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ink/ink3.xml" ContentType="application/inkml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416.xml" ContentType="application/vnd.openxmlformats-officedocument.presentationml.tags+xml"/>
  <Override PartName="/ppt/tags/tag747.xml" ContentType="application/vnd.openxmlformats-officedocument.presentationml.tags+xml"/>
  <Override PartName="/ppt/tags/tag1426.xml" ContentType="application/vnd.openxmlformats-officedocument.presentationml.tags+xml"/>
  <Override PartName="/ppt/tags/tag1757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55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80.xml" ContentType="application/vnd.openxmlformats-officedocument.presentationml.tags+xml"/>
  <Override PartName="/ppt/tags/tag441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451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848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69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060.xml" ContentType="application/vnd.openxmlformats-officedocument.presentationml.tags+xml"/>
  <Override PartName="/ppt/tags/tag1391.xml" ContentType="application/vnd.openxmlformats-officedocument.presentationml.tags+xml"/>
  <Override PartName="/ppt/tags/tag126.xml" ContentType="application/vnd.openxmlformats-officedocument.presentationml.tags+xml"/>
  <Override PartName="/ppt/tags/tag457.xml" ContentType="application/vnd.openxmlformats-officedocument.presentationml.tags+xml"/>
  <Override PartName="/ppt/tags/tag804.xml" ContentType="application/vnd.openxmlformats-officedocument.presentationml.tags+xml"/>
  <Override PartName="/ppt/tags/tag949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798.xml" ContentType="application/vnd.openxmlformats-officedocument.presentationml.tags+xml"/>
  <Override PartName="/ppt/tags/tag151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161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568.xml" ContentType="application/vnd.openxmlformats-officedocument.presentationml.tags+xml"/>
  <Override PartName="/ppt/tags/tag96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423.xml" ContentType="application/vnd.openxmlformats-officedocument.presentationml.tags+xml"/>
  <Override PartName="/ppt/tags/tag1754.xml" ContentType="application/vnd.openxmlformats-officedocument.presentationml.tags+xml"/>
  <Override PartName="/ppt/tags/tag583.xml" ContentType="application/vnd.openxmlformats-officedocument.presentationml.tags+xml"/>
  <Override PartName="/ppt/tags/tag1262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108.xml" ContentType="application/vnd.openxmlformats-officedocument.presentationml.tags+xml"/>
  <Override PartName="/ppt/tags/tag1694.xml" ContentType="application/vnd.openxmlformats-officedocument.presentationml.tags+xml"/>
  <Override PartName="/ppt/tags/tag268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379.xml" ContentType="application/vnd.openxmlformats-officedocument.presentationml.tags+xml"/>
  <Override PartName="/ppt/tags/tag1726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073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521.xml" ContentType="application/vnd.openxmlformats-officedocument.presentationml.tags+xml"/>
  <Override PartName="/ppt/tags/tag35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360.xml" ContentType="application/vnd.openxmlformats-officedocument.presentationml.tags+xml"/>
  <Override PartName="/ppt/tags/tag169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436.xml" ContentType="application/vnd.openxmlformats-officedocument.presentationml.tags+xml"/>
  <Override PartName="/ppt/tags/tag1767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622.xml" ContentType="application/vnd.openxmlformats-officedocument.presentationml.tags+xml"/>
  <Override PartName="/ppt/slides/slide2.xml" ContentType="application/vnd.openxmlformats-officedocument.presentationml.slide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206.xml" ContentType="application/vnd.openxmlformats-officedocument.presentationml.tags+xml"/>
  <Override PartName="/ppt/tags/tag1792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65.xml" ContentType="application/vnd.openxmlformats-officedocument.presentationml.tags+xml"/>
  <Override PartName="/ppt/tags/tag221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477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1332.xml" ContentType="application/vnd.openxmlformats-officedocument.presentationml.tags+xml"/>
  <Override PartName="/ppt/tags/tag1663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593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177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1679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1720.xml" ContentType="application/vnd.openxmlformats-officedocument.presentationml.tags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tags/tag1449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1736.xml" ContentType="application/vnd.openxmlformats-officedocument.presentationml.tags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tags/tag1761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1777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733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648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834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80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Default Extension="emf" ContentType="image/x-emf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646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5.95349" units="1/cm"/>
          <inkml:channelProperty channel="Y" name="resolution" value="5.92593" units="1/cm"/>
          <inkml:channelProperty channel="T" name="resolution" value="1" units="1/dev"/>
        </inkml:channelProperties>
      </inkml:inkSource>
      <inkml:timestamp xml:id="ts0" timeString="2018-11-26T22:04:31.14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29951 9102 0,'53'26'94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466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74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95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30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095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37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594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50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89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62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9CD69-301B-4D37-B912-584A2862254C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76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181" Type="http://schemas.openxmlformats.org/officeDocument/2006/relationships/tags" Target="../tags/tag181.xml"/><Relationship Id="rId186" Type="http://schemas.openxmlformats.org/officeDocument/2006/relationships/tags" Target="../tags/tag186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190" Type="http://schemas.openxmlformats.org/officeDocument/2006/relationships/tags" Target="../tags/tag190.xml"/><Relationship Id="rId204" Type="http://schemas.openxmlformats.org/officeDocument/2006/relationships/slideLayout" Target="../slideLayouts/slideLayout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320.xml"/><Relationship Id="rId21" Type="http://schemas.openxmlformats.org/officeDocument/2006/relationships/tags" Target="../tags/tag224.xml"/><Relationship Id="rId42" Type="http://schemas.openxmlformats.org/officeDocument/2006/relationships/tags" Target="../tags/tag245.xml"/><Relationship Id="rId63" Type="http://schemas.openxmlformats.org/officeDocument/2006/relationships/tags" Target="../tags/tag266.xml"/><Relationship Id="rId84" Type="http://schemas.openxmlformats.org/officeDocument/2006/relationships/tags" Target="../tags/tag287.xml"/><Relationship Id="rId138" Type="http://schemas.openxmlformats.org/officeDocument/2006/relationships/tags" Target="../tags/tag341.xml"/><Relationship Id="rId159" Type="http://schemas.openxmlformats.org/officeDocument/2006/relationships/tags" Target="../tags/tag362.xml"/><Relationship Id="rId170" Type="http://schemas.openxmlformats.org/officeDocument/2006/relationships/tags" Target="../tags/tag373.xml"/><Relationship Id="rId191" Type="http://schemas.openxmlformats.org/officeDocument/2006/relationships/tags" Target="../tags/tag394.xml"/><Relationship Id="rId205" Type="http://schemas.openxmlformats.org/officeDocument/2006/relationships/tags" Target="../tags/tag408.xml"/><Relationship Id="rId226" Type="http://schemas.openxmlformats.org/officeDocument/2006/relationships/tags" Target="../tags/tag429.xml"/><Relationship Id="rId247" Type="http://schemas.openxmlformats.org/officeDocument/2006/relationships/tags" Target="../tags/tag450.xml"/><Relationship Id="rId107" Type="http://schemas.openxmlformats.org/officeDocument/2006/relationships/tags" Target="../tags/tag310.xml"/><Relationship Id="rId11" Type="http://schemas.openxmlformats.org/officeDocument/2006/relationships/tags" Target="../tags/tag214.xml"/><Relationship Id="rId32" Type="http://schemas.openxmlformats.org/officeDocument/2006/relationships/tags" Target="../tags/tag235.xml"/><Relationship Id="rId53" Type="http://schemas.openxmlformats.org/officeDocument/2006/relationships/tags" Target="../tags/tag256.xml"/><Relationship Id="rId74" Type="http://schemas.openxmlformats.org/officeDocument/2006/relationships/tags" Target="../tags/tag277.xml"/><Relationship Id="rId128" Type="http://schemas.openxmlformats.org/officeDocument/2006/relationships/tags" Target="../tags/tag331.xml"/><Relationship Id="rId149" Type="http://schemas.openxmlformats.org/officeDocument/2006/relationships/tags" Target="../tags/tag352.xml"/><Relationship Id="rId5" Type="http://schemas.openxmlformats.org/officeDocument/2006/relationships/tags" Target="../tags/tag208.xml"/><Relationship Id="rId95" Type="http://schemas.openxmlformats.org/officeDocument/2006/relationships/tags" Target="../tags/tag298.xml"/><Relationship Id="rId160" Type="http://schemas.openxmlformats.org/officeDocument/2006/relationships/tags" Target="../tags/tag363.xml"/><Relationship Id="rId181" Type="http://schemas.openxmlformats.org/officeDocument/2006/relationships/tags" Target="../tags/tag384.xml"/><Relationship Id="rId216" Type="http://schemas.openxmlformats.org/officeDocument/2006/relationships/tags" Target="../tags/tag419.xml"/><Relationship Id="rId237" Type="http://schemas.openxmlformats.org/officeDocument/2006/relationships/tags" Target="../tags/tag440.xml"/><Relationship Id="rId258" Type="http://schemas.openxmlformats.org/officeDocument/2006/relationships/tags" Target="../tags/tag461.xml"/><Relationship Id="rId22" Type="http://schemas.openxmlformats.org/officeDocument/2006/relationships/tags" Target="../tags/tag225.xml"/><Relationship Id="rId43" Type="http://schemas.openxmlformats.org/officeDocument/2006/relationships/tags" Target="../tags/tag246.xml"/><Relationship Id="rId64" Type="http://schemas.openxmlformats.org/officeDocument/2006/relationships/tags" Target="../tags/tag267.xml"/><Relationship Id="rId118" Type="http://schemas.openxmlformats.org/officeDocument/2006/relationships/tags" Target="../tags/tag321.xml"/><Relationship Id="rId139" Type="http://schemas.openxmlformats.org/officeDocument/2006/relationships/tags" Target="../tags/tag342.xml"/><Relationship Id="rId85" Type="http://schemas.openxmlformats.org/officeDocument/2006/relationships/tags" Target="../tags/tag288.xml"/><Relationship Id="rId150" Type="http://schemas.openxmlformats.org/officeDocument/2006/relationships/tags" Target="../tags/tag353.xml"/><Relationship Id="rId171" Type="http://schemas.openxmlformats.org/officeDocument/2006/relationships/tags" Target="../tags/tag374.xml"/><Relationship Id="rId192" Type="http://schemas.openxmlformats.org/officeDocument/2006/relationships/tags" Target="../tags/tag395.xml"/><Relationship Id="rId206" Type="http://schemas.openxmlformats.org/officeDocument/2006/relationships/tags" Target="../tags/tag409.xml"/><Relationship Id="rId227" Type="http://schemas.openxmlformats.org/officeDocument/2006/relationships/tags" Target="../tags/tag430.xml"/><Relationship Id="rId248" Type="http://schemas.openxmlformats.org/officeDocument/2006/relationships/tags" Target="../tags/tag451.xml"/><Relationship Id="rId12" Type="http://schemas.openxmlformats.org/officeDocument/2006/relationships/tags" Target="../tags/tag215.xml"/><Relationship Id="rId33" Type="http://schemas.openxmlformats.org/officeDocument/2006/relationships/tags" Target="../tags/tag236.xml"/><Relationship Id="rId108" Type="http://schemas.openxmlformats.org/officeDocument/2006/relationships/tags" Target="../tags/tag311.xml"/><Relationship Id="rId129" Type="http://schemas.openxmlformats.org/officeDocument/2006/relationships/tags" Target="../tags/tag332.xml"/><Relationship Id="rId54" Type="http://schemas.openxmlformats.org/officeDocument/2006/relationships/tags" Target="../tags/tag257.xml"/><Relationship Id="rId75" Type="http://schemas.openxmlformats.org/officeDocument/2006/relationships/tags" Target="../tags/tag278.xml"/><Relationship Id="rId96" Type="http://schemas.openxmlformats.org/officeDocument/2006/relationships/tags" Target="../tags/tag299.xml"/><Relationship Id="rId140" Type="http://schemas.openxmlformats.org/officeDocument/2006/relationships/tags" Target="../tags/tag343.xml"/><Relationship Id="rId161" Type="http://schemas.openxmlformats.org/officeDocument/2006/relationships/tags" Target="../tags/tag364.xml"/><Relationship Id="rId182" Type="http://schemas.openxmlformats.org/officeDocument/2006/relationships/tags" Target="../tags/tag385.xml"/><Relationship Id="rId217" Type="http://schemas.openxmlformats.org/officeDocument/2006/relationships/tags" Target="../tags/tag420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212" Type="http://schemas.openxmlformats.org/officeDocument/2006/relationships/tags" Target="../tags/tag415.xml"/><Relationship Id="rId233" Type="http://schemas.openxmlformats.org/officeDocument/2006/relationships/tags" Target="../tags/tag436.xml"/><Relationship Id="rId238" Type="http://schemas.openxmlformats.org/officeDocument/2006/relationships/tags" Target="../tags/tag441.xml"/><Relationship Id="rId254" Type="http://schemas.openxmlformats.org/officeDocument/2006/relationships/tags" Target="../tags/tag457.xml"/><Relationship Id="rId259" Type="http://schemas.openxmlformats.org/officeDocument/2006/relationships/slideLayout" Target="../slideLayouts/slideLayout1.xml"/><Relationship Id="rId23" Type="http://schemas.openxmlformats.org/officeDocument/2006/relationships/tags" Target="../tags/tag226.xml"/><Relationship Id="rId28" Type="http://schemas.openxmlformats.org/officeDocument/2006/relationships/tags" Target="../tags/tag231.xml"/><Relationship Id="rId49" Type="http://schemas.openxmlformats.org/officeDocument/2006/relationships/tags" Target="../tags/tag252.xml"/><Relationship Id="rId114" Type="http://schemas.openxmlformats.org/officeDocument/2006/relationships/tags" Target="../tags/tag317.xml"/><Relationship Id="rId119" Type="http://schemas.openxmlformats.org/officeDocument/2006/relationships/tags" Target="../tags/tag322.xml"/><Relationship Id="rId44" Type="http://schemas.openxmlformats.org/officeDocument/2006/relationships/tags" Target="../tags/tag247.xml"/><Relationship Id="rId60" Type="http://schemas.openxmlformats.org/officeDocument/2006/relationships/tags" Target="../tags/tag263.xml"/><Relationship Id="rId65" Type="http://schemas.openxmlformats.org/officeDocument/2006/relationships/tags" Target="../tags/tag268.xml"/><Relationship Id="rId81" Type="http://schemas.openxmlformats.org/officeDocument/2006/relationships/tags" Target="../tags/tag284.xml"/><Relationship Id="rId86" Type="http://schemas.openxmlformats.org/officeDocument/2006/relationships/tags" Target="../tags/tag289.xml"/><Relationship Id="rId130" Type="http://schemas.openxmlformats.org/officeDocument/2006/relationships/tags" Target="../tags/tag333.xml"/><Relationship Id="rId135" Type="http://schemas.openxmlformats.org/officeDocument/2006/relationships/tags" Target="../tags/tag338.xml"/><Relationship Id="rId151" Type="http://schemas.openxmlformats.org/officeDocument/2006/relationships/tags" Target="../tags/tag354.xml"/><Relationship Id="rId156" Type="http://schemas.openxmlformats.org/officeDocument/2006/relationships/tags" Target="../tags/tag359.xml"/><Relationship Id="rId177" Type="http://schemas.openxmlformats.org/officeDocument/2006/relationships/tags" Target="../tags/tag380.xml"/><Relationship Id="rId198" Type="http://schemas.openxmlformats.org/officeDocument/2006/relationships/tags" Target="../tags/tag401.xml"/><Relationship Id="rId172" Type="http://schemas.openxmlformats.org/officeDocument/2006/relationships/tags" Target="../tags/tag375.xml"/><Relationship Id="rId193" Type="http://schemas.openxmlformats.org/officeDocument/2006/relationships/tags" Target="../tags/tag396.xml"/><Relationship Id="rId202" Type="http://schemas.openxmlformats.org/officeDocument/2006/relationships/tags" Target="../tags/tag405.xml"/><Relationship Id="rId207" Type="http://schemas.openxmlformats.org/officeDocument/2006/relationships/tags" Target="../tags/tag410.xml"/><Relationship Id="rId223" Type="http://schemas.openxmlformats.org/officeDocument/2006/relationships/tags" Target="../tags/tag426.xml"/><Relationship Id="rId228" Type="http://schemas.openxmlformats.org/officeDocument/2006/relationships/tags" Target="../tags/tag431.xml"/><Relationship Id="rId244" Type="http://schemas.openxmlformats.org/officeDocument/2006/relationships/tags" Target="../tags/tag447.xml"/><Relationship Id="rId249" Type="http://schemas.openxmlformats.org/officeDocument/2006/relationships/tags" Target="../tags/tag452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39" Type="http://schemas.openxmlformats.org/officeDocument/2006/relationships/tags" Target="../tags/tag242.xml"/><Relationship Id="rId109" Type="http://schemas.openxmlformats.org/officeDocument/2006/relationships/tags" Target="../tags/tag312.xml"/><Relationship Id="rId34" Type="http://schemas.openxmlformats.org/officeDocument/2006/relationships/tags" Target="../tags/tag237.xml"/><Relationship Id="rId50" Type="http://schemas.openxmlformats.org/officeDocument/2006/relationships/tags" Target="../tags/tag253.xml"/><Relationship Id="rId55" Type="http://schemas.openxmlformats.org/officeDocument/2006/relationships/tags" Target="../tags/tag258.xml"/><Relationship Id="rId76" Type="http://schemas.openxmlformats.org/officeDocument/2006/relationships/tags" Target="../tags/tag279.xml"/><Relationship Id="rId97" Type="http://schemas.openxmlformats.org/officeDocument/2006/relationships/tags" Target="../tags/tag300.xml"/><Relationship Id="rId104" Type="http://schemas.openxmlformats.org/officeDocument/2006/relationships/tags" Target="../tags/tag307.xml"/><Relationship Id="rId120" Type="http://schemas.openxmlformats.org/officeDocument/2006/relationships/tags" Target="../tags/tag323.xml"/><Relationship Id="rId125" Type="http://schemas.openxmlformats.org/officeDocument/2006/relationships/tags" Target="../tags/tag328.xml"/><Relationship Id="rId141" Type="http://schemas.openxmlformats.org/officeDocument/2006/relationships/tags" Target="../tags/tag344.xml"/><Relationship Id="rId146" Type="http://schemas.openxmlformats.org/officeDocument/2006/relationships/tags" Target="../tags/tag349.xml"/><Relationship Id="rId167" Type="http://schemas.openxmlformats.org/officeDocument/2006/relationships/tags" Target="../tags/tag370.xml"/><Relationship Id="rId188" Type="http://schemas.openxmlformats.org/officeDocument/2006/relationships/tags" Target="../tags/tag391.xml"/><Relationship Id="rId7" Type="http://schemas.openxmlformats.org/officeDocument/2006/relationships/tags" Target="../tags/tag210.xml"/><Relationship Id="rId71" Type="http://schemas.openxmlformats.org/officeDocument/2006/relationships/tags" Target="../tags/tag274.xml"/><Relationship Id="rId92" Type="http://schemas.openxmlformats.org/officeDocument/2006/relationships/tags" Target="../tags/tag295.xml"/><Relationship Id="rId162" Type="http://schemas.openxmlformats.org/officeDocument/2006/relationships/tags" Target="../tags/tag365.xml"/><Relationship Id="rId183" Type="http://schemas.openxmlformats.org/officeDocument/2006/relationships/tags" Target="../tags/tag386.xml"/><Relationship Id="rId213" Type="http://schemas.openxmlformats.org/officeDocument/2006/relationships/tags" Target="../tags/tag416.xml"/><Relationship Id="rId218" Type="http://schemas.openxmlformats.org/officeDocument/2006/relationships/tags" Target="../tags/tag421.xml"/><Relationship Id="rId234" Type="http://schemas.openxmlformats.org/officeDocument/2006/relationships/tags" Target="../tags/tag437.xml"/><Relationship Id="rId239" Type="http://schemas.openxmlformats.org/officeDocument/2006/relationships/tags" Target="../tags/tag442.xml"/><Relationship Id="rId2" Type="http://schemas.openxmlformats.org/officeDocument/2006/relationships/tags" Target="../tags/tag205.xml"/><Relationship Id="rId29" Type="http://schemas.openxmlformats.org/officeDocument/2006/relationships/tags" Target="../tags/tag232.xml"/><Relationship Id="rId250" Type="http://schemas.openxmlformats.org/officeDocument/2006/relationships/tags" Target="../tags/tag453.xml"/><Relationship Id="rId255" Type="http://schemas.openxmlformats.org/officeDocument/2006/relationships/tags" Target="../tags/tag458.xml"/><Relationship Id="rId24" Type="http://schemas.openxmlformats.org/officeDocument/2006/relationships/tags" Target="../tags/tag227.xml"/><Relationship Id="rId40" Type="http://schemas.openxmlformats.org/officeDocument/2006/relationships/tags" Target="../tags/tag243.xml"/><Relationship Id="rId45" Type="http://schemas.openxmlformats.org/officeDocument/2006/relationships/tags" Target="../tags/tag248.xml"/><Relationship Id="rId66" Type="http://schemas.openxmlformats.org/officeDocument/2006/relationships/tags" Target="../tags/tag269.xml"/><Relationship Id="rId87" Type="http://schemas.openxmlformats.org/officeDocument/2006/relationships/tags" Target="../tags/tag290.xml"/><Relationship Id="rId110" Type="http://schemas.openxmlformats.org/officeDocument/2006/relationships/tags" Target="../tags/tag313.xml"/><Relationship Id="rId115" Type="http://schemas.openxmlformats.org/officeDocument/2006/relationships/tags" Target="../tags/tag318.xml"/><Relationship Id="rId131" Type="http://schemas.openxmlformats.org/officeDocument/2006/relationships/tags" Target="../tags/tag334.xml"/><Relationship Id="rId136" Type="http://schemas.openxmlformats.org/officeDocument/2006/relationships/tags" Target="../tags/tag339.xml"/><Relationship Id="rId157" Type="http://schemas.openxmlformats.org/officeDocument/2006/relationships/tags" Target="../tags/tag360.xml"/><Relationship Id="rId178" Type="http://schemas.openxmlformats.org/officeDocument/2006/relationships/tags" Target="../tags/tag381.xml"/><Relationship Id="rId61" Type="http://schemas.openxmlformats.org/officeDocument/2006/relationships/tags" Target="../tags/tag264.xml"/><Relationship Id="rId82" Type="http://schemas.openxmlformats.org/officeDocument/2006/relationships/tags" Target="../tags/tag285.xml"/><Relationship Id="rId152" Type="http://schemas.openxmlformats.org/officeDocument/2006/relationships/tags" Target="../tags/tag355.xml"/><Relationship Id="rId173" Type="http://schemas.openxmlformats.org/officeDocument/2006/relationships/tags" Target="../tags/tag376.xml"/><Relationship Id="rId194" Type="http://schemas.openxmlformats.org/officeDocument/2006/relationships/tags" Target="../tags/tag397.xml"/><Relationship Id="rId199" Type="http://schemas.openxmlformats.org/officeDocument/2006/relationships/tags" Target="../tags/tag402.xml"/><Relationship Id="rId203" Type="http://schemas.openxmlformats.org/officeDocument/2006/relationships/tags" Target="../tags/tag406.xml"/><Relationship Id="rId208" Type="http://schemas.openxmlformats.org/officeDocument/2006/relationships/tags" Target="../tags/tag411.xml"/><Relationship Id="rId229" Type="http://schemas.openxmlformats.org/officeDocument/2006/relationships/tags" Target="../tags/tag432.xml"/><Relationship Id="rId19" Type="http://schemas.openxmlformats.org/officeDocument/2006/relationships/tags" Target="../tags/tag222.xml"/><Relationship Id="rId224" Type="http://schemas.openxmlformats.org/officeDocument/2006/relationships/tags" Target="../tags/tag427.xml"/><Relationship Id="rId240" Type="http://schemas.openxmlformats.org/officeDocument/2006/relationships/tags" Target="../tags/tag443.xml"/><Relationship Id="rId245" Type="http://schemas.openxmlformats.org/officeDocument/2006/relationships/tags" Target="../tags/tag448.xml"/><Relationship Id="rId14" Type="http://schemas.openxmlformats.org/officeDocument/2006/relationships/tags" Target="../tags/tag217.xml"/><Relationship Id="rId30" Type="http://schemas.openxmlformats.org/officeDocument/2006/relationships/tags" Target="../tags/tag233.xml"/><Relationship Id="rId35" Type="http://schemas.openxmlformats.org/officeDocument/2006/relationships/tags" Target="../tags/tag238.xml"/><Relationship Id="rId56" Type="http://schemas.openxmlformats.org/officeDocument/2006/relationships/tags" Target="../tags/tag259.xml"/><Relationship Id="rId77" Type="http://schemas.openxmlformats.org/officeDocument/2006/relationships/tags" Target="../tags/tag280.xml"/><Relationship Id="rId100" Type="http://schemas.openxmlformats.org/officeDocument/2006/relationships/tags" Target="../tags/tag303.xml"/><Relationship Id="rId105" Type="http://schemas.openxmlformats.org/officeDocument/2006/relationships/tags" Target="../tags/tag308.xml"/><Relationship Id="rId126" Type="http://schemas.openxmlformats.org/officeDocument/2006/relationships/tags" Target="../tags/tag329.xml"/><Relationship Id="rId147" Type="http://schemas.openxmlformats.org/officeDocument/2006/relationships/tags" Target="../tags/tag350.xml"/><Relationship Id="rId168" Type="http://schemas.openxmlformats.org/officeDocument/2006/relationships/tags" Target="../tags/tag371.xml"/><Relationship Id="rId8" Type="http://schemas.openxmlformats.org/officeDocument/2006/relationships/tags" Target="../tags/tag211.xml"/><Relationship Id="rId51" Type="http://schemas.openxmlformats.org/officeDocument/2006/relationships/tags" Target="../tags/tag254.xml"/><Relationship Id="rId72" Type="http://schemas.openxmlformats.org/officeDocument/2006/relationships/tags" Target="../tags/tag275.xml"/><Relationship Id="rId93" Type="http://schemas.openxmlformats.org/officeDocument/2006/relationships/tags" Target="../tags/tag296.xml"/><Relationship Id="rId98" Type="http://schemas.openxmlformats.org/officeDocument/2006/relationships/tags" Target="../tags/tag301.xml"/><Relationship Id="rId121" Type="http://schemas.openxmlformats.org/officeDocument/2006/relationships/tags" Target="../tags/tag324.xml"/><Relationship Id="rId142" Type="http://schemas.openxmlformats.org/officeDocument/2006/relationships/tags" Target="../tags/tag345.xml"/><Relationship Id="rId163" Type="http://schemas.openxmlformats.org/officeDocument/2006/relationships/tags" Target="../tags/tag366.xml"/><Relationship Id="rId184" Type="http://schemas.openxmlformats.org/officeDocument/2006/relationships/tags" Target="../tags/tag387.xml"/><Relationship Id="rId189" Type="http://schemas.openxmlformats.org/officeDocument/2006/relationships/tags" Target="../tags/tag392.xml"/><Relationship Id="rId219" Type="http://schemas.openxmlformats.org/officeDocument/2006/relationships/tags" Target="../tags/tag422.xml"/><Relationship Id="rId3" Type="http://schemas.openxmlformats.org/officeDocument/2006/relationships/tags" Target="../tags/tag206.xml"/><Relationship Id="rId214" Type="http://schemas.openxmlformats.org/officeDocument/2006/relationships/tags" Target="../tags/tag417.xml"/><Relationship Id="rId230" Type="http://schemas.openxmlformats.org/officeDocument/2006/relationships/tags" Target="../tags/tag433.xml"/><Relationship Id="rId235" Type="http://schemas.openxmlformats.org/officeDocument/2006/relationships/tags" Target="../tags/tag438.xml"/><Relationship Id="rId251" Type="http://schemas.openxmlformats.org/officeDocument/2006/relationships/tags" Target="../tags/tag454.xml"/><Relationship Id="rId256" Type="http://schemas.openxmlformats.org/officeDocument/2006/relationships/tags" Target="../tags/tag459.xml"/><Relationship Id="rId25" Type="http://schemas.openxmlformats.org/officeDocument/2006/relationships/tags" Target="../tags/tag228.xml"/><Relationship Id="rId46" Type="http://schemas.openxmlformats.org/officeDocument/2006/relationships/tags" Target="../tags/tag249.xml"/><Relationship Id="rId67" Type="http://schemas.openxmlformats.org/officeDocument/2006/relationships/tags" Target="../tags/tag270.xml"/><Relationship Id="rId116" Type="http://schemas.openxmlformats.org/officeDocument/2006/relationships/tags" Target="../tags/tag319.xml"/><Relationship Id="rId137" Type="http://schemas.openxmlformats.org/officeDocument/2006/relationships/tags" Target="../tags/tag340.xml"/><Relationship Id="rId158" Type="http://schemas.openxmlformats.org/officeDocument/2006/relationships/tags" Target="../tags/tag361.xml"/><Relationship Id="rId20" Type="http://schemas.openxmlformats.org/officeDocument/2006/relationships/tags" Target="../tags/tag223.xml"/><Relationship Id="rId41" Type="http://schemas.openxmlformats.org/officeDocument/2006/relationships/tags" Target="../tags/tag244.xml"/><Relationship Id="rId62" Type="http://schemas.openxmlformats.org/officeDocument/2006/relationships/tags" Target="../tags/tag265.xml"/><Relationship Id="rId83" Type="http://schemas.openxmlformats.org/officeDocument/2006/relationships/tags" Target="../tags/tag286.xml"/><Relationship Id="rId88" Type="http://schemas.openxmlformats.org/officeDocument/2006/relationships/tags" Target="../tags/tag291.xml"/><Relationship Id="rId111" Type="http://schemas.openxmlformats.org/officeDocument/2006/relationships/tags" Target="../tags/tag314.xml"/><Relationship Id="rId132" Type="http://schemas.openxmlformats.org/officeDocument/2006/relationships/tags" Target="../tags/tag335.xml"/><Relationship Id="rId153" Type="http://schemas.openxmlformats.org/officeDocument/2006/relationships/tags" Target="../tags/tag356.xml"/><Relationship Id="rId174" Type="http://schemas.openxmlformats.org/officeDocument/2006/relationships/tags" Target="../tags/tag377.xml"/><Relationship Id="rId179" Type="http://schemas.openxmlformats.org/officeDocument/2006/relationships/tags" Target="../tags/tag382.xml"/><Relationship Id="rId195" Type="http://schemas.openxmlformats.org/officeDocument/2006/relationships/tags" Target="../tags/tag398.xml"/><Relationship Id="rId209" Type="http://schemas.openxmlformats.org/officeDocument/2006/relationships/tags" Target="../tags/tag412.xml"/><Relationship Id="rId190" Type="http://schemas.openxmlformats.org/officeDocument/2006/relationships/tags" Target="../tags/tag393.xml"/><Relationship Id="rId204" Type="http://schemas.openxmlformats.org/officeDocument/2006/relationships/tags" Target="../tags/tag407.xml"/><Relationship Id="rId220" Type="http://schemas.openxmlformats.org/officeDocument/2006/relationships/tags" Target="../tags/tag423.xml"/><Relationship Id="rId225" Type="http://schemas.openxmlformats.org/officeDocument/2006/relationships/tags" Target="../tags/tag428.xml"/><Relationship Id="rId241" Type="http://schemas.openxmlformats.org/officeDocument/2006/relationships/tags" Target="../tags/tag444.xml"/><Relationship Id="rId246" Type="http://schemas.openxmlformats.org/officeDocument/2006/relationships/tags" Target="../tags/tag449.xml"/><Relationship Id="rId15" Type="http://schemas.openxmlformats.org/officeDocument/2006/relationships/tags" Target="../tags/tag218.xml"/><Relationship Id="rId36" Type="http://schemas.openxmlformats.org/officeDocument/2006/relationships/tags" Target="../tags/tag239.xml"/><Relationship Id="rId57" Type="http://schemas.openxmlformats.org/officeDocument/2006/relationships/tags" Target="../tags/tag260.xml"/><Relationship Id="rId106" Type="http://schemas.openxmlformats.org/officeDocument/2006/relationships/tags" Target="../tags/tag309.xml"/><Relationship Id="rId127" Type="http://schemas.openxmlformats.org/officeDocument/2006/relationships/tags" Target="../tags/tag330.xml"/><Relationship Id="rId10" Type="http://schemas.openxmlformats.org/officeDocument/2006/relationships/tags" Target="../tags/tag213.xml"/><Relationship Id="rId31" Type="http://schemas.openxmlformats.org/officeDocument/2006/relationships/tags" Target="../tags/tag234.xml"/><Relationship Id="rId52" Type="http://schemas.openxmlformats.org/officeDocument/2006/relationships/tags" Target="../tags/tag255.xml"/><Relationship Id="rId73" Type="http://schemas.openxmlformats.org/officeDocument/2006/relationships/tags" Target="../tags/tag276.xml"/><Relationship Id="rId78" Type="http://schemas.openxmlformats.org/officeDocument/2006/relationships/tags" Target="../tags/tag281.xml"/><Relationship Id="rId94" Type="http://schemas.openxmlformats.org/officeDocument/2006/relationships/tags" Target="../tags/tag297.xml"/><Relationship Id="rId99" Type="http://schemas.openxmlformats.org/officeDocument/2006/relationships/tags" Target="../tags/tag302.xml"/><Relationship Id="rId101" Type="http://schemas.openxmlformats.org/officeDocument/2006/relationships/tags" Target="../tags/tag304.xml"/><Relationship Id="rId122" Type="http://schemas.openxmlformats.org/officeDocument/2006/relationships/tags" Target="../tags/tag325.xml"/><Relationship Id="rId143" Type="http://schemas.openxmlformats.org/officeDocument/2006/relationships/tags" Target="../tags/tag346.xml"/><Relationship Id="rId148" Type="http://schemas.openxmlformats.org/officeDocument/2006/relationships/tags" Target="../tags/tag351.xml"/><Relationship Id="rId164" Type="http://schemas.openxmlformats.org/officeDocument/2006/relationships/tags" Target="../tags/tag367.xml"/><Relationship Id="rId169" Type="http://schemas.openxmlformats.org/officeDocument/2006/relationships/tags" Target="../tags/tag372.xml"/><Relationship Id="rId185" Type="http://schemas.openxmlformats.org/officeDocument/2006/relationships/tags" Target="../tags/tag388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80" Type="http://schemas.openxmlformats.org/officeDocument/2006/relationships/tags" Target="../tags/tag383.xml"/><Relationship Id="rId210" Type="http://schemas.openxmlformats.org/officeDocument/2006/relationships/tags" Target="../tags/tag413.xml"/><Relationship Id="rId215" Type="http://schemas.openxmlformats.org/officeDocument/2006/relationships/tags" Target="../tags/tag418.xml"/><Relationship Id="rId236" Type="http://schemas.openxmlformats.org/officeDocument/2006/relationships/tags" Target="../tags/tag439.xml"/><Relationship Id="rId257" Type="http://schemas.openxmlformats.org/officeDocument/2006/relationships/tags" Target="../tags/tag460.xml"/><Relationship Id="rId26" Type="http://schemas.openxmlformats.org/officeDocument/2006/relationships/tags" Target="../tags/tag229.xml"/><Relationship Id="rId231" Type="http://schemas.openxmlformats.org/officeDocument/2006/relationships/tags" Target="../tags/tag434.xml"/><Relationship Id="rId252" Type="http://schemas.openxmlformats.org/officeDocument/2006/relationships/tags" Target="../tags/tag455.xml"/><Relationship Id="rId47" Type="http://schemas.openxmlformats.org/officeDocument/2006/relationships/tags" Target="../tags/tag250.xml"/><Relationship Id="rId68" Type="http://schemas.openxmlformats.org/officeDocument/2006/relationships/tags" Target="../tags/tag271.xml"/><Relationship Id="rId89" Type="http://schemas.openxmlformats.org/officeDocument/2006/relationships/tags" Target="../tags/tag292.xml"/><Relationship Id="rId112" Type="http://schemas.openxmlformats.org/officeDocument/2006/relationships/tags" Target="../tags/tag315.xml"/><Relationship Id="rId133" Type="http://schemas.openxmlformats.org/officeDocument/2006/relationships/tags" Target="../tags/tag336.xml"/><Relationship Id="rId154" Type="http://schemas.openxmlformats.org/officeDocument/2006/relationships/tags" Target="../tags/tag357.xml"/><Relationship Id="rId175" Type="http://schemas.openxmlformats.org/officeDocument/2006/relationships/tags" Target="../tags/tag378.xml"/><Relationship Id="rId196" Type="http://schemas.openxmlformats.org/officeDocument/2006/relationships/tags" Target="../tags/tag399.xml"/><Relationship Id="rId200" Type="http://schemas.openxmlformats.org/officeDocument/2006/relationships/tags" Target="../tags/tag403.xml"/><Relationship Id="rId16" Type="http://schemas.openxmlformats.org/officeDocument/2006/relationships/tags" Target="../tags/tag219.xml"/><Relationship Id="rId221" Type="http://schemas.openxmlformats.org/officeDocument/2006/relationships/tags" Target="../tags/tag424.xml"/><Relationship Id="rId242" Type="http://schemas.openxmlformats.org/officeDocument/2006/relationships/tags" Target="../tags/tag445.xml"/><Relationship Id="rId37" Type="http://schemas.openxmlformats.org/officeDocument/2006/relationships/tags" Target="../tags/tag240.xml"/><Relationship Id="rId58" Type="http://schemas.openxmlformats.org/officeDocument/2006/relationships/tags" Target="../tags/tag261.xml"/><Relationship Id="rId79" Type="http://schemas.openxmlformats.org/officeDocument/2006/relationships/tags" Target="../tags/tag282.xml"/><Relationship Id="rId102" Type="http://schemas.openxmlformats.org/officeDocument/2006/relationships/tags" Target="../tags/tag305.xml"/><Relationship Id="rId123" Type="http://schemas.openxmlformats.org/officeDocument/2006/relationships/tags" Target="../tags/tag326.xml"/><Relationship Id="rId144" Type="http://schemas.openxmlformats.org/officeDocument/2006/relationships/tags" Target="../tags/tag347.xml"/><Relationship Id="rId90" Type="http://schemas.openxmlformats.org/officeDocument/2006/relationships/tags" Target="../tags/tag293.xml"/><Relationship Id="rId165" Type="http://schemas.openxmlformats.org/officeDocument/2006/relationships/tags" Target="../tags/tag368.xml"/><Relationship Id="rId186" Type="http://schemas.openxmlformats.org/officeDocument/2006/relationships/tags" Target="../tags/tag389.xml"/><Relationship Id="rId211" Type="http://schemas.openxmlformats.org/officeDocument/2006/relationships/tags" Target="../tags/tag414.xml"/><Relationship Id="rId232" Type="http://schemas.openxmlformats.org/officeDocument/2006/relationships/tags" Target="../tags/tag435.xml"/><Relationship Id="rId253" Type="http://schemas.openxmlformats.org/officeDocument/2006/relationships/tags" Target="../tags/tag456.xml"/><Relationship Id="rId27" Type="http://schemas.openxmlformats.org/officeDocument/2006/relationships/tags" Target="../tags/tag230.xml"/><Relationship Id="rId48" Type="http://schemas.openxmlformats.org/officeDocument/2006/relationships/tags" Target="../tags/tag251.xml"/><Relationship Id="rId69" Type="http://schemas.openxmlformats.org/officeDocument/2006/relationships/tags" Target="../tags/tag272.xml"/><Relationship Id="rId113" Type="http://schemas.openxmlformats.org/officeDocument/2006/relationships/tags" Target="../tags/tag316.xml"/><Relationship Id="rId134" Type="http://schemas.openxmlformats.org/officeDocument/2006/relationships/tags" Target="../tags/tag337.xml"/><Relationship Id="rId80" Type="http://schemas.openxmlformats.org/officeDocument/2006/relationships/tags" Target="../tags/tag283.xml"/><Relationship Id="rId155" Type="http://schemas.openxmlformats.org/officeDocument/2006/relationships/tags" Target="../tags/tag358.xml"/><Relationship Id="rId176" Type="http://schemas.openxmlformats.org/officeDocument/2006/relationships/tags" Target="../tags/tag379.xml"/><Relationship Id="rId197" Type="http://schemas.openxmlformats.org/officeDocument/2006/relationships/tags" Target="../tags/tag400.xml"/><Relationship Id="rId201" Type="http://schemas.openxmlformats.org/officeDocument/2006/relationships/tags" Target="../tags/tag404.xml"/><Relationship Id="rId222" Type="http://schemas.openxmlformats.org/officeDocument/2006/relationships/tags" Target="../tags/tag425.xml"/><Relationship Id="rId243" Type="http://schemas.openxmlformats.org/officeDocument/2006/relationships/tags" Target="../tags/tag446.xml"/><Relationship Id="rId17" Type="http://schemas.openxmlformats.org/officeDocument/2006/relationships/tags" Target="../tags/tag220.xml"/><Relationship Id="rId38" Type="http://schemas.openxmlformats.org/officeDocument/2006/relationships/tags" Target="../tags/tag241.xml"/><Relationship Id="rId59" Type="http://schemas.openxmlformats.org/officeDocument/2006/relationships/tags" Target="../tags/tag262.xml"/><Relationship Id="rId103" Type="http://schemas.openxmlformats.org/officeDocument/2006/relationships/tags" Target="../tags/tag306.xml"/><Relationship Id="rId124" Type="http://schemas.openxmlformats.org/officeDocument/2006/relationships/tags" Target="../tags/tag327.xml"/><Relationship Id="rId70" Type="http://schemas.openxmlformats.org/officeDocument/2006/relationships/tags" Target="../tags/tag273.xml"/><Relationship Id="rId91" Type="http://schemas.openxmlformats.org/officeDocument/2006/relationships/tags" Target="../tags/tag294.xml"/><Relationship Id="rId145" Type="http://schemas.openxmlformats.org/officeDocument/2006/relationships/tags" Target="../tags/tag348.xml"/><Relationship Id="rId166" Type="http://schemas.openxmlformats.org/officeDocument/2006/relationships/tags" Target="../tags/tag369.xml"/><Relationship Id="rId187" Type="http://schemas.openxmlformats.org/officeDocument/2006/relationships/tags" Target="../tags/tag390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487.xml"/><Relationship Id="rId117" Type="http://schemas.openxmlformats.org/officeDocument/2006/relationships/tags" Target="../tags/tag578.xml"/><Relationship Id="rId21" Type="http://schemas.openxmlformats.org/officeDocument/2006/relationships/tags" Target="../tags/tag482.xml"/><Relationship Id="rId42" Type="http://schemas.openxmlformats.org/officeDocument/2006/relationships/tags" Target="../tags/tag503.xml"/><Relationship Id="rId47" Type="http://schemas.openxmlformats.org/officeDocument/2006/relationships/tags" Target="../tags/tag508.xml"/><Relationship Id="rId63" Type="http://schemas.openxmlformats.org/officeDocument/2006/relationships/tags" Target="../tags/tag524.xml"/><Relationship Id="rId68" Type="http://schemas.openxmlformats.org/officeDocument/2006/relationships/tags" Target="../tags/tag529.xml"/><Relationship Id="rId84" Type="http://schemas.openxmlformats.org/officeDocument/2006/relationships/tags" Target="../tags/tag545.xml"/><Relationship Id="rId89" Type="http://schemas.openxmlformats.org/officeDocument/2006/relationships/tags" Target="../tags/tag550.xml"/><Relationship Id="rId112" Type="http://schemas.openxmlformats.org/officeDocument/2006/relationships/tags" Target="../tags/tag573.xml"/><Relationship Id="rId133" Type="http://schemas.openxmlformats.org/officeDocument/2006/relationships/tags" Target="../tags/tag594.xml"/><Relationship Id="rId138" Type="http://schemas.openxmlformats.org/officeDocument/2006/relationships/tags" Target="../tags/tag599.xml"/><Relationship Id="rId16" Type="http://schemas.openxmlformats.org/officeDocument/2006/relationships/tags" Target="../tags/tag477.xml"/><Relationship Id="rId107" Type="http://schemas.openxmlformats.org/officeDocument/2006/relationships/tags" Target="../tags/tag568.xml"/><Relationship Id="rId11" Type="http://schemas.openxmlformats.org/officeDocument/2006/relationships/tags" Target="../tags/tag472.xml"/><Relationship Id="rId32" Type="http://schemas.openxmlformats.org/officeDocument/2006/relationships/tags" Target="../tags/tag493.xml"/><Relationship Id="rId37" Type="http://schemas.openxmlformats.org/officeDocument/2006/relationships/tags" Target="../tags/tag498.xml"/><Relationship Id="rId53" Type="http://schemas.openxmlformats.org/officeDocument/2006/relationships/tags" Target="../tags/tag514.xml"/><Relationship Id="rId58" Type="http://schemas.openxmlformats.org/officeDocument/2006/relationships/tags" Target="../tags/tag519.xml"/><Relationship Id="rId74" Type="http://schemas.openxmlformats.org/officeDocument/2006/relationships/tags" Target="../tags/tag535.xml"/><Relationship Id="rId79" Type="http://schemas.openxmlformats.org/officeDocument/2006/relationships/tags" Target="../tags/tag540.xml"/><Relationship Id="rId102" Type="http://schemas.openxmlformats.org/officeDocument/2006/relationships/tags" Target="../tags/tag563.xml"/><Relationship Id="rId123" Type="http://schemas.openxmlformats.org/officeDocument/2006/relationships/tags" Target="../tags/tag584.xml"/><Relationship Id="rId128" Type="http://schemas.openxmlformats.org/officeDocument/2006/relationships/tags" Target="../tags/tag589.xml"/><Relationship Id="rId144" Type="http://schemas.openxmlformats.org/officeDocument/2006/relationships/tags" Target="../tags/tag605.xml"/><Relationship Id="rId149" Type="http://schemas.openxmlformats.org/officeDocument/2006/relationships/slideLayout" Target="../slideLayouts/slideLayout1.xml"/><Relationship Id="rId5" Type="http://schemas.openxmlformats.org/officeDocument/2006/relationships/tags" Target="../tags/tag466.xml"/><Relationship Id="rId90" Type="http://schemas.openxmlformats.org/officeDocument/2006/relationships/tags" Target="../tags/tag551.xml"/><Relationship Id="rId95" Type="http://schemas.openxmlformats.org/officeDocument/2006/relationships/tags" Target="../tags/tag556.xml"/><Relationship Id="rId22" Type="http://schemas.openxmlformats.org/officeDocument/2006/relationships/tags" Target="../tags/tag483.xml"/><Relationship Id="rId27" Type="http://schemas.openxmlformats.org/officeDocument/2006/relationships/tags" Target="../tags/tag488.xml"/><Relationship Id="rId43" Type="http://schemas.openxmlformats.org/officeDocument/2006/relationships/tags" Target="../tags/tag504.xml"/><Relationship Id="rId48" Type="http://schemas.openxmlformats.org/officeDocument/2006/relationships/tags" Target="../tags/tag509.xml"/><Relationship Id="rId64" Type="http://schemas.openxmlformats.org/officeDocument/2006/relationships/tags" Target="../tags/tag525.xml"/><Relationship Id="rId69" Type="http://schemas.openxmlformats.org/officeDocument/2006/relationships/tags" Target="../tags/tag530.xml"/><Relationship Id="rId113" Type="http://schemas.openxmlformats.org/officeDocument/2006/relationships/tags" Target="../tags/tag574.xml"/><Relationship Id="rId118" Type="http://schemas.openxmlformats.org/officeDocument/2006/relationships/tags" Target="../tags/tag579.xml"/><Relationship Id="rId134" Type="http://schemas.openxmlformats.org/officeDocument/2006/relationships/tags" Target="../tags/tag595.xml"/><Relationship Id="rId139" Type="http://schemas.openxmlformats.org/officeDocument/2006/relationships/tags" Target="../tags/tag600.xml"/><Relationship Id="rId80" Type="http://schemas.openxmlformats.org/officeDocument/2006/relationships/tags" Target="../tags/tag541.xml"/><Relationship Id="rId85" Type="http://schemas.openxmlformats.org/officeDocument/2006/relationships/tags" Target="../tags/tag546.xml"/><Relationship Id="rId3" Type="http://schemas.openxmlformats.org/officeDocument/2006/relationships/tags" Target="../tags/tag464.xml"/><Relationship Id="rId12" Type="http://schemas.openxmlformats.org/officeDocument/2006/relationships/tags" Target="../tags/tag473.xml"/><Relationship Id="rId17" Type="http://schemas.openxmlformats.org/officeDocument/2006/relationships/tags" Target="../tags/tag478.xml"/><Relationship Id="rId25" Type="http://schemas.openxmlformats.org/officeDocument/2006/relationships/tags" Target="../tags/tag486.xml"/><Relationship Id="rId33" Type="http://schemas.openxmlformats.org/officeDocument/2006/relationships/tags" Target="../tags/tag494.xml"/><Relationship Id="rId38" Type="http://schemas.openxmlformats.org/officeDocument/2006/relationships/tags" Target="../tags/tag499.xml"/><Relationship Id="rId46" Type="http://schemas.openxmlformats.org/officeDocument/2006/relationships/tags" Target="../tags/tag507.xml"/><Relationship Id="rId59" Type="http://schemas.openxmlformats.org/officeDocument/2006/relationships/tags" Target="../tags/tag520.xml"/><Relationship Id="rId67" Type="http://schemas.openxmlformats.org/officeDocument/2006/relationships/tags" Target="../tags/tag528.xml"/><Relationship Id="rId103" Type="http://schemas.openxmlformats.org/officeDocument/2006/relationships/tags" Target="../tags/tag564.xml"/><Relationship Id="rId108" Type="http://schemas.openxmlformats.org/officeDocument/2006/relationships/tags" Target="../tags/tag569.xml"/><Relationship Id="rId116" Type="http://schemas.openxmlformats.org/officeDocument/2006/relationships/tags" Target="../tags/tag577.xml"/><Relationship Id="rId124" Type="http://schemas.openxmlformats.org/officeDocument/2006/relationships/tags" Target="../tags/tag585.xml"/><Relationship Id="rId129" Type="http://schemas.openxmlformats.org/officeDocument/2006/relationships/tags" Target="../tags/tag590.xml"/><Relationship Id="rId137" Type="http://schemas.openxmlformats.org/officeDocument/2006/relationships/tags" Target="../tags/tag598.xml"/><Relationship Id="rId20" Type="http://schemas.openxmlformats.org/officeDocument/2006/relationships/tags" Target="../tags/tag481.xml"/><Relationship Id="rId41" Type="http://schemas.openxmlformats.org/officeDocument/2006/relationships/tags" Target="../tags/tag502.xml"/><Relationship Id="rId54" Type="http://schemas.openxmlformats.org/officeDocument/2006/relationships/tags" Target="../tags/tag515.xml"/><Relationship Id="rId62" Type="http://schemas.openxmlformats.org/officeDocument/2006/relationships/tags" Target="../tags/tag523.xml"/><Relationship Id="rId70" Type="http://schemas.openxmlformats.org/officeDocument/2006/relationships/tags" Target="../tags/tag531.xml"/><Relationship Id="rId75" Type="http://schemas.openxmlformats.org/officeDocument/2006/relationships/tags" Target="../tags/tag536.xml"/><Relationship Id="rId83" Type="http://schemas.openxmlformats.org/officeDocument/2006/relationships/tags" Target="../tags/tag544.xml"/><Relationship Id="rId88" Type="http://schemas.openxmlformats.org/officeDocument/2006/relationships/tags" Target="../tags/tag549.xml"/><Relationship Id="rId91" Type="http://schemas.openxmlformats.org/officeDocument/2006/relationships/tags" Target="../tags/tag552.xml"/><Relationship Id="rId96" Type="http://schemas.openxmlformats.org/officeDocument/2006/relationships/tags" Target="../tags/tag557.xml"/><Relationship Id="rId111" Type="http://schemas.openxmlformats.org/officeDocument/2006/relationships/tags" Target="../tags/tag572.xml"/><Relationship Id="rId132" Type="http://schemas.openxmlformats.org/officeDocument/2006/relationships/tags" Target="../tags/tag593.xml"/><Relationship Id="rId140" Type="http://schemas.openxmlformats.org/officeDocument/2006/relationships/tags" Target="../tags/tag601.xml"/><Relationship Id="rId145" Type="http://schemas.openxmlformats.org/officeDocument/2006/relationships/tags" Target="../tags/tag606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5" Type="http://schemas.openxmlformats.org/officeDocument/2006/relationships/tags" Target="../tags/tag476.xml"/><Relationship Id="rId23" Type="http://schemas.openxmlformats.org/officeDocument/2006/relationships/tags" Target="../tags/tag484.xml"/><Relationship Id="rId28" Type="http://schemas.openxmlformats.org/officeDocument/2006/relationships/tags" Target="../tags/tag489.xml"/><Relationship Id="rId36" Type="http://schemas.openxmlformats.org/officeDocument/2006/relationships/tags" Target="../tags/tag497.xml"/><Relationship Id="rId49" Type="http://schemas.openxmlformats.org/officeDocument/2006/relationships/tags" Target="../tags/tag510.xml"/><Relationship Id="rId57" Type="http://schemas.openxmlformats.org/officeDocument/2006/relationships/tags" Target="../tags/tag518.xml"/><Relationship Id="rId106" Type="http://schemas.openxmlformats.org/officeDocument/2006/relationships/tags" Target="../tags/tag567.xml"/><Relationship Id="rId114" Type="http://schemas.openxmlformats.org/officeDocument/2006/relationships/tags" Target="../tags/tag575.xml"/><Relationship Id="rId119" Type="http://schemas.openxmlformats.org/officeDocument/2006/relationships/tags" Target="../tags/tag580.xml"/><Relationship Id="rId127" Type="http://schemas.openxmlformats.org/officeDocument/2006/relationships/tags" Target="../tags/tag588.xml"/><Relationship Id="rId10" Type="http://schemas.openxmlformats.org/officeDocument/2006/relationships/tags" Target="../tags/tag471.xml"/><Relationship Id="rId31" Type="http://schemas.openxmlformats.org/officeDocument/2006/relationships/tags" Target="../tags/tag492.xml"/><Relationship Id="rId44" Type="http://schemas.openxmlformats.org/officeDocument/2006/relationships/tags" Target="../tags/tag505.xml"/><Relationship Id="rId52" Type="http://schemas.openxmlformats.org/officeDocument/2006/relationships/tags" Target="../tags/tag513.xml"/><Relationship Id="rId60" Type="http://schemas.openxmlformats.org/officeDocument/2006/relationships/tags" Target="../tags/tag521.xml"/><Relationship Id="rId65" Type="http://schemas.openxmlformats.org/officeDocument/2006/relationships/tags" Target="../tags/tag526.xml"/><Relationship Id="rId73" Type="http://schemas.openxmlformats.org/officeDocument/2006/relationships/tags" Target="../tags/tag534.xml"/><Relationship Id="rId78" Type="http://schemas.openxmlformats.org/officeDocument/2006/relationships/tags" Target="../tags/tag539.xml"/><Relationship Id="rId81" Type="http://schemas.openxmlformats.org/officeDocument/2006/relationships/tags" Target="../tags/tag542.xml"/><Relationship Id="rId86" Type="http://schemas.openxmlformats.org/officeDocument/2006/relationships/tags" Target="../tags/tag547.xml"/><Relationship Id="rId94" Type="http://schemas.openxmlformats.org/officeDocument/2006/relationships/tags" Target="../tags/tag555.xml"/><Relationship Id="rId99" Type="http://schemas.openxmlformats.org/officeDocument/2006/relationships/tags" Target="../tags/tag560.xml"/><Relationship Id="rId101" Type="http://schemas.openxmlformats.org/officeDocument/2006/relationships/tags" Target="../tags/tag562.xml"/><Relationship Id="rId122" Type="http://schemas.openxmlformats.org/officeDocument/2006/relationships/tags" Target="../tags/tag583.xml"/><Relationship Id="rId130" Type="http://schemas.openxmlformats.org/officeDocument/2006/relationships/tags" Target="../tags/tag591.xml"/><Relationship Id="rId135" Type="http://schemas.openxmlformats.org/officeDocument/2006/relationships/tags" Target="../tags/tag596.xml"/><Relationship Id="rId143" Type="http://schemas.openxmlformats.org/officeDocument/2006/relationships/tags" Target="../tags/tag604.xml"/><Relationship Id="rId148" Type="http://schemas.openxmlformats.org/officeDocument/2006/relationships/tags" Target="../tags/tag609.xml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39" Type="http://schemas.openxmlformats.org/officeDocument/2006/relationships/tags" Target="../tags/tag500.xml"/><Relationship Id="rId109" Type="http://schemas.openxmlformats.org/officeDocument/2006/relationships/tags" Target="../tags/tag570.xml"/><Relationship Id="rId34" Type="http://schemas.openxmlformats.org/officeDocument/2006/relationships/tags" Target="../tags/tag495.xml"/><Relationship Id="rId50" Type="http://schemas.openxmlformats.org/officeDocument/2006/relationships/tags" Target="../tags/tag511.xml"/><Relationship Id="rId55" Type="http://schemas.openxmlformats.org/officeDocument/2006/relationships/tags" Target="../tags/tag516.xml"/><Relationship Id="rId76" Type="http://schemas.openxmlformats.org/officeDocument/2006/relationships/tags" Target="../tags/tag537.xml"/><Relationship Id="rId97" Type="http://schemas.openxmlformats.org/officeDocument/2006/relationships/tags" Target="../tags/tag558.xml"/><Relationship Id="rId104" Type="http://schemas.openxmlformats.org/officeDocument/2006/relationships/tags" Target="../tags/tag565.xml"/><Relationship Id="rId120" Type="http://schemas.openxmlformats.org/officeDocument/2006/relationships/tags" Target="../tags/tag581.xml"/><Relationship Id="rId125" Type="http://schemas.openxmlformats.org/officeDocument/2006/relationships/tags" Target="../tags/tag586.xml"/><Relationship Id="rId141" Type="http://schemas.openxmlformats.org/officeDocument/2006/relationships/tags" Target="../tags/tag602.xml"/><Relationship Id="rId146" Type="http://schemas.openxmlformats.org/officeDocument/2006/relationships/tags" Target="../tags/tag607.xml"/><Relationship Id="rId7" Type="http://schemas.openxmlformats.org/officeDocument/2006/relationships/tags" Target="../tags/tag468.xml"/><Relationship Id="rId71" Type="http://schemas.openxmlformats.org/officeDocument/2006/relationships/tags" Target="../tags/tag532.xml"/><Relationship Id="rId92" Type="http://schemas.openxmlformats.org/officeDocument/2006/relationships/tags" Target="../tags/tag553.xml"/><Relationship Id="rId2" Type="http://schemas.openxmlformats.org/officeDocument/2006/relationships/tags" Target="../tags/tag463.xml"/><Relationship Id="rId29" Type="http://schemas.openxmlformats.org/officeDocument/2006/relationships/tags" Target="../tags/tag490.xml"/><Relationship Id="rId24" Type="http://schemas.openxmlformats.org/officeDocument/2006/relationships/tags" Target="../tags/tag485.xml"/><Relationship Id="rId40" Type="http://schemas.openxmlformats.org/officeDocument/2006/relationships/tags" Target="../tags/tag501.xml"/><Relationship Id="rId45" Type="http://schemas.openxmlformats.org/officeDocument/2006/relationships/tags" Target="../tags/tag506.xml"/><Relationship Id="rId66" Type="http://schemas.openxmlformats.org/officeDocument/2006/relationships/tags" Target="../tags/tag527.xml"/><Relationship Id="rId87" Type="http://schemas.openxmlformats.org/officeDocument/2006/relationships/tags" Target="../tags/tag548.xml"/><Relationship Id="rId110" Type="http://schemas.openxmlformats.org/officeDocument/2006/relationships/tags" Target="../tags/tag571.xml"/><Relationship Id="rId115" Type="http://schemas.openxmlformats.org/officeDocument/2006/relationships/tags" Target="../tags/tag576.xml"/><Relationship Id="rId131" Type="http://schemas.openxmlformats.org/officeDocument/2006/relationships/tags" Target="../tags/tag592.xml"/><Relationship Id="rId136" Type="http://schemas.openxmlformats.org/officeDocument/2006/relationships/tags" Target="../tags/tag597.xml"/><Relationship Id="rId61" Type="http://schemas.openxmlformats.org/officeDocument/2006/relationships/tags" Target="../tags/tag522.xml"/><Relationship Id="rId82" Type="http://schemas.openxmlformats.org/officeDocument/2006/relationships/tags" Target="../tags/tag543.xml"/><Relationship Id="rId19" Type="http://schemas.openxmlformats.org/officeDocument/2006/relationships/tags" Target="../tags/tag480.xml"/><Relationship Id="rId14" Type="http://schemas.openxmlformats.org/officeDocument/2006/relationships/tags" Target="../tags/tag475.xml"/><Relationship Id="rId30" Type="http://schemas.openxmlformats.org/officeDocument/2006/relationships/tags" Target="../tags/tag491.xml"/><Relationship Id="rId35" Type="http://schemas.openxmlformats.org/officeDocument/2006/relationships/tags" Target="../tags/tag496.xml"/><Relationship Id="rId56" Type="http://schemas.openxmlformats.org/officeDocument/2006/relationships/tags" Target="../tags/tag517.xml"/><Relationship Id="rId77" Type="http://schemas.openxmlformats.org/officeDocument/2006/relationships/tags" Target="../tags/tag538.xml"/><Relationship Id="rId100" Type="http://schemas.openxmlformats.org/officeDocument/2006/relationships/tags" Target="../tags/tag561.xml"/><Relationship Id="rId105" Type="http://schemas.openxmlformats.org/officeDocument/2006/relationships/tags" Target="../tags/tag566.xml"/><Relationship Id="rId126" Type="http://schemas.openxmlformats.org/officeDocument/2006/relationships/tags" Target="../tags/tag587.xml"/><Relationship Id="rId147" Type="http://schemas.openxmlformats.org/officeDocument/2006/relationships/tags" Target="../tags/tag608.xml"/><Relationship Id="rId8" Type="http://schemas.openxmlformats.org/officeDocument/2006/relationships/tags" Target="../tags/tag469.xml"/><Relationship Id="rId51" Type="http://schemas.openxmlformats.org/officeDocument/2006/relationships/tags" Target="../tags/tag512.xml"/><Relationship Id="rId72" Type="http://schemas.openxmlformats.org/officeDocument/2006/relationships/tags" Target="../tags/tag533.xml"/><Relationship Id="rId93" Type="http://schemas.openxmlformats.org/officeDocument/2006/relationships/tags" Target="../tags/tag554.xml"/><Relationship Id="rId98" Type="http://schemas.openxmlformats.org/officeDocument/2006/relationships/tags" Target="../tags/tag559.xml"/><Relationship Id="rId121" Type="http://schemas.openxmlformats.org/officeDocument/2006/relationships/tags" Target="../tags/tag582.xml"/><Relationship Id="rId142" Type="http://schemas.openxmlformats.org/officeDocument/2006/relationships/tags" Target="../tags/tag603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726.xml"/><Relationship Id="rId21" Type="http://schemas.openxmlformats.org/officeDocument/2006/relationships/tags" Target="../tags/tag630.xml"/><Relationship Id="rId42" Type="http://schemas.openxmlformats.org/officeDocument/2006/relationships/tags" Target="../tags/tag651.xml"/><Relationship Id="rId63" Type="http://schemas.openxmlformats.org/officeDocument/2006/relationships/tags" Target="../tags/tag672.xml"/><Relationship Id="rId84" Type="http://schemas.openxmlformats.org/officeDocument/2006/relationships/tags" Target="../tags/tag693.xml"/><Relationship Id="rId138" Type="http://schemas.openxmlformats.org/officeDocument/2006/relationships/tags" Target="../tags/tag747.xml"/><Relationship Id="rId159" Type="http://schemas.openxmlformats.org/officeDocument/2006/relationships/tags" Target="../tags/tag768.xml"/><Relationship Id="rId170" Type="http://schemas.openxmlformats.org/officeDocument/2006/relationships/tags" Target="../tags/tag779.xml"/><Relationship Id="rId191" Type="http://schemas.openxmlformats.org/officeDocument/2006/relationships/tags" Target="../tags/tag800.xml"/><Relationship Id="rId205" Type="http://schemas.openxmlformats.org/officeDocument/2006/relationships/tags" Target="../tags/tag814.xml"/><Relationship Id="rId226" Type="http://schemas.openxmlformats.org/officeDocument/2006/relationships/tags" Target="../tags/tag835.xml"/><Relationship Id="rId107" Type="http://schemas.openxmlformats.org/officeDocument/2006/relationships/tags" Target="../tags/tag716.xml"/><Relationship Id="rId11" Type="http://schemas.openxmlformats.org/officeDocument/2006/relationships/tags" Target="../tags/tag620.xml"/><Relationship Id="rId32" Type="http://schemas.openxmlformats.org/officeDocument/2006/relationships/tags" Target="../tags/tag641.xml"/><Relationship Id="rId53" Type="http://schemas.openxmlformats.org/officeDocument/2006/relationships/tags" Target="../tags/tag662.xml"/><Relationship Id="rId74" Type="http://schemas.openxmlformats.org/officeDocument/2006/relationships/tags" Target="../tags/tag683.xml"/><Relationship Id="rId128" Type="http://schemas.openxmlformats.org/officeDocument/2006/relationships/tags" Target="../tags/tag737.xml"/><Relationship Id="rId149" Type="http://schemas.openxmlformats.org/officeDocument/2006/relationships/tags" Target="../tags/tag758.xml"/><Relationship Id="rId5" Type="http://schemas.openxmlformats.org/officeDocument/2006/relationships/tags" Target="../tags/tag614.xml"/><Relationship Id="rId95" Type="http://schemas.openxmlformats.org/officeDocument/2006/relationships/tags" Target="../tags/tag704.xml"/><Relationship Id="rId160" Type="http://schemas.openxmlformats.org/officeDocument/2006/relationships/tags" Target="../tags/tag769.xml"/><Relationship Id="rId181" Type="http://schemas.openxmlformats.org/officeDocument/2006/relationships/tags" Target="../tags/tag790.xml"/><Relationship Id="rId216" Type="http://schemas.openxmlformats.org/officeDocument/2006/relationships/tags" Target="../tags/tag825.xml"/><Relationship Id="rId237" Type="http://schemas.openxmlformats.org/officeDocument/2006/relationships/slideLayout" Target="../slideLayouts/slideLayout1.xml"/><Relationship Id="rId22" Type="http://schemas.openxmlformats.org/officeDocument/2006/relationships/tags" Target="../tags/tag631.xml"/><Relationship Id="rId43" Type="http://schemas.openxmlformats.org/officeDocument/2006/relationships/tags" Target="../tags/tag652.xml"/><Relationship Id="rId64" Type="http://schemas.openxmlformats.org/officeDocument/2006/relationships/tags" Target="../tags/tag673.xml"/><Relationship Id="rId118" Type="http://schemas.openxmlformats.org/officeDocument/2006/relationships/tags" Target="../tags/tag727.xml"/><Relationship Id="rId139" Type="http://schemas.openxmlformats.org/officeDocument/2006/relationships/tags" Target="../tags/tag748.xml"/><Relationship Id="rId80" Type="http://schemas.openxmlformats.org/officeDocument/2006/relationships/tags" Target="../tags/tag689.xml"/><Relationship Id="rId85" Type="http://schemas.openxmlformats.org/officeDocument/2006/relationships/tags" Target="../tags/tag694.xml"/><Relationship Id="rId150" Type="http://schemas.openxmlformats.org/officeDocument/2006/relationships/tags" Target="../tags/tag759.xml"/><Relationship Id="rId155" Type="http://schemas.openxmlformats.org/officeDocument/2006/relationships/tags" Target="../tags/tag764.xml"/><Relationship Id="rId171" Type="http://schemas.openxmlformats.org/officeDocument/2006/relationships/tags" Target="../tags/tag780.xml"/><Relationship Id="rId176" Type="http://schemas.openxmlformats.org/officeDocument/2006/relationships/tags" Target="../tags/tag785.xml"/><Relationship Id="rId192" Type="http://schemas.openxmlformats.org/officeDocument/2006/relationships/tags" Target="../tags/tag801.xml"/><Relationship Id="rId197" Type="http://schemas.openxmlformats.org/officeDocument/2006/relationships/tags" Target="../tags/tag806.xml"/><Relationship Id="rId206" Type="http://schemas.openxmlformats.org/officeDocument/2006/relationships/tags" Target="../tags/tag815.xml"/><Relationship Id="rId227" Type="http://schemas.openxmlformats.org/officeDocument/2006/relationships/tags" Target="../tags/tag836.xml"/><Relationship Id="rId201" Type="http://schemas.openxmlformats.org/officeDocument/2006/relationships/tags" Target="../tags/tag810.xml"/><Relationship Id="rId222" Type="http://schemas.openxmlformats.org/officeDocument/2006/relationships/tags" Target="../tags/tag831.xml"/><Relationship Id="rId12" Type="http://schemas.openxmlformats.org/officeDocument/2006/relationships/tags" Target="../tags/tag621.xml"/><Relationship Id="rId17" Type="http://schemas.openxmlformats.org/officeDocument/2006/relationships/tags" Target="../tags/tag626.xml"/><Relationship Id="rId33" Type="http://schemas.openxmlformats.org/officeDocument/2006/relationships/tags" Target="../tags/tag642.xml"/><Relationship Id="rId38" Type="http://schemas.openxmlformats.org/officeDocument/2006/relationships/tags" Target="../tags/tag647.xml"/><Relationship Id="rId59" Type="http://schemas.openxmlformats.org/officeDocument/2006/relationships/tags" Target="../tags/tag668.xml"/><Relationship Id="rId103" Type="http://schemas.openxmlformats.org/officeDocument/2006/relationships/tags" Target="../tags/tag712.xml"/><Relationship Id="rId108" Type="http://schemas.openxmlformats.org/officeDocument/2006/relationships/tags" Target="../tags/tag717.xml"/><Relationship Id="rId124" Type="http://schemas.openxmlformats.org/officeDocument/2006/relationships/tags" Target="../tags/tag733.xml"/><Relationship Id="rId129" Type="http://schemas.openxmlformats.org/officeDocument/2006/relationships/tags" Target="../tags/tag738.xml"/><Relationship Id="rId54" Type="http://schemas.openxmlformats.org/officeDocument/2006/relationships/tags" Target="../tags/tag663.xml"/><Relationship Id="rId70" Type="http://schemas.openxmlformats.org/officeDocument/2006/relationships/tags" Target="../tags/tag679.xml"/><Relationship Id="rId75" Type="http://schemas.openxmlformats.org/officeDocument/2006/relationships/tags" Target="../tags/tag684.xml"/><Relationship Id="rId91" Type="http://schemas.openxmlformats.org/officeDocument/2006/relationships/tags" Target="../tags/tag700.xml"/><Relationship Id="rId96" Type="http://schemas.openxmlformats.org/officeDocument/2006/relationships/tags" Target="../tags/tag705.xml"/><Relationship Id="rId140" Type="http://schemas.openxmlformats.org/officeDocument/2006/relationships/tags" Target="../tags/tag749.xml"/><Relationship Id="rId145" Type="http://schemas.openxmlformats.org/officeDocument/2006/relationships/tags" Target="../tags/tag754.xml"/><Relationship Id="rId161" Type="http://schemas.openxmlformats.org/officeDocument/2006/relationships/tags" Target="../tags/tag770.xml"/><Relationship Id="rId166" Type="http://schemas.openxmlformats.org/officeDocument/2006/relationships/tags" Target="../tags/tag775.xml"/><Relationship Id="rId182" Type="http://schemas.openxmlformats.org/officeDocument/2006/relationships/tags" Target="../tags/tag791.xml"/><Relationship Id="rId187" Type="http://schemas.openxmlformats.org/officeDocument/2006/relationships/tags" Target="../tags/tag796.xml"/><Relationship Id="rId217" Type="http://schemas.openxmlformats.org/officeDocument/2006/relationships/tags" Target="../tags/tag826.xml"/><Relationship Id="rId1" Type="http://schemas.openxmlformats.org/officeDocument/2006/relationships/tags" Target="../tags/tag610.xml"/><Relationship Id="rId6" Type="http://schemas.openxmlformats.org/officeDocument/2006/relationships/tags" Target="../tags/tag615.xml"/><Relationship Id="rId212" Type="http://schemas.openxmlformats.org/officeDocument/2006/relationships/tags" Target="../tags/tag821.xml"/><Relationship Id="rId233" Type="http://schemas.openxmlformats.org/officeDocument/2006/relationships/tags" Target="../tags/tag842.xml"/><Relationship Id="rId23" Type="http://schemas.openxmlformats.org/officeDocument/2006/relationships/tags" Target="../tags/tag632.xml"/><Relationship Id="rId28" Type="http://schemas.openxmlformats.org/officeDocument/2006/relationships/tags" Target="../tags/tag637.xml"/><Relationship Id="rId49" Type="http://schemas.openxmlformats.org/officeDocument/2006/relationships/tags" Target="../tags/tag658.xml"/><Relationship Id="rId114" Type="http://schemas.openxmlformats.org/officeDocument/2006/relationships/tags" Target="../tags/tag723.xml"/><Relationship Id="rId119" Type="http://schemas.openxmlformats.org/officeDocument/2006/relationships/tags" Target="../tags/tag728.xml"/><Relationship Id="rId44" Type="http://schemas.openxmlformats.org/officeDocument/2006/relationships/tags" Target="../tags/tag653.xml"/><Relationship Id="rId60" Type="http://schemas.openxmlformats.org/officeDocument/2006/relationships/tags" Target="../tags/tag669.xml"/><Relationship Id="rId65" Type="http://schemas.openxmlformats.org/officeDocument/2006/relationships/tags" Target="../tags/tag674.xml"/><Relationship Id="rId81" Type="http://schemas.openxmlformats.org/officeDocument/2006/relationships/tags" Target="../tags/tag690.xml"/><Relationship Id="rId86" Type="http://schemas.openxmlformats.org/officeDocument/2006/relationships/tags" Target="../tags/tag695.xml"/><Relationship Id="rId130" Type="http://schemas.openxmlformats.org/officeDocument/2006/relationships/tags" Target="../tags/tag739.xml"/><Relationship Id="rId135" Type="http://schemas.openxmlformats.org/officeDocument/2006/relationships/tags" Target="../tags/tag744.xml"/><Relationship Id="rId151" Type="http://schemas.openxmlformats.org/officeDocument/2006/relationships/tags" Target="../tags/tag760.xml"/><Relationship Id="rId156" Type="http://schemas.openxmlformats.org/officeDocument/2006/relationships/tags" Target="../tags/tag765.xml"/><Relationship Id="rId177" Type="http://schemas.openxmlformats.org/officeDocument/2006/relationships/tags" Target="../tags/tag786.xml"/><Relationship Id="rId198" Type="http://schemas.openxmlformats.org/officeDocument/2006/relationships/tags" Target="../tags/tag807.xml"/><Relationship Id="rId172" Type="http://schemas.openxmlformats.org/officeDocument/2006/relationships/tags" Target="../tags/tag781.xml"/><Relationship Id="rId193" Type="http://schemas.openxmlformats.org/officeDocument/2006/relationships/tags" Target="../tags/tag802.xml"/><Relationship Id="rId202" Type="http://schemas.openxmlformats.org/officeDocument/2006/relationships/tags" Target="../tags/tag811.xml"/><Relationship Id="rId207" Type="http://schemas.openxmlformats.org/officeDocument/2006/relationships/tags" Target="../tags/tag816.xml"/><Relationship Id="rId223" Type="http://schemas.openxmlformats.org/officeDocument/2006/relationships/tags" Target="../tags/tag832.xml"/><Relationship Id="rId228" Type="http://schemas.openxmlformats.org/officeDocument/2006/relationships/tags" Target="../tags/tag837.xml"/><Relationship Id="rId13" Type="http://schemas.openxmlformats.org/officeDocument/2006/relationships/tags" Target="../tags/tag622.xml"/><Relationship Id="rId18" Type="http://schemas.openxmlformats.org/officeDocument/2006/relationships/tags" Target="../tags/tag627.xml"/><Relationship Id="rId39" Type="http://schemas.openxmlformats.org/officeDocument/2006/relationships/tags" Target="../tags/tag648.xml"/><Relationship Id="rId109" Type="http://schemas.openxmlformats.org/officeDocument/2006/relationships/tags" Target="../tags/tag718.xml"/><Relationship Id="rId34" Type="http://schemas.openxmlformats.org/officeDocument/2006/relationships/tags" Target="../tags/tag643.xml"/><Relationship Id="rId50" Type="http://schemas.openxmlformats.org/officeDocument/2006/relationships/tags" Target="../tags/tag659.xml"/><Relationship Id="rId55" Type="http://schemas.openxmlformats.org/officeDocument/2006/relationships/tags" Target="../tags/tag664.xml"/><Relationship Id="rId76" Type="http://schemas.openxmlformats.org/officeDocument/2006/relationships/tags" Target="../tags/tag685.xml"/><Relationship Id="rId97" Type="http://schemas.openxmlformats.org/officeDocument/2006/relationships/tags" Target="../tags/tag706.xml"/><Relationship Id="rId104" Type="http://schemas.openxmlformats.org/officeDocument/2006/relationships/tags" Target="../tags/tag713.xml"/><Relationship Id="rId120" Type="http://schemas.openxmlformats.org/officeDocument/2006/relationships/tags" Target="../tags/tag729.xml"/><Relationship Id="rId125" Type="http://schemas.openxmlformats.org/officeDocument/2006/relationships/tags" Target="../tags/tag734.xml"/><Relationship Id="rId141" Type="http://schemas.openxmlformats.org/officeDocument/2006/relationships/tags" Target="../tags/tag750.xml"/><Relationship Id="rId146" Type="http://schemas.openxmlformats.org/officeDocument/2006/relationships/tags" Target="../tags/tag755.xml"/><Relationship Id="rId167" Type="http://schemas.openxmlformats.org/officeDocument/2006/relationships/tags" Target="../tags/tag776.xml"/><Relationship Id="rId188" Type="http://schemas.openxmlformats.org/officeDocument/2006/relationships/tags" Target="../tags/tag797.xml"/><Relationship Id="rId7" Type="http://schemas.openxmlformats.org/officeDocument/2006/relationships/tags" Target="../tags/tag616.xml"/><Relationship Id="rId71" Type="http://schemas.openxmlformats.org/officeDocument/2006/relationships/tags" Target="../tags/tag680.xml"/><Relationship Id="rId92" Type="http://schemas.openxmlformats.org/officeDocument/2006/relationships/tags" Target="../tags/tag701.xml"/><Relationship Id="rId162" Type="http://schemas.openxmlformats.org/officeDocument/2006/relationships/tags" Target="../tags/tag771.xml"/><Relationship Id="rId183" Type="http://schemas.openxmlformats.org/officeDocument/2006/relationships/tags" Target="../tags/tag792.xml"/><Relationship Id="rId213" Type="http://schemas.openxmlformats.org/officeDocument/2006/relationships/tags" Target="../tags/tag822.xml"/><Relationship Id="rId218" Type="http://schemas.openxmlformats.org/officeDocument/2006/relationships/tags" Target="../tags/tag827.xml"/><Relationship Id="rId234" Type="http://schemas.openxmlformats.org/officeDocument/2006/relationships/tags" Target="../tags/tag843.xml"/><Relationship Id="rId2" Type="http://schemas.openxmlformats.org/officeDocument/2006/relationships/tags" Target="../tags/tag611.xml"/><Relationship Id="rId29" Type="http://schemas.openxmlformats.org/officeDocument/2006/relationships/tags" Target="../tags/tag638.xml"/><Relationship Id="rId24" Type="http://schemas.openxmlformats.org/officeDocument/2006/relationships/tags" Target="../tags/tag633.xml"/><Relationship Id="rId40" Type="http://schemas.openxmlformats.org/officeDocument/2006/relationships/tags" Target="../tags/tag649.xml"/><Relationship Id="rId45" Type="http://schemas.openxmlformats.org/officeDocument/2006/relationships/tags" Target="../tags/tag654.xml"/><Relationship Id="rId66" Type="http://schemas.openxmlformats.org/officeDocument/2006/relationships/tags" Target="../tags/tag675.xml"/><Relationship Id="rId87" Type="http://schemas.openxmlformats.org/officeDocument/2006/relationships/tags" Target="../tags/tag696.xml"/><Relationship Id="rId110" Type="http://schemas.openxmlformats.org/officeDocument/2006/relationships/tags" Target="../tags/tag719.xml"/><Relationship Id="rId115" Type="http://schemas.openxmlformats.org/officeDocument/2006/relationships/tags" Target="../tags/tag724.xml"/><Relationship Id="rId131" Type="http://schemas.openxmlformats.org/officeDocument/2006/relationships/tags" Target="../tags/tag740.xml"/><Relationship Id="rId136" Type="http://schemas.openxmlformats.org/officeDocument/2006/relationships/tags" Target="../tags/tag745.xml"/><Relationship Id="rId157" Type="http://schemas.openxmlformats.org/officeDocument/2006/relationships/tags" Target="../tags/tag766.xml"/><Relationship Id="rId178" Type="http://schemas.openxmlformats.org/officeDocument/2006/relationships/tags" Target="../tags/tag787.xml"/><Relationship Id="rId61" Type="http://schemas.openxmlformats.org/officeDocument/2006/relationships/tags" Target="../tags/tag670.xml"/><Relationship Id="rId82" Type="http://schemas.openxmlformats.org/officeDocument/2006/relationships/tags" Target="../tags/tag691.xml"/><Relationship Id="rId152" Type="http://schemas.openxmlformats.org/officeDocument/2006/relationships/tags" Target="../tags/tag761.xml"/><Relationship Id="rId173" Type="http://schemas.openxmlformats.org/officeDocument/2006/relationships/tags" Target="../tags/tag782.xml"/><Relationship Id="rId194" Type="http://schemas.openxmlformats.org/officeDocument/2006/relationships/tags" Target="../tags/tag803.xml"/><Relationship Id="rId199" Type="http://schemas.openxmlformats.org/officeDocument/2006/relationships/tags" Target="../tags/tag808.xml"/><Relationship Id="rId203" Type="http://schemas.openxmlformats.org/officeDocument/2006/relationships/tags" Target="../tags/tag812.xml"/><Relationship Id="rId208" Type="http://schemas.openxmlformats.org/officeDocument/2006/relationships/tags" Target="../tags/tag817.xml"/><Relationship Id="rId229" Type="http://schemas.openxmlformats.org/officeDocument/2006/relationships/tags" Target="../tags/tag838.xml"/><Relationship Id="rId19" Type="http://schemas.openxmlformats.org/officeDocument/2006/relationships/tags" Target="../tags/tag628.xml"/><Relationship Id="rId224" Type="http://schemas.openxmlformats.org/officeDocument/2006/relationships/tags" Target="../tags/tag833.xml"/><Relationship Id="rId14" Type="http://schemas.openxmlformats.org/officeDocument/2006/relationships/tags" Target="../tags/tag623.xml"/><Relationship Id="rId30" Type="http://schemas.openxmlformats.org/officeDocument/2006/relationships/tags" Target="../tags/tag639.xml"/><Relationship Id="rId35" Type="http://schemas.openxmlformats.org/officeDocument/2006/relationships/tags" Target="../tags/tag644.xml"/><Relationship Id="rId56" Type="http://schemas.openxmlformats.org/officeDocument/2006/relationships/tags" Target="../tags/tag665.xml"/><Relationship Id="rId77" Type="http://schemas.openxmlformats.org/officeDocument/2006/relationships/tags" Target="../tags/tag686.xml"/><Relationship Id="rId100" Type="http://schemas.openxmlformats.org/officeDocument/2006/relationships/tags" Target="../tags/tag709.xml"/><Relationship Id="rId105" Type="http://schemas.openxmlformats.org/officeDocument/2006/relationships/tags" Target="../tags/tag714.xml"/><Relationship Id="rId126" Type="http://schemas.openxmlformats.org/officeDocument/2006/relationships/tags" Target="../tags/tag735.xml"/><Relationship Id="rId147" Type="http://schemas.openxmlformats.org/officeDocument/2006/relationships/tags" Target="../tags/tag756.xml"/><Relationship Id="rId168" Type="http://schemas.openxmlformats.org/officeDocument/2006/relationships/tags" Target="../tags/tag777.xml"/><Relationship Id="rId8" Type="http://schemas.openxmlformats.org/officeDocument/2006/relationships/tags" Target="../tags/tag617.xml"/><Relationship Id="rId51" Type="http://schemas.openxmlformats.org/officeDocument/2006/relationships/tags" Target="../tags/tag660.xml"/><Relationship Id="rId72" Type="http://schemas.openxmlformats.org/officeDocument/2006/relationships/tags" Target="../tags/tag681.xml"/><Relationship Id="rId93" Type="http://schemas.openxmlformats.org/officeDocument/2006/relationships/tags" Target="../tags/tag702.xml"/><Relationship Id="rId98" Type="http://schemas.openxmlformats.org/officeDocument/2006/relationships/tags" Target="../tags/tag707.xml"/><Relationship Id="rId121" Type="http://schemas.openxmlformats.org/officeDocument/2006/relationships/tags" Target="../tags/tag730.xml"/><Relationship Id="rId142" Type="http://schemas.openxmlformats.org/officeDocument/2006/relationships/tags" Target="../tags/tag751.xml"/><Relationship Id="rId163" Type="http://schemas.openxmlformats.org/officeDocument/2006/relationships/tags" Target="../tags/tag772.xml"/><Relationship Id="rId184" Type="http://schemas.openxmlformats.org/officeDocument/2006/relationships/tags" Target="../tags/tag793.xml"/><Relationship Id="rId189" Type="http://schemas.openxmlformats.org/officeDocument/2006/relationships/tags" Target="../tags/tag798.xml"/><Relationship Id="rId219" Type="http://schemas.openxmlformats.org/officeDocument/2006/relationships/tags" Target="../tags/tag828.xml"/><Relationship Id="rId3" Type="http://schemas.openxmlformats.org/officeDocument/2006/relationships/tags" Target="../tags/tag612.xml"/><Relationship Id="rId214" Type="http://schemas.openxmlformats.org/officeDocument/2006/relationships/tags" Target="../tags/tag823.xml"/><Relationship Id="rId230" Type="http://schemas.openxmlformats.org/officeDocument/2006/relationships/tags" Target="../tags/tag839.xml"/><Relationship Id="rId235" Type="http://schemas.openxmlformats.org/officeDocument/2006/relationships/tags" Target="../tags/tag844.xml"/><Relationship Id="rId25" Type="http://schemas.openxmlformats.org/officeDocument/2006/relationships/tags" Target="../tags/tag634.xml"/><Relationship Id="rId46" Type="http://schemas.openxmlformats.org/officeDocument/2006/relationships/tags" Target="../tags/tag655.xml"/><Relationship Id="rId67" Type="http://schemas.openxmlformats.org/officeDocument/2006/relationships/tags" Target="../tags/tag676.xml"/><Relationship Id="rId116" Type="http://schemas.openxmlformats.org/officeDocument/2006/relationships/tags" Target="../tags/tag725.xml"/><Relationship Id="rId137" Type="http://schemas.openxmlformats.org/officeDocument/2006/relationships/tags" Target="../tags/tag746.xml"/><Relationship Id="rId158" Type="http://schemas.openxmlformats.org/officeDocument/2006/relationships/tags" Target="../tags/tag767.xml"/><Relationship Id="rId20" Type="http://schemas.openxmlformats.org/officeDocument/2006/relationships/tags" Target="../tags/tag629.xml"/><Relationship Id="rId41" Type="http://schemas.openxmlformats.org/officeDocument/2006/relationships/tags" Target="../tags/tag650.xml"/><Relationship Id="rId62" Type="http://schemas.openxmlformats.org/officeDocument/2006/relationships/tags" Target="../tags/tag671.xml"/><Relationship Id="rId83" Type="http://schemas.openxmlformats.org/officeDocument/2006/relationships/tags" Target="../tags/tag692.xml"/><Relationship Id="rId88" Type="http://schemas.openxmlformats.org/officeDocument/2006/relationships/tags" Target="../tags/tag697.xml"/><Relationship Id="rId111" Type="http://schemas.openxmlformats.org/officeDocument/2006/relationships/tags" Target="../tags/tag720.xml"/><Relationship Id="rId132" Type="http://schemas.openxmlformats.org/officeDocument/2006/relationships/tags" Target="../tags/tag741.xml"/><Relationship Id="rId153" Type="http://schemas.openxmlformats.org/officeDocument/2006/relationships/tags" Target="../tags/tag762.xml"/><Relationship Id="rId174" Type="http://schemas.openxmlformats.org/officeDocument/2006/relationships/tags" Target="../tags/tag783.xml"/><Relationship Id="rId179" Type="http://schemas.openxmlformats.org/officeDocument/2006/relationships/tags" Target="../tags/tag788.xml"/><Relationship Id="rId195" Type="http://schemas.openxmlformats.org/officeDocument/2006/relationships/tags" Target="../tags/tag804.xml"/><Relationship Id="rId209" Type="http://schemas.openxmlformats.org/officeDocument/2006/relationships/tags" Target="../tags/tag818.xml"/><Relationship Id="rId190" Type="http://schemas.openxmlformats.org/officeDocument/2006/relationships/tags" Target="../tags/tag799.xml"/><Relationship Id="rId204" Type="http://schemas.openxmlformats.org/officeDocument/2006/relationships/tags" Target="../tags/tag813.xml"/><Relationship Id="rId220" Type="http://schemas.openxmlformats.org/officeDocument/2006/relationships/tags" Target="../tags/tag829.xml"/><Relationship Id="rId225" Type="http://schemas.openxmlformats.org/officeDocument/2006/relationships/tags" Target="../tags/tag834.xml"/><Relationship Id="rId15" Type="http://schemas.openxmlformats.org/officeDocument/2006/relationships/tags" Target="../tags/tag624.xml"/><Relationship Id="rId36" Type="http://schemas.openxmlformats.org/officeDocument/2006/relationships/tags" Target="../tags/tag645.xml"/><Relationship Id="rId57" Type="http://schemas.openxmlformats.org/officeDocument/2006/relationships/tags" Target="../tags/tag666.xml"/><Relationship Id="rId106" Type="http://schemas.openxmlformats.org/officeDocument/2006/relationships/tags" Target="../tags/tag715.xml"/><Relationship Id="rId127" Type="http://schemas.openxmlformats.org/officeDocument/2006/relationships/tags" Target="../tags/tag736.xml"/><Relationship Id="rId10" Type="http://schemas.openxmlformats.org/officeDocument/2006/relationships/tags" Target="../tags/tag619.xml"/><Relationship Id="rId31" Type="http://schemas.openxmlformats.org/officeDocument/2006/relationships/tags" Target="../tags/tag640.xml"/><Relationship Id="rId52" Type="http://schemas.openxmlformats.org/officeDocument/2006/relationships/tags" Target="../tags/tag661.xml"/><Relationship Id="rId73" Type="http://schemas.openxmlformats.org/officeDocument/2006/relationships/tags" Target="../tags/tag682.xml"/><Relationship Id="rId78" Type="http://schemas.openxmlformats.org/officeDocument/2006/relationships/tags" Target="../tags/tag687.xml"/><Relationship Id="rId94" Type="http://schemas.openxmlformats.org/officeDocument/2006/relationships/tags" Target="../tags/tag703.xml"/><Relationship Id="rId99" Type="http://schemas.openxmlformats.org/officeDocument/2006/relationships/tags" Target="../tags/tag708.xml"/><Relationship Id="rId101" Type="http://schemas.openxmlformats.org/officeDocument/2006/relationships/tags" Target="../tags/tag710.xml"/><Relationship Id="rId122" Type="http://schemas.openxmlformats.org/officeDocument/2006/relationships/tags" Target="../tags/tag731.xml"/><Relationship Id="rId143" Type="http://schemas.openxmlformats.org/officeDocument/2006/relationships/tags" Target="../tags/tag752.xml"/><Relationship Id="rId148" Type="http://schemas.openxmlformats.org/officeDocument/2006/relationships/tags" Target="../tags/tag757.xml"/><Relationship Id="rId164" Type="http://schemas.openxmlformats.org/officeDocument/2006/relationships/tags" Target="../tags/tag773.xml"/><Relationship Id="rId169" Type="http://schemas.openxmlformats.org/officeDocument/2006/relationships/tags" Target="../tags/tag778.xml"/><Relationship Id="rId185" Type="http://schemas.openxmlformats.org/officeDocument/2006/relationships/tags" Target="../tags/tag794.xml"/><Relationship Id="rId4" Type="http://schemas.openxmlformats.org/officeDocument/2006/relationships/tags" Target="../tags/tag613.xml"/><Relationship Id="rId9" Type="http://schemas.openxmlformats.org/officeDocument/2006/relationships/tags" Target="../tags/tag618.xml"/><Relationship Id="rId180" Type="http://schemas.openxmlformats.org/officeDocument/2006/relationships/tags" Target="../tags/tag789.xml"/><Relationship Id="rId210" Type="http://schemas.openxmlformats.org/officeDocument/2006/relationships/tags" Target="../tags/tag819.xml"/><Relationship Id="rId215" Type="http://schemas.openxmlformats.org/officeDocument/2006/relationships/tags" Target="../tags/tag824.xml"/><Relationship Id="rId236" Type="http://schemas.openxmlformats.org/officeDocument/2006/relationships/tags" Target="../tags/tag845.xml"/><Relationship Id="rId26" Type="http://schemas.openxmlformats.org/officeDocument/2006/relationships/tags" Target="../tags/tag635.xml"/><Relationship Id="rId231" Type="http://schemas.openxmlformats.org/officeDocument/2006/relationships/tags" Target="../tags/tag840.xml"/><Relationship Id="rId47" Type="http://schemas.openxmlformats.org/officeDocument/2006/relationships/tags" Target="../tags/tag656.xml"/><Relationship Id="rId68" Type="http://schemas.openxmlformats.org/officeDocument/2006/relationships/tags" Target="../tags/tag677.xml"/><Relationship Id="rId89" Type="http://schemas.openxmlformats.org/officeDocument/2006/relationships/tags" Target="../tags/tag698.xml"/><Relationship Id="rId112" Type="http://schemas.openxmlformats.org/officeDocument/2006/relationships/tags" Target="../tags/tag721.xml"/><Relationship Id="rId133" Type="http://schemas.openxmlformats.org/officeDocument/2006/relationships/tags" Target="../tags/tag742.xml"/><Relationship Id="rId154" Type="http://schemas.openxmlformats.org/officeDocument/2006/relationships/tags" Target="../tags/tag763.xml"/><Relationship Id="rId175" Type="http://schemas.openxmlformats.org/officeDocument/2006/relationships/tags" Target="../tags/tag784.xml"/><Relationship Id="rId196" Type="http://schemas.openxmlformats.org/officeDocument/2006/relationships/tags" Target="../tags/tag805.xml"/><Relationship Id="rId200" Type="http://schemas.openxmlformats.org/officeDocument/2006/relationships/tags" Target="../tags/tag809.xml"/><Relationship Id="rId16" Type="http://schemas.openxmlformats.org/officeDocument/2006/relationships/tags" Target="../tags/tag625.xml"/><Relationship Id="rId221" Type="http://schemas.openxmlformats.org/officeDocument/2006/relationships/tags" Target="../tags/tag830.xml"/><Relationship Id="rId37" Type="http://schemas.openxmlformats.org/officeDocument/2006/relationships/tags" Target="../tags/tag646.xml"/><Relationship Id="rId58" Type="http://schemas.openxmlformats.org/officeDocument/2006/relationships/tags" Target="../tags/tag667.xml"/><Relationship Id="rId79" Type="http://schemas.openxmlformats.org/officeDocument/2006/relationships/tags" Target="../tags/tag688.xml"/><Relationship Id="rId102" Type="http://schemas.openxmlformats.org/officeDocument/2006/relationships/tags" Target="../tags/tag711.xml"/><Relationship Id="rId123" Type="http://schemas.openxmlformats.org/officeDocument/2006/relationships/tags" Target="../tags/tag732.xml"/><Relationship Id="rId144" Type="http://schemas.openxmlformats.org/officeDocument/2006/relationships/tags" Target="../tags/tag753.xml"/><Relationship Id="rId90" Type="http://schemas.openxmlformats.org/officeDocument/2006/relationships/tags" Target="../tags/tag699.xml"/><Relationship Id="rId165" Type="http://schemas.openxmlformats.org/officeDocument/2006/relationships/tags" Target="../tags/tag774.xml"/><Relationship Id="rId186" Type="http://schemas.openxmlformats.org/officeDocument/2006/relationships/tags" Target="../tags/tag795.xml"/><Relationship Id="rId211" Type="http://schemas.openxmlformats.org/officeDocument/2006/relationships/tags" Target="../tags/tag820.xml"/><Relationship Id="rId232" Type="http://schemas.openxmlformats.org/officeDocument/2006/relationships/tags" Target="../tags/tag841.xml"/><Relationship Id="rId27" Type="http://schemas.openxmlformats.org/officeDocument/2006/relationships/tags" Target="../tags/tag636.xml"/><Relationship Id="rId48" Type="http://schemas.openxmlformats.org/officeDocument/2006/relationships/tags" Target="../tags/tag657.xml"/><Relationship Id="rId69" Type="http://schemas.openxmlformats.org/officeDocument/2006/relationships/tags" Target="../tags/tag678.xml"/><Relationship Id="rId113" Type="http://schemas.openxmlformats.org/officeDocument/2006/relationships/tags" Target="../tags/tag722.xml"/><Relationship Id="rId134" Type="http://schemas.openxmlformats.org/officeDocument/2006/relationships/tags" Target="../tags/tag74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962.xml"/><Relationship Id="rId21" Type="http://schemas.openxmlformats.org/officeDocument/2006/relationships/tags" Target="../tags/tag866.xml"/><Relationship Id="rId42" Type="http://schemas.openxmlformats.org/officeDocument/2006/relationships/tags" Target="../tags/tag887.xml"/><Relationship Id="rId63" Type="http://schemas.openxmlformats.org/officeDocument/2006/relationships/tags" Target="../tags/tag908.xml"/><Relationship Id="rId84" Type="http://schemas.openxmlformats.org/officeDocument/2006/relationships/tags" Target="../tags/tag929.xml"/><Relationship Id="rId138" Type="http://schemas.openxmlformats.org/officeDocument/2006/relationships/tags" Target="../tags/tag983.xml"/><Relationship Id="rId159" Type="http://schemas.openxmlformats.org/officeDocument/2006/relationships/tags" Target="../tags/tag1004.xml"/><Relationship Id="rId170" Type="http://schemas.openxmlformats.org/officeDocument/2006/relationships/tags" Target="../tags/tag1015.xml"/><Relationship Id="rId191" Type="http://schemas.openxmlformats.org/officeDocument/2006/relationships/tags" Target="../tags/tag1036.xml"/><Relationship Id="rId205" Type="http://schemas.openxmlformats.org/officeDocument/2006/relationships/tags" Target="../tags/tag1050.xml"/><Relationship Id="rId226" Type="http://schemas.openxmlformats.org/officeDocument/2006/relationships/tags" Target="../tags/tag1071.xml"/><Relationship Id="rId107" Type="http://schemas.openxmlformats.org/officeDocument/2006/relationships/tags" Target="../tags/tag952.xml"/><Relationship Id="rId11" Type="http://schemas.openxmlformats.org/officeDocument/2006/relationships/tags" Target="../tags/tag856.xml"/><Relationship Id="rId32" Type="http://schemas.openxmlformats.org/officeDocument/2006/relationships/tags" Target="../tags/tag877.xml"/><Relationship Id="rId53" Type="http://schemas.openxmlformats.org/officeDocument/2006/relationships/tags" Target="../tags/tag898.xml"/><Relationship Id="rId74" Type="http://schemas.openxmlformats.org/officeDocument/2006/relationships/tags" Target="../tags/tag919.xml"/><Relationship Id="rId128" Type="http://schemas.openxmlformats.org/officeDocument/2006/relationships/tags" Target="../tags/tag973.xml"/><Relationship Id="rId149" Type="http://schemas.openxmlformats.org/officeDocument/2006/relationships/tags" Target="../tags/tag994.xml"/><Relationship Id="rId5" Type="http://schemas.openxmlformats.org/officeDocument/2006/relationships/tags" Target="../tags/tag850.xml"/><Relationship Id="rId95" Type="http://schemas.openxmlformats.org/officeDocument/2006/relationships/tags" Target="../tags/tag940.xml"/><Relationship Id="rId160" Type="http://schemas.openxmlformats.org/officeDocument/2006/relationships/tags" Target="../tags/tag1005.xml"/><Relationship Id="rId181" Type="http://schemas.openxmlformats.org/officeDocument/2006/relationships/tags" Target="../tags/tag1026.xml"/><Relationship Id="rId216" Type="http://schemas.openxmlformats.org/officeDocument/2006/relationships/tags" Target="../tags/tag1061.xml"/><Relationship Id="rId237" Type="http://schemas.openxmlformats.org/officeDocument/2006/relationships/slideLayout" Target="../slideLayouts/slideLayout1.xml"/><Relationship Id="rId22" Type="http://schemas.openxmlformats.org/officeDocument/2006/relationships/tags" Target="../tags/tag867.xml"/><Relationship Id="rId43" Type="http://schemas.openxmlformats.org/officeDocument/2006/relationships/tags" Target="../tags/tag888.xml"/><Relationship Id="rId64" Type="http://schemas.openxmlformats.org/officeDocument/2006/relationships/tags" Target="../tags/tag909.xml"/><Relationship Id="rId118" Type="http://schemas.openxmlformats.org/officeDocument/2006/relationships/tags" Target="../tags/tag963.xml"/><Relationship Id="rId139" Type="http://schemas.openxmlformats.org/officeDocument/2006/relationships/tags" Target="../tags/tag984.xml"/><Relationship Id="rId80" Type="http://schemas.openxmlformats.org/officeDocument/2006/relationships/tags" Target="../tags/tag925.xml"/><Relationship Id="rId85" Type="http://schemas.openxmlformats.org/officeDocument/2006/relationships/tags" Target="../tags/tag930.xml"/><Relationship Id="rId150" Type="http://schemas.openxmlformats.org/officeDocument/2006/relationships/tags" Target="../tags/tag995.xml"/><Relationship Id="rId155" Type="http://schemas.openxmlformats.org/officeDocument/2006/relationships/tags" Target="../tags/tag1000.xml"/><Relationship Id="rId171" Type="http://schemas.openxmlformats.org/officeDocument/2006/relationships/tags" Target="../tags/tag1016.xml"/><Relationship Id="rId176" Type="http://schemas.openxmlformats.org/officeDocument/2006/relationships/tags" Target="../tags/tag1021.xml"/><Relationship Id="rId192" Type="http://schemas.openxmlformats.org/officeDocument/2006/relationships/tags" Target="../tags/tag1037.xml"/><Relationship Id="rId197" Type="http://schemas.openxmlformats.org/officeDocument/2006/relationships/tags" Target="../tags/tag1042.xml"/><Relationship Id="rId206" Type="http://schemas.openxmlformats.org/officeDocument/2006/relationships/tags" Target="../tags/tag1051.xml"/><Relationship Id="rId227" Type="http://schemas.openxmlformats.org/officeDocument/2006/relationships/tags" Target="../tags/tag1072.xml"/><Relationship Id="rId201" Type="http://schemas.openxmlformats.org/officeDocument/2006/relationships/tags" Target="../tags/tag1046.xml"/><Relationship Id="rId222" Type="http://schemas.openxmlformats.org/officeDocument/2006/relationships/tags" Target="../tags/tag1067.xml"/><Relationship Id="rId12" Type="http://schemas.openxmlformats.org/officeDocument/2006/relationships/tags" Target="../tags/tag857.xml"/><Relationship Id="rId17" Type="http://schemas.openxmlformats.org/officeDocument/2006/relationships/tags" Target="../tags/tag862.xml"/><Relationship Id="rId33" Type="http://schemas.openxmlformats.org/officeDocument/2006/relationships/tags" Target="../tags/tag878.xml"/><Relationship Id="rId38" Type="http://schemas.openxmlformats.org/officeDocument/2006/relationships/tags" Target="../tags/tag883.xml"/><Relationship Id="rId59" Type="http://schemas.openxmlformats.org/officeDocument/2006/relationships/tags" Target="../tags/tag904.xml"/><Relationship Id="rId103" Type="http://schemas.openxmlformats.org/officeDocument/2006/relationships/tags" Target="../tags/tag948.xml"/><Relationship Id="rId108" Type="http://schemas.openxmlformats.org/officeDocument/2006/relationships/tags" Target="../tags/tag953.xml"/><Relationship Id="rId124" Type="http://schemas.openxmlformats.org/officeDocument/2006/relationships/tags" Target="../tags/tag969.xml"/><Relationship Id="rId129" Type="http://schemas.openxmlformats.org/officeDocument/2006/relationships/tags" Target="../tags/tag974.xml"/><Relationship Id="rId54" Type="http://schemas.openxmlformats.org/officeDocument/2006/relationships/tags" Target="../tags/tag899.xml"/><Relationship Id="rId70" Type="http://schemas.openxmlformats.org/officeDocument/2006/relationships/tags" Target="../tags/tag915.xml"/><Relationship Id="rId75" Type="http://schemas.openxmlformats.org/officeDocument/2006/relationships/tags" Target="../tags/tag920.xml"/><Relationship Id="rId91" Type="http://schemas.openxmlformats.org/officeDocument/2006/relationships/tags" Target="../tags/tag936.xml"/><Relationship Id="rId96" Type="http://schemas.openxmlformats.org/officeDocument/2006/relationships/tags" Target="../tags/tag941.xml"/><Relationship Id="rId140" Type="http://schemas.openxmlformats.org/officeDocument/2006/relationships/tags" Target="../tags/tag985.xml"/><Relationship Id="rId145" Type="http://schemas.openxmlformats.org/officeDocument/2006/relationships/tags" Target="../tags/tag990.xml"/><Relationship Id="rId161" Type="http://schemas.openxmlformats.org/officeDocument/2006/relationships/tags" Target="../tags/tag1006.xml"/><Relationship Id="rId166" Type="http://schemas.openxmlformats.org/officeDocument/2006/relationships/tags" Target="../tags/tag1011.xml"/><Relationship Id="rId182" Type="http://schemas.openxmlformats.org/officeDocument/2006/relationships/tags" Target="../tags/tag1027.xml"/><Relationship Id="rId187" Type="http://schemas.openxmlformats.org/officeDocument/2006/relationships/tags" Target="../tags/tag1032.xml"/><Relationship Id="rId217" Type="http://schemas.openxmlformats.org/officeDocument/2006/relationships/tags" Target="../tags/tag1062.xml"/><Relationship Id="rId1" Type="http://schemas.openxmlformats.org/officeDocument/2006/relationships/tags" Target="../tags/tag846.xml"/><Relationship Id="rId6" Type="http://schemas.openxmlformats.org/officeDocument/2006/relationships/tags" Target="../tags/tag851.xml"/><Relationship Id="rId212" Type="http://schemas.openxmlformats.org/officeDocument/2006/relationships/tags" Target="../tags/tag1057.xml"/><Relationship Id="rId233" Type="http://schemas.openxmlformats.org/officeDocument/2006/relationships/tags" Target="../tags/tag1078.xml"/><Relationship Id="rId23" Type="http://schemas.openxmlformats.org/officeDocument/2006/relationships/tags" Target="../tags/tag868.xml"/><Relationship Id="rId28" Type="http://schemas.openxmlformats.org/officeDocument/2006/relationships/tags" Target="../tags/tag873.xml"/><Relationship Id="rId49" Type="http://schemas.openxmlformats.org/officeDocument/2006/relationships/tags" Target="../tags/tag894.xml"/><Relationship Id="rId114" Type="http://schemas.openxmlformats.org/officeDocument/2006/relationships/tags" Target="../tags/tag959.xml"/><Relationship Id="rId119" Type="http://schemas.openxmlformats.org/officeDocument/2006/relationships/tags" Target="../tags/tag964.xml"/><Relationship Id="rId44" Type="http://schemas.openxmlformats.org/officeDocument/2006/relationships/tags" Target="../tags/tag889.xml"/><Relationship Id="rId60" Type="http://schemas.openxmlformats.org/officeDocument/2006/relationships/tags" Target="../tags/tag905.xml"/><Relationship Id="rId65" Type="http://schemas.openxmlformats.org/officeDocument/2006/relationships/tags" Target="../tags/tag910.xml"/><Relationship Id="rId81" Type="http://schemas.openxmlformats.org/officeDocument/2006/relationships/tags" Target="../tags/tag926.xml"/><Relationship Id="rId86" Type="http://schemas.openxmlformats.org/officeDocument/2006/relationships/tags" Target="../tags/tag931.xml"/><Relationship Id="rId130" Type="http://schemas.openxmlformats.org/officeDocument/2006/relationships/tags" Target="../tags/tag975.xml"/><Relationship Id="rId135" Type="http://schemas.openxmlformats.org/officeDocument/2006/relationships/tags" Target="../tags/tag980.xml"/><Relationship Id="rId151" Type="http://schemas.openxmlformats.org/officeDocument/2006/relationships/tags" Target="../tags/tag996.xml"/><Relationship Id="rId156" Type="http://schemas.openxmlformats.org/officeDocument/2006/relationships/tags" Target="../tags/tag1001.xml"/><Relationship Id="rId177" Type="http://schemas.openxmlformats.org/officeDocument/2006/relationships/tags" Target="../tags/tag1022.xml"/><Relationship Id="rId198" Type="http://schemas.openxmlformats.org/officeDocument/2006/relationships/tags" Target="../tags/tag1043.xml"/><Relationship Id="rId172" Type="http://schemas.openxmlformats.org/officeDocument/2006/relationships/tags" Target="../tags/tag1017.xml"/><Relationship Id="rId193" Type="http://schemas.openxmlformats.org/officeDocument/2006/relationships/tags" Target="../tags/tag1038.xml"/><Relationship Id="rId202" Type="http://schemas.openxmlformats.org/officeDocument/2006/relationships/tags" Target="../tags/tag1047.xml"/><Relationship Id="rId207" Type="http://schemas.openxmlformats.org/officeDocument/2006/relationships/tags" Target="../tags/tag1052.xml"/><Relationship Id="rId223" Type="http://schemas.openxmlformats.org/officeDocument/2006/relationships/tags" Target="../tags/tag1068.xml"/><Relationship Id="rId228" Type="http://schemas.openxmlformats.org/officeDocument/2006/relationships/tags" Target="../tags/tag1073.xml"/><Relationship Id="rId13" Type="http://schemas.openxmlformats.org/officeDocument/2006/relationships/tags" Target="../tags/tag858.xml"/><Relationship Id="rId18" Type="http://schemas.openxmlformats.org/officeDocument/2006/relationships/tags" Target="../tags/tag863.xml"/><Relationship Id="rId39" Type="http://schemas.openxmlformats.org/officeDocument/2006/relationships/tags" Target="../tags/tag884.xml"/><Relationship Id="rId109" Type="http://schemas.openxmlformats.org/officeDocument/2006/relationships/tags" Target="../tags/tag954.xml"/><Relationship Id="rId34" Type="http://schemas.openxmlformats.org/officeDocument/2006/relationships/tags" Target="../tags/tag879.xml"/><Relationship Id="rId50" Type="http://schemas.openxmlformats.org/officeDocument/2006/relationships/tags" Target="../tags/tag895.xml"/><Relationship Id="rId55" Type="http://schemas.openxmlformats.org/officeDocument/2006/relationships/tags" Target="../tags/tag900.xml"/><Relationship Id="rId76" Type="http://schemas.openxmlformats.org/officeDocument/2006/relationships/tags" Target="../tags/tag921.xml"/><Relationship Id="rId97" Type="http://schemas.openxmlformats.org/officeDocument/2006/relationships/tags" Target="../tags/tag942.xml"/><Relationship Id="rId104" Type="http://schemas.openxmlformats.org/officeDocument/2006/relationships/tags" Target="../tags/tag949.xml"/><Relationship Id="rId120" Type="http://schemas.openxmlformats.org/officeDocument/2006/relationships/tags" Target="../tags/tag965.xml"/><Relationship Id="rId125" Type="http://schemas.openxmlformats.org/officeDocument/2006/relationships/tags" Target="../tags/tag970.xml"/><Relationship Id="rId141" Type="http://schemas.openxmlformats.org/officeDocument/2006/relationships/tags" Target="../tags/tag986.xml"/><Relationship Id="rId146" Type="http://schemas.openxmlformats.org/officeDocument/2006/relationships/tags" Target="../tags/tag991.xml"/><Relationship Id="rId167" Type="http://schemas.openxmlformats.org/officeDocument/2006/relationships/tags" Target="../tags/tag1012.xml"/><Relationship Id="rId188" Type="http://schemas.openxmlformats.org/officeDocument/2006/relationships/tags" Target="../tags/tag1033.xml"/><Relationship Id="rId7" Type="http://schemas.openxmlformats.org/officeDocument/2006/relationships/tags" Target="../tags/tag852.xml"/><Relationship Id="rId71" Type="http://schemas.openxmlformats.org/officeDocument/2006/relationships/tags" Target="../tags/tag916.xml"/><Relationship Id="rId92" Type="http://schemas.openxmlformats.org/officeDocument/2006/relationships/tags" Target="../tags/tag937.xml"/><Relationship Id="rId162" Type="http://schemas.openxmlformats.org/officeDocument/2006/relationships/tags" Target="../tags/tag1007.xml"/><Relationship Id="rId183" Type="http://schemas.openxmlformats.org/officeDocument/2006/relationships/tags" Target="../tags/tag1028.xml"/><Relationship Id="rId213" Type="http://schemas.openxmlformats.org/officeDocument/2006/relationships/tags" Target="../tags/tag1058.xml"/><Relationship Id="rId218" Type="http://schemas.openxmlformats.org/officeDocument/2006/relationships/tags" Target="../tags/tag1063.xml"/><Relationship Id="rId234" Type="http://schemas.openxmlformats.org/officeDocument/2006/relationships/tags" Target="../tags/tag1079.xml"/><Relationship Id="rId2" Type="http://schemas.openxmlformats.org/officeDocument/2006/relationships/tags" Target="../tags/tag847.xml"/><Relationship Id="rId29" Type="http://schemas.openxmlformats.org/officeDocument/2006/relationships/tags" Target="../tags/tag874.xml"/><Relationship Id="rId24" Type="http://schemas.openxmlformats.org/officeDocument/2006/relationships/tags" Target="../tags/tag869.xml"/><Relationship Id="rId40" Type="http://schemas.openxmlformats.org/officeDocument/2006/relationships/tags" Target="../tags/tag885.xml"/><Relationship Id="rId45" Type="http://schemas.openxmlformats.org/officeDocument/2006/relationships/tags" Target="../tags/tag890.xml"/><Relationship Id="rId66" Type="http://schemas.openxmlformats.org/officeDocument/2006/relationships/tags" Target="../tags/tag911.xml"/><Relationship Id="rId87" Type="http://schemas.openxmlformats.org/officeDocument/2006/relationships/tags" Target="../tags/tag932.xml"/><Relationship Id="rId110" Type="http://schemas.openxmlformats.org/officeDocument/2006/relationships/tags" Target="../tags/tag955.xml"/><Relationship Id="rId115" Type="http://schemas.openxmlformats.org/officeDocument/2006/relationships/tags" Target="../tags/tag960.xml"/><Relationship Id="rId131" Type="http://schemas.openxmlformats.org/officeDocument/2006/relationships/tags" Target="../tags/tag976.xml"/><Relationship Id="rId136" Type="http://schemas.openxmlformats.org/officeDocument/2006/relationships/tags" Target="../tags/tag981.xml"/><Relationship Id="rId157" Type="http://schemas.openxmlformats.org/officeDocument/2006/relationships/tags" Target="../tags/tag1002.xml"/><Relationship Id="rId178" Type="http://schemas.openxmlformats.org/officeDocument/2006/relationships/tags" Target="../tags/tag1023.xml"/><Relationship Id="rId61" Type="http://schemas.openxmlformats.org/officeDocument/2006/relationships/tags" Target="../tags/tag906.xml"/><Relationship Id="rId82" Type="http://schemas.openxmlformats.org/officeDocument/2006/relationships/tags" Target="../tags/tag927.xml"/><Relationship Id="rId152" Type="http://schemas.openxmlformats.org/officeDocument/2006/relationships/tags" Target="../tags/tag997.xml"/><Relationship Id="rId173" Type="http://schemas.openxmlformats.org/officeDocument/2006/relationships/tags" Target="../tags/tag1018.xml"/><Relationship Id="rId194" Type="http://schemas.openxmlformats.org/officeDocument/2006/relationships/tags" Target="../tags/tag1039.xml"/><Relationship Id="rId199" Type="http://schemas.openxmlformats.org/officeDocument/2006/relationships/tags" Target="../tags/tag1044.xml"/><Relationship Id="rId203" Type="http://schemas.openxmlformats.org/officeDocument/2006/relationships/tags" Target="../tags/tag1048.xml"/><Relationship Id="rId208" Type="http://schemas.openxmlformats.org/officeDocument/2006/relationships/tags" Target="../tags/tag1053.xml"/><Relationship Id="rId229" Type="http://schemas.openxmlformats.org/officeDocument/2006/relationships/tags" Target="../tags/tag1074.xml"/><Relationship Id="rId19" Type="http://schemas.openxmlformats.org/officeDocument/2006/relationships/tags" Target="../tags/tag864.xml"/><Relationship Id="rId224" Type="http://schemas.openxmlformats.org/officeDocument/2006/relationships/tags" Target="../tags/tag1069.xml"/><Relationship Id="rId14" Type="http://schemas.openxmlformats.org/officeDocument/2006/relationships/tags" Target="../tags/tag859.xml"/><Relationship Id="rId30" Type="http://schemas.openxmlformats.org/officeDocument/2006/relationships/tags" Target="../tags/tag875.xml"/><Relationship Id="rId35" Type="http://schemas.openxmlformats.org/officeDocument/2006/relationships/tags" Target="../tags/tag880.xml"/><Relationship Id="rId56" Type="http://schemas.openxmlformats.org/officeDocument/2006/relationships/tags" Target="../tags/tag901.xml"/><Relationship Id="rId77" Type="http://schemas.openxmlformats.org/officeDocument/2006/relationships/tags" Target="../tags/tag922.xml"/><Relationship Id="rId100" Type="http://schemas.openxmlformats.org/officeDocument/2006/relationships/tags" Target="../tags/tag945.xml"/><Relationship Id="rId105" Type="http://schemas.openxmlformats.org/officeDocument/2006/relationships/tags" Target="../tags/tag950.xml"/><Relationship Id="rId126" Type="http://schemas.openxmlformats.org/officeDocument/2006/relationships/tags" Target="../tags/tag971.xml"/><Relationship Id="rId147" Type="http://schemas.openxmlformats.org/officeDocument/2006/relationships/tags" Target="../tags/tag992.xml"/><Relationship Id="rId168" Type="http://schemas.openxmlformats.org/officeDocument/2006/relationships/tags" Target="../tags/tag1013.xml"/><Relationship Id="rId8" Type="http://schemas.openxmlformats.org/officeDocument/2006/relationships/tags" Target="../tags/tag853.xml"/><Relationship Id="rId51" Type="http://schemas.openxmlformats.org/officeDocument/2006/relationships/tags" Target="../tags/tag896.xml"/><Relationship Id="rId72" Type="http://schemas.openxmlformats.org/officeDocument/2006/relationships/tags" Target="../tags/tag917.xml"/><Relationship Id="rId93" Type="http://schemas.openxmlformats.org/officeDocument/2006/relationships/tags" Target="../tags/tag938.xml"/><Relationship Id="rId98" Type="http://schemas.openxmlformats.org/officeDocument/2006/relationships/tags" Target="../tags/tag943.xml"/><Relationship Id="rId121" Type="http://schemas.openxmlformats.org/officeDocument/2006/relationships/tags" Target="../tags/tag966.xml"/><Relationship Id="rId142" Type="http://schemas.openxmlformats.org/officeDocument/2006/relationships/tags" Target="../tags/tag987.xml"/><Relationship Id="rId163" Type="http://schemas.openxmlformats.org/officeDocument/2006/relationships/tags" Target="../tags/tag1008.xml"/><Relationship Id="rId184" Type="http://schemas.openxmlformats.org/officeDocument/2006/relationships/tags" Target="../tags/tag1029.xml"/><Relationship Id="rId189" Type="http://schemas.openxmlformats.org/officeDocument/2006/relationships/tags" Target="../tags/tag1034.xml"/><Relationship Id="rId219" Type="http://schemas.openxmlformats.org/officeDocument/2006/relationships/tags" Target="../tags/tag1064.xml"/><Relationship Id="rId3" Type="http://schemas.openxmlformats.org/officeDocument/2006/relationships/tags" Target="../tags/tag848.xml"/><Relationship Id="rId214" Type="http://schemas.openxmlformats.org/officeDocument/2006/relationships/tags" Target="../tags/tag1059.xml"/><Relationship Id="rId230" Type="http://schemas.openxmlformats.org/officeDocument/2006/relationships/tags" Target="../tags/tag1075.xml"/><Relationship Id="rId235" Type="http://schemas.openxmlformats.org/officeDocument/2006/relationships/tags" Target="../tags/tag1080.xml"/><Relationship Id="rId25" Type="http://schemas.openxmlformats.org/officeDocument/2006/relationships/tags" Target="../tags/tag870.xml"/><Relationship Id="rId46" Type="http://schemas.openxmlformats.org/officeDocument/2006/relationships/tags" Target="../tags/tag891.xml"/><Relationship Id="rId67" Type="http://schemas.openxmlformats.org/officeDocument/2006/relationships/tags" Target="../tags/tag912.xml"/><Relationship Id="rId116" Type="http://schemas.openxmlformats.org/officeDocument/2006/relationships/tags" Target="../tags/tag961.xml"/><Relationship Id="rId137" Type="http://schemas.openxmlformats.org/officeDocument/2006/relationships/tags" Target="../tags/tag982.xml"/><Relationship Id="rId158" Type="http://schemas.openxmlformats.org/officeDocument/2006/relationships/tags" Target="../tags/tag1003.xml"/><Relationship Id="rId20" Type="http://schemas.openxmlformats.org/officeDocument/2006/relationships/tags" Target="../tags/tag865.xml"/><Relationship Id="rId41" Type="http://schemas.openxmlformats.org/officeDocument/2006/relationships/tags" Target="../tags/tag886.xml"/><Relationship Id="rId62" Type="http://schemas.openxmlformats.org/officeDocument/2006/relationships/tags" Target="../tags/tag907.xml"/><Relationship Id="rId83" Type="http://schemas.openxmlformats.org/officeDocument/2006/relationships/tags" Target="../tags/tag928.xml"/><Relationship Id="rId88" Type="http://schemas.openxmlformats.org/officeDocument/2006/relationships/tags" Target="../tags/tag933.xml"/><Relationship Id="rId111" Type="http://schemas.openxmlformats.org/officeDocument/2006/relationships/tags" Target="../tags/tag956.xml"/><Relationship Id="rId132" Type="http://schemas.openxmlformats.org/officeDocument/2006/relationships/tags" Target="../tags/tag977.xml"/><Relationship Id="rId153" Type="http://schemas.openxmlformats.org/officeDocument/2006/relationships/tags" Target="../tags/tag998.xml"/><Relationship Id="rId174" Type="http://schemas.openxmlformats.org/officeDocument/2006/relationships/tags" Target="../tags/tag1019.xml"/><Relationship Id="rId179" Type="http://schemas.openxmlformats.org/officeDocument/2006/relationships/tags" Target="../tags/tag1024.xml"/><Relationship Id="rId195" Type="http://schemas.openxmlformats.org/officeDocument/2006/relationships/tags" Target="../tags/tag1040.xml"/><Relationship Id="rId209" Type="http://schemas.openxmlformats.org/officeDocument/2006/relationships/tags" Target="../tags/tag1054.xml"/><Relationship Id="rId190" Type="http://schemas.openxmlformats.org/officeDocument/2006/relationships/tags" Target="../tags/tag1035.xml"/><Relationship Id="rId204" Type="http://schemas.openxmlformats.org/officeDocument/2006/relationships/tags" Target="../tags/tag1049.xml"/><Relationship Id="rId220" Type="http://schemas.openxmlformats.org/officeDocument/2006/relationships/tags" Target="../tags/tag1065.xml"/><Relationship Id="rId225" Type="http://schemas.openxmlformats.org/officeDocument/2006/relationships/tags" Target="../tags/tag1070.xml"/><Relationship Id="rId15" Type="http://schemas.openxmlformats.org/officeDocument/2006/relationships/tags" Target="../tags/tag860.xml"/><Relationship Id="rId36" Type="http://schemas.openxmlformats.org/officeDocument/2006/relationships/tags" Target="../tags/tag881.xml"/><Relationship Id="rId57" Type="http://schemas.openxmlformats.org/officeDocument/2006/relationships/tags" Target="../tags/tag902.xml"/><Relationship Id="rId106" Type="http://schemas.openxmlformats.org/officeDocument/2006/relationships/tags" Target="../tags/tag951.xml"/><Relationship Id="rId127" Type="http://schemas.openxmlformats.org/officeDocument/2006/relationships/tags" Target="../tags/tag972.xml"/><Relationship Id="rId10" Type="http://schemas.openxmlformats.org/officeDocument/2006/relationships/tags" Target="../tags/tag855.xml"/><Relationship Id="rId31" Type="http://schemas.openxmlformats.org/officeDocument/2006/relationships/tags" Target="../tags/tag876.xml"/><Relationship Id="rId52" Type="http://schemas.openxmlformats.org/officeDocument/2006/relationships/tags" Target="../tags/tag897.xml"/><Relationship Id="rId73" Type="http://schemas.openxmlformats.org/officeDocument/2006/relationships/tags" Target="../tags/tag918.xml"/><Relationship Id="rId78" Type="http://schemas.openxmlformats.org/officeDocument/2006/relationships/tags" Target="../tags/tag923.xml"/><Relationship Id="rId94" Type="http://schemas.openxmlformats.org/officeDocument/2006/relationships/tags" Target="../tags/tag939.xml"/><Relationship Id="rId99" Type="http://schemas.openxmlformats.org/officeDocument/2006/relationships/tags" Target="../tags/tag944.xml"/><Relationship Id="rId101" Type="http://schemas.openxmlformats.org/officeDocument/2006/relationships/tags" Target="../tags/tag946.xml"/><Relationship Id="rId122" Type="http://schemas.openxmlformats.org/officeDocument/2006/relationships/tags" Target="../tags/tag967.xml"/><Relationship Id="rId143" Type="http://schemas.openxmlformats.org/officeDocument/2006/relationships/tags" Target="../tags/tag988.xml"/><Relationship Id="rId148" Type="http://schemas.openxmlformats.org/officeDocument/2006/relationships/tags" Target="../tags/tag993.xml"/><Relationship Id="rId164" Type="http://schemas.openxmlformats.org/officeDocument/2006/relationships/tags" Target="../tags/tag1009.xml"/><Relationship Id="rId169" Type="http://schemas.openxmlformats.org/officeDocument/2006/relationships/tags" Target="../tags/tag1014.xml"/><Relationship Id="rId185" Type="http://schemas.openxmlformats.org/officeDocument/2006/relationships/tags" Target="../tags/tag1030.xml"/><Relationship Id="rId4" Type="http://schemas.openxmlformats.org/officeDocument/2006/relationships/tags" Target="../tags/tag849.xml"/><Relationship Id="rId9" Type="http://schemas.openxmlformats.org/officeDocument/2006/relationships/tags" Target="../tags/tag854.xml"/><Relationship Id="rId180" Type="http://schemas.openxmlformats.org/officeDocument/2006/relationships/tags" Target="../tags/tag1025.xml"/><Relationship Id="rId210" Type="http://schemas.openxmlformats.org/officeDocument/2006/relationships/tags" Target="../tags/tag1055.xml"/><Relationship Id="rId215" Type="http://schemas.openxmlformats.org/officeDocument/2006/relationships/tags" Target="../tags/tag1060.xml"/><Relationship Id="rId236" Type="http://schemas.openxmlformats.org/officeDocument/2006/relationships/tags" Target="../tags/tag1081.xml"/><Relationship Id="rId26" Type="http://schemas.openxmlformats.org/officeDocument/2006/relationships/tags" Target="../tags/tag871.xml"/><Relationship Id="rId231" Type="http://schemas.openxmlformats.org/officeDocument/2006/relationships/tags" Target="../tags/tag1076.xml"/><Relationship Id="rId47" Type="http://schemas.openxmlformats.org/officeDocument/2006/relationships/tags" Target="../tags/tag892.xml"/><Relationship Id="rId68" Type="http://schemas.openxmlformats.org/officeDocument/2006/relationships/tags" Target="../tags/tag913.xml"/><Relationship Id="rId89" Type="http://schemas.openxmlformats.org/officeDocument/2006/relationships/tags" Target="../tags/tag934.xml"/><Relationship Id="rId112" Type="http://schemas.openxmlformats.org/officeDocument/2006/relationships/tags" Target="../tags/tag957.xml"/><Relationship Id="rId133" Type="http://schemas.openxmlformats.org/officeDocument/2006/relationships/tags" Target="../tags/tag978.xml"/><Relationship Id="rId154" Type="http://schemas.openxmlformats.org/officeDocument/2006/relationships/tags" Target="../tags/tag999.xml"/><Relationship Id="rId175" Type="http://schemas.openxmlformats.org/officeDocument/2006/relationships/tags" Target="../tags/tag1020.xml"/><Relationship Id="rId196" Type="http://schemas.openxmlformats.org/officeDocument/2006/relationships/tags" Target="../tags/tag1041.xml"/><Relationship Id="rId200" Type="http://schemas.openxmlformats.org/officeDocument/2006/relationships/tags" Target="../tags/tag1045.xml"/><Relationship Id="rId16" Type="http://schemas.openxmlformats.org/officeDocument/2006/relationships/tags" Target="../tags/tag861.xml"/><Relationship Id="rId221" Type="http://schemas.openxmlformats.org/officeDocument/2006/relationships/tags" Target="../tags/tag1066.xml"/><Relationship Id="rId37" Type="http://schemas.openxmlformats.org/officeDocument/2006/relationships/tags" Target="../tags/tag882.xml"/><Relationship Id="rId58" Type="http://schemas.openxmlformats.org/officeDocument/2006/relationships/tags" Target="../tags/tag903.xml"/><Relationship Id="rId79" Type="http://schemas.openxmlformats.org/officeDocument/2006/relationships/tags" Target="../tags/tag924.xml"/><Relationship Id="rId102" Type="http://schemas.openxmlformats.org/officeDocument/2006/relationships/tags" Target="../tags/tag947.xml"/><Relationship Id="rId123" Type="http://schemas.openxmlformats.org/officeDocument/2006/relationships/tags" Target="../tags/tag968.xml"/><Relationship Id="rId144" Type="http://schemas.openxmlformats.org/officeDocument/2006/relationships/tags" Target="../tags/tag989.xml"/><Relationship Id="rId90" Type="http://schemas.openxmlformats.org/officeDocument/2006/relationships/tags" Target="../tags/tag935.xml"/><Relationship Id="rId165" Type="http://schemas.openxmlformats.org/officeDocument/2006/relationships/tags" Target="../tags/tag1010.xml"/><Relationship Id="rId186" Type="http://schemas.openxmlformats.org/officeDocument/2006/relationships/tags" Target="../tags/tag1031.xml"/><Relationship Id="rId211" Type="http://schemas.openxmlformats.org/officeDocument/2006/relationships/tags" Target="../tags/tag1056.xml"/><Relationship Id="rId232" Type="http://schemas.openxmlformats.org/officeDocument/2006/relationships/tags" Target="../tags/tag1077.xml"/><Relationship Id="rId27" Type="http://schemas.openxmlformats.org/officeDocument/2006/relationships/tags" Target="../tags/tag872.xml"/><Relationship Id="rId48" Type="http://schemas.openxmlformats.org/officeDocument/2006/relationships/tags" Target="../tags/tag893.xml"/><Relationship Id="rId69" Type="http://schemas.openxmlformats.org/officeDocument/2006/relationships/tags" Target="../tags/tag914.xml"/><Relationship Id="rId113" Type="http://schemas.openxmlformats.org/officeDocument/2006/relationships/tags" Target="../tags/tag958.xml"/><Relationship Id="rId134" Type="http://schemas.openxmlformats.org/officeDocument/2006/relationships/tags" Target="../tags/tag979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198.xml"/><Relationship Id="rId21" Type="http://schemas.openxmlformats.org/officeDocument/2006/relationships/tags" Target="../tags/tag1102.xml"/><Relationship Id="rId42" Type="http://schemas.openxmlformats.org/officeDocument/2006/relationships/tags" Target="../tags/tag1123.xml"/><Relationship Id="rId63" Type="http://schemas.openxmlformats.org/officeDocument/2006/relationships/tags" Target="../tags/tag1144.xml"/><Relationship Id="rId84" Type="http://schemas.openxmlformats.org/officeDocument/2006/relationships/tags" Target="../tags/tag1165.xml"/><Relationship Id="rId138" Type="http://schemas.openxmlformats.org/officeDocument/2006/relationships/tags" Target="../tags/tag1219.xml"/><Relationship Id="rId159" Type="http://schemas.openxmlformats.org/officeDocument/2006/relationships/tags" Target="../tags/tag1240.xml"/><Relationship Id="rId170" Type="http://schemas.openxmlformats.org/officeDocument/2006/relationships/tags" Target="../tags/tag1251.xml"/><Relationship Id="rId191" Type="http://schemas.openxmlformats.org/officeDocument/2006/relationships/tags" Target="../tags/tag1272.xml"/><Relationship Id="rId205" Type="http://schemas.openxmlformats.org/officeDocument/2006/relationships/tags" Target="../tags/tag1286.xml"/><Relationship Id="rId107" Type="http://schemas.openxmlformats.org/officeDocument/2006/relationships/tags" Target="../tags/tag1188.xml"/><Relationship Id="rId11" Type="http://schemas.openxmlformats.org/officeDocument/2006/relationships/tags" Target="../tags/tag1092.xml"/><Relationship Id="rId32" Type="http://schemas.openxmlformats.org/officeDocument/2006/relationships/tags" Target="../tags/tag1113.xml"/><Relationship Id="rId37" Type="http://schemas.openxmlformats.org/officeDocument/2006/relationships/tags" Target="../tags/tag1118.xml"/><Relationship Id="rId53" Type="http://schemas.openxmlformats.org/officeDocument/2006/relationships/tags" Target="../tags/tag1134.xml"/><Relationship Id="rId58" Type="http://schemas.openxmlformats.org/officeDocument/2006/relationships/tags" Target="../tags/tag1139.xml"/><Relationship Id="rId74" Type="http://schemas.openxmlformats.org/officeDocument/2006/relationships/tags" Target="../tags/tag1155.xml"/><Relationship Id="rId79" Type="http://schemas.openxmlformats.org/officeDocument/2006/relationships/tags" Target="../tags/tag1160.xml"/><Relationship Id="rId102" Type="http://schemas.openxmlformats.org/officeDocument/2006/relationships/tags" Target="../tags/tag1183.xml"/><Relationship Id="rId123" Type="http://schemas.openxmlformats.org/officeDocument/2006/relationships/tags" Target="../tags/tag1204.xml"/><Relationship Id="rId128" Type="http://schemas.openxmlformats.org/officeDocument/2006/relationships/tags" Target="../tags/tag1209.xml"/><Relationship Id="rId144" Type="http://schemas.openxmlformats.org/officeDocument/2006/relationships/tags" Target="../tags/tag1225.xml"/><Relationship Id="rId149" Type="http://schemas.openxmlformats.org/officeDocument/2006/relationships/tags" Target="../tags/tag1230.xml"/><Relationship Id="rId5" Type="http://schemas.openxmlformats.org/officeDocument/2006/relationships/tags" Target="../tags/tag1086.xml"/><Relationship Id="rId90" Type="http://schemas.openxmlformats.org/officeDocument/2006/relationships/tags" Target="../tags/tag1171.xml"/><Relationship Id="rId95" Type="http://schemas.openxmlformats.org/officeDocument/2006/relationships/tags" Target="../tags/tag1176.xml"/><Relationship Id="rId160" Type="http://schemas.openxmlformats.org/officeDocument/2006/relationships/tags" Target="../tags/tag1241.xml"/><Relationship Id="rId165" Type="http://schemas.openxmlformats.org/officeDocument/2006/relationships/tags" Target="../tags/tag1246.xml"/><Relationship Id="rId181" Type="http://schemas.openxmlformats.org/officeDocument/2006/relationships/tags" Target="../tags/tag1262.xml"/><Relationship Id="rId186" Type="http://schemas.openxmlformats.org/officeDocument/2006/relationships/tags" Target="../tags/tag1267.xml"/><Relationship Id="rId211" Type="http://schemas.openxmlformats.org/officeDocument/2006/relationships/tags" Target="../tags/tag1292.xml"/><Relationship Id="rId22" Type="http://schemas.openxmlformats.org/officeDocument/2006/relationships/tags" Target="../tags/tag1103.xml"/><Relationship Id="rId27" Type="http://schemas.openxmlformats.org/officeDocument/2006/relationships/tags" Target="../tags/tag1108.xml"/><Relationship Id="rId43" Type="http://schemas.openxmlformats.org/officeDocument/2006/relationships/tags" Target="../tags/tag1124.xml"/><Relationship Id="rId48" Type="http://schemas.openxmlformats.org/officeDocument/2006/relationships/tags" Target="../tags/tag1129.xml"/><Relationship Id="rId64" Type="http://schemas.openxmlformats.org/officeDocument/2006/relationships/tags" Target="../tags/tag1145.xml"/><Relationship Id="rId69" Type="http://schemas.openxmlformats.org/officeDocument/2006/relationships/tags" Target="../tags/tag1150.xml"/><Relationship Id="rId113" Type="http://schemas.openxmlformats.org/officeDocument/2006/relationships/tags" Target="../tags/tag1194.xml"/><Relationship Id="rId118" Type="http://schemas.openxmlformats.org/officeDocument/2006/relationships/tags" Target="../tags/tag1199.xml"/><Relationship Id="rId134" Type="http://schemas.openxmlformats.org/officeDocument/2006/relationships/tags" Target="../tags/tag1215.xml"/><Relationship Id="rId139" Type="http://schemas.openxmlformats.org/officeDocument/2006/relationships/tags" Target="../tags/tag1220.xml"/><Relationship Id="rId80" Type="http://schemas.openxmlformats.org/officeDocument/2006/relationships/tags" Target="../tags/tag1161.xml"/><Relationship Id="rId85" Type="http://schemas.openxmlformats.org/officeDocument/2006/relationships/tags" Target="../tags/tag1166.xml"/><Relationship Id="rId150" Type="http://schemas.openxmlformats.org/officeDocument/2006/relationships/tags" Target="../tags/tag1231.xml"/><Relationship Id="rId155" Type="http://schemas.openxmlformats.org/officeDocument/2006/relationships/tags" Target="../tags/tag1236.xml"/><Relationship Id="rId171" Type="http://schemas.openxmlformats.org/officeDocument/2006/relationships/tags" Target="../tags/tag1252.xml"/><Relationship Id="rId176" Type="http://schemas.openxmlformats.org/officeDocument/2006/relationships/tags" Target="../tags/tag1257.xml"/><Relationship Id="rId192" Type="http://schemas.openxmlformats.org/officeDocument/2006/relationships/tags" Target="../tags/tag1273.xml"/><Relationship Id="rId197" Type="http://schemas.openxmlformats.org/officeDocument/2006/relationships/tags" Target="../tags/tag1278.xml"/><Relationship Id="rId206" Type="http://schemas.openxmlformats.org/officeDocument/2006/relationships/tags" Target="../tags/tag1287.xml"/><Relationship Id="rId201" Type="http://schemas.openxmlformats.org/officeDocument/2006/relationships/tags" Target="../tags/tag1282.xml"/><Relationship Id="rId12" Type="http://schemas.openxmlformats.org/officeDocument/2006/relationships/tags" Target="../tags/tag1093.xml"/><Relationship Id="rId17" Type="http://schemas.openxmlformats.org/officeDocument/2006/relationships/tags" Target="../tags/tag1098.xml"/><Relationship Id="rId33" Type="http://schemas.openxmlformats.org/officeDocument/2006/relationships/tags" Target="../tags/tag1114.xml"/><Relationship Id="rId38" Type="http://schemas.openxmlformats.org/officeDocument/2006/relationships/tags" Target="../tags/tag1119.xml"/><Relationship Id="rId59" Type="http://schemas.openxmlformats.org/officeDocument/2006/relationships/tags" Target="../tags/tag1140.xml"/><Relationship Id="rId103" Type="http://schemas.openxmlformats.org/officeDocument/2006/relationships/tags" Target="../tags/tag1184.xml"/><Relationship Id="rId108" Type="http://schemas.openxmlformats.org/officeDocument/2006/relationships/tags" Target="../tags/tag1189.xml"/><Relationship Id="rId124" Type="http://schemas.openxmlformats.org/officeDocument/2006/relationships/tags" Target="../tags/tag1205.xml"/><Relationship Id="rId129" Type="http://schemas.openxmlformats.org/officeDocument/2006/relationships/tags" Target="../tags/tag1210.xml"/><Relationship Id="rId54" Type="http://schemas.openxmlformats.org/officeDocument/2006/relationships/tags" Target="../tags/tag1135.xml"/><Relationship Id="rId70" Type="http://schemas.openxmlformats.org/officeDocument/2006/relationships/tags" Target="../tags/tag1151.xml"/><Relationship Id="rId75" Type="http://schemas.openxmlformats.org/officeDocument/2006/relationships/tags" Target="../tags/tag1156.xml"/><Relationship Id="rId91" Type="http://schemas.openxmlformats.org/officeDocument/2006/relationships/tags" Target="../tags/tag1172.xml"/><Relationship Id="rId96" Type="http://schemas.openxmlformats.org/officeDocument/2006/relationships/tags" Target="../tags/tag1177.xml"/><Relationship Id="rId140" Type="http://schemas.openxmlformats.org/officeDocument/2006/relationships/tags" Target="../tags/tag1221.xml"/><Relationship Id="rId145" Type="http://schemas.openxmlformats.org/officeDocument/2006/relationships/tags" Target="../tags/tag1226.xml"/><Relationship Id="rId161" Type="http://schemas.openxmlformats.org/officeDocument/2006/relationships/tags" Target="../tags/tag1242.xml"/><Relationship Id="rId166" Type="http://schemas.openxmlformats.org/officeDocument/2006/relationships/tags" Target="../tags/tag1247.xml"/><Relationship Id="rId182" Type="http://schemas.openxmlformats.org/officeDocument/2006/relationships/tags" Target="../tags/tag1263.xml"/><Relationship Id="rId187" Type="http://schemas.openxmlformats.org/officeDocument/2006/relationships/tags" Target="../tags/tag1268.xml"/><Relationship Id="rId1" Type="http://schemas.openxmlformats.org/officeDocument/2006/relationships/tags" Target="../tags/tag1082.xml"/><Relationship Id="rId6" Type="http://schemas.openxmlformats.org/officeDocument/2006/relationships/tags" Target="../tags/tag1087.xml"/><Relationship Id="rId212" Type="http://schemas.openxmlformats.org/officeDocument/2006/relationships/slideLayout" Target="../slideLayouts/slideLayout1.xml"/><Relationship Id="rId23" Type="http://schemas.openxmlformats.org/officeDocument/2006/relationships/tags" Target="../tags/tag1104.xml"/><Relationship Id="rId28" Type="http://schemas.openxmlformats.org/officeDocument/2006/relationships/tags" Target="../tags/tag1109.xml"/><Relationship Id="rId49" Type="http://schemas.openxmlformats.org/officeDocument/2006/relationships/tags" Target="../tags/tag1130.xml"/><Relationship Id="rId114" Type="http://schemas.openxmlformats.org/officeDocument/2006/relationships/tags" Target="../tags/tag1195.xml"/><Relationship Id="rId119" Type="http://schemas.openxmlformats.org/officeDocument/2006/relationships/tags" Target="../tags/tag1200.xml"/><Relationship Id="rId44" Type="http://schemas.openxmlformats.org/officeDocument/2006/relationships/tags" Target="../tags/tag1125.xml"/><Relationship Id="rId60" Type="http://schemas.openxmlformats.org/officeDocument/2006/relationships/tags" Target="../tags/tag1141.xml"/><Relationship Id="rId65" Type="http://schemas.openxmlformats.org/officeDocument/2006/relationships/tags" Target="../tags/tag1146.xml"/><Relationship Id="rId81" Type="http://schemas.openxmlformats.org/officeDocument/2006/relationships/tags" Target="../tags/tag1162.xml"/><Relationship Id="rId86" Type="http://schemas.openxmlformats.org/officeDocument/2006/relationships/tags" Target="../tags/tag1167.xml"/><Relationship Id="rId130" Type="http://schemas.openxmlformats.org/officeDocument/2006/relationships/tags" Target="../tags/tag1211.xml"/><Relationship Id="rId135" Type="http://schemas.openxmlformats.org/officeDocument/2006/relationships/tags" Target="../tags/tag1216.xml"/><Relationship Id="rId151" Type="http://schemas.openxmlformats.org/officeDocument/2006/relationships/tags" Target="../tags/tag1232.xml"/><Relationship Id="rId156" Type="http://schemas.openxmlformats.org/officeDocument/2006/relationships/tags" Target="../tags/tag1237.xml"/><Relationship Id="rId177" Type="http://schemas.openxmlformats.org/officeDocument/2006/relationships/tags" Target="../tags/tag1258.xml"/><Relationship Id="rId198" Type="http://schemas.openxmlformats.org/officeDocument/2006/relationships/tags" Target="../tags/tag1279.xml"/><Relationship Id="rId172" Type="http://schemas.openxmlformats.org/officeDocument/2006/relationships/tags" Target="../tags/tag1253.xml"/><Relationship Id="rId193" Type="http://schemas.openxmlformats.org/officeDocument/2006/relationships/tags" Target="../tags/tag1274.xml"/><Relationship Id="rId202" Type="http://schemas.openxmlformats.org/officeDocument/2006/relationships/tags" Target="../tags/tag1283.xml"/><Relationship Id="rId207" Type="http://schemas.openxmlformats.org/officeDocument/2006/relationships/tags" Target="../tags/tag1288.xml"/><Relationship Id="rId13" Type="http://schemas.openxmlformats.org/officeDocument/2006/relationships/tags" Target="../tags/tag1094.xml"/><Relationship Id="rId18" Type="http://schemas.openxmlformats.org/officeDocument/2006/relationships/tags" Target="../tags/tag1099.xml"/><Relationship Id="rId39" Type="http://schemas.openxmlformats.org/officeDocument/2006/relationships/tags" Target="../tags/tag1120.xml"/><Relationship Id="rId109" Type="http://schemas.openxmlformats.org/officeDocument/2006/relationships/tags" Target="../tags/tag1190.xml"/><Relationship Id="rId34" Type="http://schemas.openxmlformats.org/officeDocument/2006/relationships/tags" Target="../tags/tag1115.xml"/><Relationship Id="rId50" Type="http://schemas.openxmlformats.org/officeDocument/2006/relationships/tags" Target="../tags/tag1131.xml"/><Relationship Id="rId55" Type="http://schemas.openxmlformats.org/officeDocument/2006/relationships/tags" Target="../tags/tag1136.xml"/><Relationship Id="rId76" Type="http://schemas.openxmlformats.org/officeDocument/2006/relationships/tags" Target="../tags/tag1157.xml"/><Relationship Id="rId97" Type="http://schemas.openxmlformats.org/officeDocument/2006/relationships/tags" Target="../tags/tag1178.xml"/><Relationship Id="rId104" Type="http://schemas.openxmlformats.org/officeDocument/2006/relationships/tags" Target="../tags/tag1185.xml"/><Relationship Id="rId120" Type="http://schemas.openxmlformats.org/officeDocument/2006/relationships/tags" Target="../tags/tag1201.xml"/><Relationship Id="rId125" Type="http://schemas.openxmlformats.org/officeDocument/2006/relationships/tags" Target="../tags/tag1206.xml"/><Relationship Id="rId141" Type="http://schemas.openxmlformats.org/officeDocument/2006/relationships/tags" Target="../tags/tag1222.xml"/><Relationship Id="rId146" Type="http://schemas.openxmlformats.org/officeDocument/2006/relationships/tags" Target="../tags/tag1227.xml"/><Relationship Id="rId167" Type="http://schemas.openxmlformats.org/officeDocument/2006/relationships/tags" Target="../tags/tag1248.xml"/><Relationship Id="rId188" Type="http://schemas.openxmlformats.org/officeDocument/2006/relationships/tags" Target="../tags/tag1269.xml"/><Relationship Id="rId7" Type="http://schemas.openxmlformats.org/officeDocument/2006/relationships/tags" Target="../tags/tag1088.xml"/><Relationship Id="rId71" Type="http://schemas.openxmlformats.org/officeDocument/2006/relationships/tags" Target="../tags/tag1152.xml"/><Relationship Id="rId92" Type="http://schemas.openxmlformats.org/officeDocument/2006/relationships/tags" Target="../tags/tag1173.xml"/><Relationship Id="rId162" Type="http://schemas.openxmlformats.org/officeDocument/2006/relationships/tags" Target="../tags/tag1243.xml"/><Relationship Id="rId183" Type="http://schemas.openxmlformats.org/officeDocument/2006/relationships/tags" Target="../tags/tag1264.xml"/><Relationship Id="rId2" Type="http://schemas.openxmlformats.org/officeDocument/2006/relationships/tags" Target="../tags/tag1083.xml"/><Relationship Id="rId29" Type="http://schemas.openxmlformats.org/officeDocument/2006/relationships/tags" Target="../tags/tag1110.xml"/><Relationship Id="rId24" Type="http://schemas.openxmlformats.org/officeDocument/2006/relationships/tags" Target="../tags/tag1105.xml"/><Relationship Id="rId40" Type="http://schemas.openxmlformats.org/officeDocument/2006/relationships/tags" Target="../tags/tag1121.xml"/><Relationship Id="rId45" Type="http://schemas.openxmlformats.org/officeDocument/2006/relationships/tags" Target="../tags/tag1126.xml"/><Relationship Id="rId66" Type="http://schemas.openxmlformats.org/officeDocument/2006/relationships/tags" Target="../tags/tag1147.xml"/><Relationship Id="rId87" Type="http://schemas.openxmlformats.org/officeDocument/2006/relationships/tags" Target="../tags/tag1168.xml"/><Relationship Id="rId110" Type="http://schemas.openxmlformats.org/officeDocument/2006/relationships/tags" Target="../tags/tag1191.xml"/><Relationship Id="rId115" Type="http://schemas.openxmlformats.org/officeDocument/2006/relationships/tags" Target="../tags/tag1196.xml"/><Relationship Id="rId131" Type="http://schemas.openxmlformats.org/officeDocument/2006/relationships/tags" Target="../tags/tag1212.xml"/><Relationship Id="rId136" Type="http://schemas.openxmlformats.org/officeDocument/2006/relationships/tags" Target="../tags/tag1217.xml"/><Relationship Id="rId157" Type="http://schemas.openxmlformats.org/officeDocument/2006/relationships/tags" Target="../tags/tag1238.xml"/><Relationship Id="rId178" Type="http://schemas.openxmlformats.org/officeDocument/2006/relationships/tags" Target="../tags/tag1259.xml"/><Relationship Id="rId61" Type="http://schemas.openxmlformats.org/officeDocument/2006/relationships/tags" Target="../tags/tag1142.xml"/><Relationship Id="rId82" Type="http://schemas.openxmlformats.org/officeDocument/2006/relationships/tags" Target="../tags/tag1163.xml"/><Relationship Id="rId152" Type="http://schemas.openxmlformats.org/officeDocument/2006/relationships/tags" Target="../tags/tag1233.xml"/><Relationship Id="rId173" Type="http://schemas.openxmlformats.org/officeDocument/2006/relationships/tags" Target="../tags/tag1254.xml"/><Relationship Id="rId194" Type="http://schemas.openxmlformats.org/officeDocument/2006/relationships/tags" Target="../tags/tag1275.xml"/><Relationship Id="rId199" Type="http://schemas.openxmlformats.org/officeDocument/2006/relationships/tags" Target="../tags/tag1280.xml"/><Relationship Id="rId203" Type="http://schemas.openxmlformats.org/officeDocument/2006/relationships/tags" Target="../tags/tag1284.xml"/><Relationship Id="rId208" Type="http://schemas.openxmlformats.org/officeDocument/2006/relationships/tags" Target="../tags/tag1289.xml"/><Relationship Id="rId19" Type="http://schemas.openxmlformats.org/officeDocument/2006/relationships/tags" Target="../tags/tag1100.xml"/><Relationship Id="rId14" Type="http://schemas.openxmlformats.org/officeDocument/2006/relationships/tags" Target="../tags/tag1095.xml"/><Relationship Id="rId30" Type="http://schemas.openxmlformats.org/officeDocument/2006/relationships/tags" Target="../tags/tag1111.xml"/><Relationship Id="rId35" Type="http://schemas.openxmlformats.org/officeDocument/2006/relationships/tags" Target="../tags/tag1116.xml"/><Relationship Id="rId56" Type="http://schemas.openxmlformats.org/officeDocument/2006/relationships/tags" Target="../tags/tag1137.xml"/><Relationship Id="rId77" Type="http://schemas.openxmlformats.org/officeDocument/2006/relationships/tags" Target="../tags/tag1158.xml"/><Relationship Id="rId100" Type="http://schemas.openxmlformats.org/officeDocument/2006/relationships/tags" Target="../tags/tag1181.xml"/><Relationship Id="rId105" Type="http://schemas.openxmlformats.org/officeDocument/2006/relationships/tags" Target="../tags/tag1186.xml"/><Relationship Id="rId126" Type="http://schemas.openxmlformats.org/officeDocument/2006/relationships/tags" Target="../tags/tag1207.xml"/><Relationship Id="rId147" Type="http://schemas.openxmlformats.org/officeDocument/2006/relationships/tags" Target="../tags/tag1228.xml"/><Relationship Id="rId168" Type="http://schemas.openxmlformats.org/officeDocument/2006/relationships/tags" Target="../tags/tag1249.xml"/><Relationship Id="rId8" Type="http://schemas.openxmlformats.org/officeDocument/2006/relationships/tags" Target="../tags/tag1089.xml"/><Relationship Id="rId51" Type="http://schemas.openxmlformats.org/officeDocument/2006/relationships/tags" Target="../tags/tag1132.xml"/><Relationship Id="rId72" Type="http://schemas.openxmlformats.org/officeDocument/2006/relationships/tags" Target="../tags/tag1153.xml"/><Relationship Id="rId93" Type="http://schemas.openxmlformats.org/officeDocument/2006/relationships/tags" Target="../tags/tag1174.xml"/><Relationship Id="rId98" Type="http://schemas.openxmlformats.org/officeDocument/2006/relationships/tags" Target="../tags/tag1179.xml"/><Relationship Id="rId121" Type="http://schemas.openxmlformats.org/officeDocument/2006/relationships/tags" Target="../tags/tag1202.xml"/><Relationship Id="rId142" Type="http://schemas.openxmlformats.org/officeDocument/2006/relationships/tags" Target="../tags/tag1223.xml"/><Relationship Id="rId163" Type="http://schemas.openxmlformats.org/officeDocument/2006/relationships/tags" Target="../tags/tag1244.xml"/><Relationship Id="rId184" Type="http://schemas.openxmlformats.org/officeDocument/2006/relationships/tags" Target="../tags/tag1265.xml"/><Relationship Id="rId189" Type="http://schemas.openxmlformats.org/officeDocument/2006/relationships/tags" Target="../tags/tag1270.xml"/><Relationship Id="rId3" Type="http://schemas.openxmlformats.org/officeDocument/2006/relationships/tags" Target="../tags/tag1084.xml"/><Relationship Id="rId25" Type="http://schemas.openxmlformats.org/officeDocument/2006/relationships/tags" Target="../tags/tag1106.xml"/><Relationship Id="rId46" Type="http://schemas.openxmlformats.org/officeDocument/2006/relationships/tags" Target="../tags/tag1127.xml"/><Relationship Id="rId67" Type="http://schemas.openxmlformats.org/officeDocument/2006/relationships/tags" Target="../tags/tag1148.xml"/><Relationship Id="rId116" Type="http://schemas.openxmlformats.org/officeDocument/2006/relationships/tags" Target="../tags/tag1197.xml"/><Relationship Id="rId137" Type="http://schemas.openxmlformats.org/officeDocument/2006/relationships/tags" Target="../tags/tag1218.xml"/><Relationship Id="rId158" Type="http://schemas.openxmlformats.org/officeDocument/2006/relationships/tags" Target="../tags/tag1239.xml"/><Relationship Id="rId20" Type="http://schemas.openxmlformats.org/officeDocument/2006/relationships/tags" Target="../tags/tag1101.xml"/><Relationship Id="rId41" Type="http://schemas.openxmlformats.org/officeDocument/2006/relationships/tags" Target="../tags/tag1122.xml"/><Relationship Id="rId62" Type="http://schemas.openxmlformats.org/officeDocument/2006/relationships/tags" Target="../tags/tag1143.xml"/><Relationship Id="rId83" Type="http://schemas.openxmlformats.org/officeDocument/2006/relationships/tags" Target="../tags/tag1164.xml"/><Relationship Id="rId88" Type="http://schemas.openxmlformats.org/officeDocument/2006/relationships/tags" Target="../tags/tag1169.xml"/><Relationship Id="rId111" Type="http://schemas.openxmlformats.org/officeDocument/2006/relationships/tags" Target="../tags/tag1192.xml"/><Relationship Id="rId132" Type="http://schemas.openxmlformats.org/officeDocument/2006/relationships/tags" Target="../tags/tag1213.xml"/><Relationship Id="rId153" Type="http://schemas.openxmlformats.org/officeDocument/2006/relationships/tags" Target="../tags/tag1234.xml"/><Relationship Id="rId174" Type="http://schemas.openxmlformats.org/officeDocument/2006/relationships/tags" Target="../tags/tag1255.xml"/><Relationship Id="rId179" Type="http://schemas.openxmlformats.org/officeDocument/2006/relationships/tags" Target="../tags/tag1260.xml"/><Relationship Id="rId195" Type="http://schemas.openxmlformats.org/officeDocument/2006/relationships/tags" Target="../tags/tag1276.xml"/><Relationship Id="rId209" Type="http://schemas.openxmlformats.org/officeDocument/2006/relationships/tags" Target="../tags/tag1290.xml"/><Relationship Id="rId190" Type="http://schemas.openxmlformats.org/officeDocument/2006/relationships/tags" Target="../tags/tag1271.xml"/><Relationship Id="rId204" Type="http://schemas.openxmlformats.org/officeDocument/2006/relationships/tags" Target="../tags/tag1285.xml"/><Relationship Id="rId15" Type="http://schemas.openxmlformats.org/officeDocument/2006/relationships/tags" Target="../tags/tag1096.xml"/><Relationship Id="rId36" Type="http://schemas.openxmlformats.org/officeDocument/2006/relationships/tags" Target="../tags/tag1117.xml"/><Relationship Id="rId57" Type="http://schemas.openxmlformats.org/officeDocument/2006/relationships/tags" Target="../tags/tag1138.xml"/><Relationship Id="rId106" Type="http://schemas.openxmlformats.org/officeDocument/2006/relationships/tags" Target="../tags/tag1187.xml"/><Relationship Id="rId127" Type="http://schemas.openxmlformats.org/officeDocument/2006/relationships/tags" Target="../tags/tag1208.xml"/><Relationship Id="rId10" Type="http://schemas.openxmlformats.org/officeDocument/2006/relationships/tags" Target="../tags/tag1091.xml"/><Relationship Id="rId31" Type="http://schemas.openxmlformats.org/officeDocument/2006/relationships/tags" Target="../tags/tag1112.xml"/><Relationship Id="rId52" Type="http://schemas.openxmlformats.org/officeDocument/2006/relationships/tags" Target="../tags/tag1133.xml"/><Relationship Id="rId73" Type="http://schemas.openxmlformats.org/officeDocument/2006/relationships/tags" Target="../tags/tag1154.xml"/><Relationship Id="rId78" Type="http://schemas.openxmlformats.org/officeDocument/2006/relationships/tags" Target="../tags/tag1159.xml"/><Relationship Id="rId94" Type="http://schemas.openxmlformats.org/officeDocument/2006/relationships/tags" Target="../tags/tag1175.xml"/><Relationship Id="rId99" Type="http://schemas.openxmlformats.org/officeDocument/2006/relationships/tags" Target="../tags/tag1180.xml"/><Relationship Id="rId101" Type="http://schemas.openxmlformats.org/officeDocument/2006/relationships/tags" Target="../tags/tag1182.xml"/><Relationship Id="rId122" Type="http://schemas.openxmlformats.org/officeDocument/2006/relationships/tags" Target="../tags/tag1203.xml"/><Relationship Id="rId143" Type="http://schemas.openxmlformats.org/officeDocument/2006/relationships/tags" Target="../tags/tag1224.xml"/><Relationship Id="rId148" Type="http://schemas.openxmlformats.org/officeDocument/2006/relationships/tags" Target="../tags/tag1229.xml"/><Relationship Id="rId164" Type="http://schemas.openxmlformats.org/officeDocument/2006/relationships/tags" Target="../tags/tag1245.xml"/><Relationship Id="rId169" Type="http://schemas.openxmlformats.org/officeDocument/2006/relationships/tags" Target="../tags/tag1250.xml"/><Relationship Id="rId185" Type="http://schemas.openxmlformats.org/officeDocument/2006/relationships/tags" Target="../tags/tag1266.xml"/><Relationship Id="rId4" Type="http://schemas.openxmlformats.org/officeDocument/2006/relationships/tags" Target="../tags/tag1085.xml"/><Relationship Id="rId9" Type="http://schemas.openxmlformats.org/officeDocument/2006/relationships/tags" Target="../tags/tag1090.xml"/><Relationship Id="rId180" Type="http://schemas.openxmlformats.org/officeDocument/2006/relationships/tags" Target="../tags/tag1261.xml"/><Relationship Id="rId210" Type="http://schemas.openxmlformats.org/officeDocument/2006/relationships/tags" Target="../tags/tag1291.xml"/><Relationship Id="rId26" Type="http://schemas.openxmlformats.org/officeDocument/2006/relationships/tags" Target="../tags/tag1107.xml"/><Relationship Id="rId47" Type="http://schemas.openxmlformats.org/officeDocument/2006/relationships/tags" Target="../tags/tag1128.xml"/><Relationship Id="rId68" Type="http://schemas.openxmlformats.org/officeDocument/2006/relationships/tags" Target="../tags/tag1149.xml"/><Relationship Id="rId89" Type="http://schemas.openxmlformats.org/officeDocument/2006/relationships/tags" Target="../tags/tag1170.xml"/><Relationship Id="rId112" Type="http://schemas.openxmlformats.org/officeDocument/2006/relationships/tags" Target="../tags/tag1193.xml"/><Relationship Id="rId133" Type="http://schemas.openxmlformats.org/officeDocument/2006/relationships/tags" Target="../tags/tag1214.xml"/><Relationship Id="rId154" Type="http://schemas.openxmlformats.org/officeDocument/2006/relationships/tags" Target="../tags/tag1235.xml"/><Relationship Id="rId175" Type="http://schemas.openxmlformats.org/officeDocument/2006/relationships/tags" Target="../tags/tag1256.xml"/><Relationship Id="rId196" Type="http://schemas.openxmlformats.org/officeDocument/2006/relationships/tags" Target="../tags/tag1277.xml"/><Relationship Id="rId200" Type="http://schemas.openxmlformats.org/officeDocument/2006/relationships/tags" Target="../tags/tag1281.xml"/><Relationship Id="rId16" Type="http://schemas.openxmlformats.org/officeDocument/2006/relationships/tags" Target="../tags/tag109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318.xml"/><Relationship Id="rId117" Type="http://schemas.openxmlformats.org/officeDocument/2006/relationships/tags" Target="../tags/tag1409.xml"/><Relationship Id="rId21" Type="http://schemas.openxmlformats.org/officeDocument/2006/relationships/tags" Target="../tags/tag1313.xml"/><Relationship Id="rId42" Type="http://schemas.openxmlformats.org/officeDocument/2006/relationships/tags" Target="../tags/tag1334.xml"/><Relationship Id="rId47" Type="http://schemas.openxmlformats.org/officeDocument/2006/relationships/tags" Target="../tags/tag1339.xml"/><Relationship Id="rId63" Type="http://schemas.openxmlformats.org/officeDocument/2006/relationships/tags" Target="../tags/tag1355.xml"/><Relationship Id="rId68" Type="http://schemas.openxmlformats.org/officeDocument/2006/relationships/tags" Target="../tags/tag1360.xml"/><Relationship Id="rId84" Type="http://schemas.openxmlformats.org/officeDocument/2006/relationships/tags" Target="../tags/tag1376.xml"/><Relationship Id="rId89" Type="http://schemas.openxmlformats.org/officeDocument/2006/relationships/tags" Target="../tags/tag1381.xml"/><Relationship Id="rId112" Type="http://schemas.openxmlformats.org/officeDocument/2006/relationships/tags" Target="../tags/tag1404.xml"/><Relationship Id="rId133" Type="http://schemas.openxmlformats.org/officeDocument/2006/relationships/tags" Target="../tags/tag1425.xml"/><Relationship Id="rId138" Type="http://schemas.openxmlformats.org/officeDocument/2006/relationships/tags" Target="../tags/tag1430.xml"/><Relationship Id="rId154" Type="http://schemas.openxmlformats.org/officeDocument/2006/relationships/tags" Target="../tags/tag1446.xml"/><Relationship Id="rId16" Type="http://schemas.openxmlformats.org/officeDocument/2006/relationships/tags" Target="../tags/tag1308.xml"/><Relationship Id="rId107" Type="http://schemas.openxmlformats.org/officeDocument/2006/relationships/tags" Target="../tags/tag1399.xml"/><Relationship Id="rId11" Type="http://schemas.openxmlformats.org/officeDocument/2006/relationships/tags" Target="../tags/tag1303.xml"/><Relationship Id="rId32" Type="http://schemas.openxmlformats.org/officeDocument/2006/relationships/tags" Target="../tags/tag1324.xml"/><Relationship Id="rId37" Type="http://schemas.openxmlformats.org/officeDocument/2006/relationships/tags" Target="../tags/tag1329.xml"/><Relationship Id="rId53" Type="http://schemas.openxmlformats.org/officeDocument/2006/relationships/tags" Target="../tags/tag1345.xml"/><Relationship Id="rId58" Type="http://schemas.openxmlformats.org/officeDocument/2006/relationships/tags" Target="../tags/tag1350.xml"/><Relationship Id="rId74" Type="http://schemas.openxmlformats.org/officeDocument/2006/relationships/tags" Target="../tags/tag1366.xml"/><Relationship Id="rId79" Type="http://schemas.openxmlformats.org/officeDocument/2006/relationships/tags" Target="../tags/tag1371.xml"/><Relationship Id="rId102" Type="http://schemas.openxmlformats.org/officeDocument/2006/relationships/tags" Target="../tags/tag1394.xml"/><Relationship Id="rId123" Type="http://schemas.openxmlformats.org/officeDocument/2006/relationships/tags" Target="../tags/tag1415.xml"/><Relationship Id="rId128" Type="http://schemas.openxmlformats.org/officeDocument/2006/relationships/tags" Target="../tags/tag1420.xml"/><Relationship Id="rId144" Type="http://schemas.openxmlformats.org/officeDocument/2006/relationships/tags" Target="../tags/tag1436.xml"/><Relationship Id="rId149" Type="http://schemas.openxmlformats.org/officeDocument/2006/relationships/tags" Target="../tags/tag1441.xml"/><Relationship Id="rId5" Type="http://schemas.openxmlformats.org/officeDocument/2006/relationships/tags" Target="../tags/tag1297.xml"/><Relationship Id="rId90" Type="http://schemas.openxmlformats.org/officeDocument/2006/relationships/tags" Target="../tags/tag1382.xml"/><Relationship Id="rId95" Type="http://schemas.openxmlformats.org/officeDocument/2006/relationships/tags" Target="../tags/tag1387.xml"/><Relationship Id="rId22" Type="http://schemas.openxmlformats.org/officeDocument/2006/relationships/tags" Target="../tags/tag1314.xml"/><Relationship Id="rId27" Type="http://schemas.openxmlformats.org/officeDocument/2006/relationships/tags" Target="../tags/tag1319.xml"/><Relationship Id="rId43" Type="http://schemas.openxmlformats.org/officeDocument/2006/relationships/tags" Target="../tags/tag1335.xml"/><Relationship Id="rId48" Type="http://schemas.openxmlformats.org/officeDocument/2006/relationships/tags" Target="../tags/tag1340.xml"/><Relationship Id="rId64" Type="http://schemas.openxmlformats.org/officeDocument/2006/relationships/tags" Target="../tags/tag1356.xml"/><Relationship Id="rId69" Type="http://schemas.openxmlformats.org/officeDocument/2006/relationships/tags" Target="../tags/tag1361.xml"/><Relationship Id="rId113" Type="http://schemas.openxmlformats.org/officeDocument/2006/relationships/tags" Target="../tags/tag1405.xml"/><Relationship Id="rId118" Type="http://schemas.openxmlformats.org/officeDocument/2006/relationships/tags" Target="../tags/tag1410.xml"/><Relationship Id="rId134" Type="http://schemas.openxmlformats.org/officeDocument/2006/relationships/tags" Target="../tags/tag1426.xml"/><Relationship Id="rId139" Type="http://schemas.openxmlformats.org/officeDocument/2006/relationships/tags" Target="../tags/tag1431.xml"/><Relationship Id="rId80" Type="http://schemas.openxmlformats.org/officeDocument/2006/relationships/tags" Target="../tags/tag1372.xml"/><Relationship Id="rId85" Type="http://schemas.openxmlformats.org/officeDocument/2006/relationships/tags" Target="../tags/tag1377.xml"/><Relationship Id="rId150" Type="http://schemas.openxmlformats.org/officeDocument/2006/relationships/tags" Target="../tags/tag1442.xml"/><Relationship Id="rId155" Type="http://schemas.openxmlformats.org/officeDocument/2006/relationships/tags" Target="../tags/tag1447.xml"/><Relationship Id="rId12" Type="http://schemas.openxmlformats.org/officeDocument/2006/relationships/tags" Target="../tags/tag1304.xml"/><Relationship Id="rId17" Type="http://schemas.openxmlformats.org/officeDocument/2006/relationships/tags" Target="../tags/tag1309.xml"/><Relationship Id="rId25" Type="http://schemas.openxmlformats.org/officeDocument/2006/relationships/tags" Target="../tags/tag1317.xml"/><Relationship Id="rId33" Type="http://schemas.openxmlformats.org/officeDocument/2006/relationships/tags" Target="../tags/tag1325.xml"/><Relationship Id="rId38" Type="http://schemas.openxmlformats.org/officeDocument/2006/relationships/tags" Target="../tags/tag1330.xml"/><Relationship Id="rId46" Type="http://schemas.openxmlformats.org/officeDocument/2006/relationships/tags" Target="../tags/tag1338.xml"/><Relationship Id="rId59" Type="http://schemas.openxmlformats.org/officeDocument/2006/relationships/tags" Target="../tags/tag1351.xml"/><Relationship Id="rId67" Type="http://schemas.openxmlformats.org/officeDocument/2006/relationships/tags" Target="../tags/tag1359.xml"/><Relationship Id="rId103" Type="http://schemas.openxmlformats.org/officeDocument/2006/relationships/tags" Target="../tags/tag1395.xml"/><Relationship Id="rId108" Type="http://schemas.openxmlformats.org/officeDocument/2006/relationships/tags" Target="../tags/tag1400.xml"/><Relationship Id="rId116" Type="http://schemas.openxmlformats.org/officeDocument/2006/relationships/tags" Target="../tags/tag1408.xml"/><Relationship Id="rId124" Type="http://schemas.openxmlformats.org/officeDocument/2006/relationships/tags" Target="../tags/tag1416.xml"/><Relationship Id="rId129" Type="http://schemas.openxmlformats.org/officeDocument/2006/relationships/tags" Target="../tags/tag1421.xml"/><Relationship Id="rId137" Type="http://schemas.openxmlformats.org/officeDocument/2006/relationships/tags" Target="../tags/tag1429.xml"/><Relationship Id="rId20" Type="http://schemas.openxmlformats.org/officeDocument/2006/relationships/tags" Target="../tags/tag1312.xml"/><Relationship Id="rId41" Type="http://schemas.openxmlformats.org/officeDocument/2006/relationships/tags" Target="../tags/tag1333.xml"/><Relationship Id="rId54" Type="http://schemas.openxmlformats.org/officeDocument/2006/relationships/tags" Target="../tags/tag1346.xml"/><Relationship Id="rId62" Type="http://schemas.openxmlformats.org/officeDocument/2006/relationships/tags" Target="../tags/tag1354.xml"/><Relationship Id="rId70" Type="http://schemas.openxmlformats.org/officeDocument/2006/relationships/tags" Target="../tags/tag1362.xml"/><Relationship Id="rId75" Type="http://schemas.openxmlformats.org/officeDocument/2006/relationships/tags" Target="../tags/tag1367.xml"/><Relationship Id="rId83" Type="http://schemas.openxmlformats.org/officeDocument/2006/relationships/tags" Target="../tags/tag1375.xml"/><Relationship Id="rId88" Type="http://schemas.openxmlformats.org/officeDocument/2006/relationships/tags" Target="../tags/tag1380.xml"/><Relationship Id="rId91" Type="http://schemas.openxmlformats.org/officeDocument/2006/relationships/tags" Target="../tags/tag1383.xml"/><Relationship Id="rId96" Type="http://schemas.openxmlformats.org/officeDocument/2006/relationships/tags" Target="../tags/tag1388.xml"/><Relationship Id="rId111" Type="http://schemas.openxmlformats.org/officeDocument/2006/relationships/tags" Target="../tags/tag1403.xml"/><Relationship Id="rId132" Type="http://schemas.openxmlformats.org/officeDocument/2006/relationships/tags" Target="../tags/tag1424.xml"/><Relationship Id="rId140" Type="http://schemas.openxmlformats.org/officeDocument/2006/relationships/tags" Target="../tags/tag1432.xml"/><Relationship Id="rId145" Type="http://schemas.openxmlformats.org/officeDocument/2006/relationships/tags" Target="../tags/tag1437.xml"/><Relationship Id="rId153" Type="http://schemas.openxmlformats.org/officeDocument/2006/relationships/tags" Target="../tags/tag1445.xml"/><Relationship Id="rId1" Type="http://schemas.openxmlformats.org/officeDocument/2006/relationships/tags" Target="../tags/tag1293.xml"/><Relationship Id="rId6" Type="http://schemas.openxmlformats.org/officeDocument/2006/relationships/tags" Target="../tags/tag1298.xml"/><Relationship Id="rId15" Type="http://schemas.openxmlformats.org/officeDocument/2006/relationships/tags" Target="../tags/tag1307.xml"/><Relationship Id="rId23" Type="http://schemas.openxmlformats.org/officeDocument/2006/relationships/tags" Target="../tags/tag1315.xml"/><Relationship Id="rId28" Type="http://schemas.openxmlformats.org/officeDocument/2006/relationships/tags" Target="../tags/tag1320.xml"/><Relationship Id="rId36" Type="http://schemas.openxmlformats.org/officeDocument/2006/relationships/tags" Target="../tags/tag1328.xml"/><Relationship Id="rId49" Type="http://schemas.openxmlformats.org/officeDocument/2006/relationships/tags" Target="../tags/tag1341.xml"/><Relationship Id="rId57" Type="http://schemas.openxmlformats.org/officeDocument/2006/relationships/tags" Target="../tags/tag1349.xml"/><Relationship Id="rId106" Type="http://schemas.openxmlformats.org/officeDocument/2006/relationships/tags" Target="../tags/tag1398.xml"/><Relationship Id="rId114" Type="http://schemas.openxmlformats.org/officeDocument/2006/relationships/tags" Target="../tags/tag1406.xml"/><Relationship Id="rId119" Type="http://schemas.openxmlformats.org/officeDocument/2006/relationships/tags" Target="../tags/tag1411.xml"/><Relationship Id="rId127" Type="http://schemas.openxmlformats.org/officeDocument/2006/relationships/tags" Target="../tags/tag1419.xml"/><Relationship Id="rId10" Type="http://schemas.openxmlformats.org/officeDocument/2006/relationships/tags" Target="../tags/tag1302.xml"/><Relationship Id="rId31" Type="http://schemas.openxmlformats.org/officeDocument/2006/relationships/tags" Target="../tags/tag1323.xml"/><Relationship Id="rId44" Type="http://schemas.openxmlformats.org/officeDocument/2006/relationships/tags" Target="../tags/tag1336.xml"/><Relationship Id="rId52" Type="http://schemas.openxmlformats.org/officeDocument/2006/relationships/tags" Target="../tags/tag1344.xml"/><Relationship Id="rId60" Type="http://schemas.openxmlformats.org/officeDocument/2006/relationships/tags" Target="../tags/tag1352.xml"/><Relationship Id="rId65" Type="http://schemas.openxmlformats.org/officeDocument/2006/relationships/tags" Target="../tags/tag1357.xml"/><Relationship Id="rId73" Type="http://schemas.openxmlformats.org/officeDocument/2006/relationships/tags" Target="../tags/tag1365.xml"/><Relationship Id="rId78" Type="http://schemas.openxmlformats.org/officeDocument/2006/relationships/tags" Target="../tags/tag1370.xml"/><Relationship Id="rId81" Type="http://schemas.openxmlformats.org/officeDocument/2006/relationships/tags" Target="../tags/tag1373.xml"/><Relationship Id="rId86" Type="http://schemas.openxmlformats.org/officeDocument/2006/relationships/tags" Target="../tags/tag1378.xml"/><Relationship Id="rId94" Type="http://schemas.openxmlformats.org/officeDocument/2006/relationships/tags" Target="../tags/tag1386.xml"/><Relationship Id="rId99" Type="http://schemas.openxmlformats.org/officeDocument/2006/relationships/tags" Target="../tags/tag1391.xml"/><Relationship Id="rId101" Type="http://schemas.openxmlformats.org/officeDocument/2006/relationships/tags" Target="../tags/tag1393.xml"/><Relationship Id="rId122" Type="http://schemas.openxmlformats.org/officeDocument/2006/relationships/tags" Target="../tags/tag1414.xml"/><Relationship Id="rId130" Type="http://schemas.openxmlformats.org/officeDocument/2006/relationships/tags" Target="../tags/tag1422.xml"/><Relationship Id="rId135" Type="http://schemas.openxmlformats.org/officeDocument/2006/relationships/tags" Target="../tags/tag1427.xml"/><Relationship Id="rId143" Type="http://schemas.openxmlformats.org/officeDocument/2006/relationships/tags" Target="../tags/tag1435.xml"/><Relationship Id="rId148" Type="http://schemas.openxmlformats.org/officeDocument/2006/relationships/tags" Target="../tags/tag1440.xml"/><Relationship Id="rId151" Type="http://schemas.openxmlformats.org/officeDocument/2006/relationships/tags" Target="../tags/tag1443.xml"/><Relationship Id="rId156" Type="http://schemas.openxmlformats.org/officeDocument/2006/relationships/slideLayout" Target="../slideLayouts/slideLayout1.xml"/><Relationship Id="rId4" Type="http://schemas.openxmlformats.org/officeDocument/2006/relationships/tags" Target="../tags/tag1296.xml"/><Relationship Id="rId9" Type="http://schemas.openxmlformats.org/officeDocument/2006/relationships/tags" Target="../tags/tag1301.xml"/><Relationship Id="rId13" Type="http://schemas.openxmlformats.org/officeDocument/2006/relationships/tags" Target="../tags/tag1305.xml"/><Relationship Id="rId18" Type="http://schemas.openxmlformats.org/officeDocument/2006/relationships/tags" Target="../tags/tag1310.xml"/><Relationship Id="rId39" Type="http://schemas.openxmlformats.org/officeDocument/2006/relationships/tags" Target="../tags/tag1331.xml"/><Relationship Id="rId109" Type="http://schemas.openxmlformats.org/officeDocument/2006/relationships/tags" Target="../tags/tag1401.xml"/><Relationship Id="rId34" Type="http://schemas.openxmlformats.org/officeDocument/2006/relationships/tags" Target="../tags/tag1326.xml"/><Relationship Id="rId50" Type="http://schemas.openxmlformats.org/officeDocument/2006/relationships/tags" Target="../tags/tag1342.xml"/><Relationship Id="rId55" Type="http://schemas.openxmlformats.org/officeDocument/2006/relationships/tags" Target="../tags/tag1347.xml"/><Relationship Id="rId76" Type="http://schemas.openxmlformats.org/officeDocument/2006/relationships/tags" Target="../tags/tag1368.xml"/><Relationship Id="rId97" Type="http://schemas.openxmlformats.org/officeDocument/2006/relationships/tags" Target="../tags/tag1389.xml"/><Relationship Id="rId104" Type="http://schemas.openxmlformats.org/officeDocument/2006/relationships/tags" Target="../tags/tag1396.xml"/><Relationship Id="rId120" Type="http://schemas.openxmlformats.org/officeDocument/2006/relationships/tags" Target="../tags/tag1412.xml"/><Relationship Id="rId125" Type="http://schemas.openxmlformats.org/officeDocument/2006/relationships/tags" Target="../tags/tag1417.xml"/><Relationship Id="rId141" Type="http://schemas.openxmlformats.org/officeDocument/2006/relationships/tags" Target="../tags/tag1433.xml"/><Relationship Id="rId146" Type="http://schemas.openxmlformats.org/officeDocument/2006/relationships/tags" Target="../tags/tag1438.xml"/><Relationship Id="rId7" Type="http://schemas.openxmlformats.org/officeDocument/2006/relationships/tags" Target="../tags/tag1299.xml"/><Relationship Id="rId71" Type="http://schemas.openxmlformats.org/officeDocument/2006/relationships/tags" Target="../tags/tag1363.xml"/><Relationship Id="rId92" Type="http://schemas.openxmlformats.org/officeDocument/2006/relationships/tags" Target="../tags/tag1384.xml"/><Relationship Id="rId2" Type="http://schemas.openxmlformats.org/officeDocument/2006/relationships/tags" Target="../tags/tag1294.xml"/><Relationship Id="rId29" Type="http://schemas.openxmlformats.org/officeDocument/2006/relationships/tags" Target="../tags/tag1321.xml"/><Relationship Id="rId24" Type="http://schemas.openxmlformats.org/officeDocument/2006/relationships/tags" Target="../tags/tag1316.xml"/><Relationship Id="rId40" Type="http://schemas.openxmlformats.org/officeDocument/2006/relationships/tags" Target="../tags/tag1332.xml"/><Relationship Id="rId45" Type="http://schemas.openxmlformats.org/officeDocument/2006/relationships/tags" Target="../tags/tag1337.xml"/><Relationship Id="rId66" Type="http://schemas.openxmlformats.org/officeDocument/2006/relationships/tags" Target="../tags/tag1358.xml"/><Relationship Id="rId87" Type="http://schemas.openxmlformats.org/officeDocument/2006/relationships/tags" Target="../tags/tag1379.xml"/><Relationship Id="rId110" Type="http://schemas.openxmlformats.org/officeDocument/2006/relationships/tags" Target="../tags/tag1402.xml"/><Relationship Id="rId115" Type="http://schemas.openxmlformats.org/officeDocument/2006/relationships/tags" Target="../tags/tag1407.xml"/><Relationship Id="rId131" Type="http://schemas.openxmlformats.org/officeDocument/2006/relationships/tags" Target="../tags/tag1423.xml"/><Relationship Id="rId136" Type="http://schemas.openxmlformats.org/officeDocument/2006/relationships/tags" Target="../tags/tag1428.xml"/><Relationship Id="rId61" Type="http://schemas.openxmlformats.org/officeDocument/2006/relationships/tags" Target="../tags/tag1353.xml"/><Relationship Id="rId82" Type="http://schemas.openxmlformats.org/officeDocument/2006/relationships/tags" Target="../tags/tag1374.xml"/><Relationship Id="rId152" Type="http://schemas.openxmlformats.org/officeDocument/2006/relationships/tags" Target="../tags/tag1444.xml"/><Relationship Id="rId19" Type="http://schemas.openxmlformats.org/officeDocument/2006/relationships/tags" Target="../tags/tag1311.xml"/><Relationship Id="rId14" Type="http://schemas.openxmlformats.org/officeDocument/2006/relationships/tags" Target="../tags/tag1306.xml"/><Relationship Id="rId30" Type="http://schemas.openxmlformats.org/officeDocument/2006/relationships/tags" Target="../tags/tag1322.xml"/><Relationship Id="rId35" Type="http://schemas.openxmlformats.org/officeDocument/2006/relationships/tags" Target="../tags/tag1327.xml"/><Relationship Id="rId56" Type="http://schemas.openxmlformats.org/officeDocument/2006/relationships/tags" Target="../tags/tag1348.xml"/><Relationship Id="rId77" Type="http://schemas.openxmlformats.org/officeDocument/2006/relationships/tags" Target="../tags/tag1369.xml"/><Relationship Id="rId100" Type="http://schemas.openxmlformats.org/officeDocument/2006/relationships/tags" Target="../tags/tag1392.xml"/><Relationship Id="rId105" Type="http://schemas.openxmlformats.org/officeDocument/2006/relationships/tags" Target="../tags/tag1397.xml"/><Relationship Id="rId126" Type="http://schemas.openxmlformats.org/officeDocument/2006/relationships/tags" Target="../tags/tag1418.xml"/><Relationship Id="rId147" Type="http://schemas.openxmlformats.org/officeDocument/2006/relationships/tags" Target="../tags/tag1439.xml"/><Relationship Id="rId8" Type="http://schemas.openxmlformats.org/officeDocument/2006/relationships/tags" Target="../tags/tag1300.xml"/><Relationship Id="rId51" Type="http://schemas.openxmlformats.org/officeDocument/2006/relationships/tags" Target="../tags/tag1343.xml"/><Relationship Id="rId72" Type="http://schemas.openxmlformats.org/officeDocument/2006/relationships/tags" Target="../tags/tag1364.xml"/><Relationship Id="rId93" Type="http://schemas.openxmlformats.org/officeDocument/2006/relationships/tags" Target="../tags/tag1385.xml"/><Relationship Id="rId98" Type="http://schemas.openxmlformats.org/officeDocument/2006/relationships/tags" Target="../tags/tag1390.xml"/><Relationship Id="rId121" Type="http://schemas.openxmlformats.org/officeDocument/2006/relationships/tags" Target="../tags/tag1413.xml"/><Relationship Id="rId142" Type="http://schemas.openxmlformats.org/officeDocument/2006/relationships/tags" Target="../tags/tag1434.xml"/><Relationship Id="rId3" Type="http://schemas.openxmlformats.org/officeDocument/2006/relationships/tags" Target="../tags/tag129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564.xml"/><Relationship Id="rId21" Type="http://schemas.openxmlformats.org/officeDocument/2006/relationships/tags" Target="../tags/tag1468.xml"/><Relationship Id="rId42" Type="http://schemas.openxmlformats.org/officeDocument/2006/relationships/tags" Target="../tags/tag1489.xml"/><Relationship Id="rId63" Type="http://schemas.openxmlformats.org/officeDocument/2006/relationships/tags" Target="../tags/tag1510.xml"/><Relationship Id="rId84" Type="http://schemas.openxmlformats.org/officeDocument/2006/relationships/tags" Target="../tags/tag1531.xml"/><Relationship Id="rId138" Type="http://schemas.openxmlformats.org/officeDocument/2006/relationships/tags" Target="../tags/tag1585.xml"/><Relationship Id="rId159" Type="http://schemas.openxmlformats.org/officeDocument/2006/relationships/tags" Target="../tags/tag1606.xml"/><Relationship Id="rId170" Type="http://schemas.openxmlformats.org/officeDocument/2006/relationships/tags" Target="../tags/tag1617.xml"/><Relationship Id="rId191" Type="http://schemas.openxmlformats.org/officeDocument/2006/relationships/tags" Target="../tags/tag1638.xml"/><Relationship Id="rId205" Type="http://schemas.openxmlformats.org/officeDocument/2006/relationships/tags" Target="../tags/tag1652.xml"/><Relationship Id="rId226" Type="http://schemas.openxmlformats.org/officeDocument/2006/relationships/tags" Target="../tags/tag1673.xml"/><Relationship Id="rId107" Type="http://schemas.openxmlformats.org/officeDocument/2006/relationships/tags" Target="../tags/tag1554.xml"/><Relationship Id="rId11" Type="http://schemas.openxmlformats.org/officeDocument/2006/relationships/tags" Target="../tags/tag1458.xml"/><Relationship Id="rId32" Type="http://schemas.openxmlformats.org/officeDocument/2006/relationships/tags" Target="../tags/tag1479.xml"/><Relationship Id="rId53" Type="http://schemas.openxmlformats.org/officeDocument/2006/relationships/tags" Target="../tags/tag1500.xml"/><Relationship Id="rId74" Type="http://schemas.openxmlformats.org/officeDocument/2006/relationships/tags" Target="../tags/tag1521.xml"/><Relationship Id="rId128" Type="http://schemas.openxmlformats.org/officeDocument/2006/relationships/tags" Target="../tags/tag1575.xml"/><Relationship Id="rId149" Type="http://schemas.openxmlformats.org/officeDocument/2006/relationships/tags" Target="../tags/tag1596.xml"/><Relationship Id="rId5" Type="http://schemas.openxmlformats.org/officeDocument/2006/relationships/tags" Target="../tags/tag1452.xml"/><Relationship Id="rId95" Type="http://schemas.openxmlformats.org/officeDocument/2006/relationships/tags" Target="../tags/tag1542.xml"/><Relationship Id="rId160" Type="http://schemas.openxmlformats.org/officeDocument/2006/relationships/tags" Target="../tags/tag1607.xml"/><Relationship Id="rId181" Type="http://schemas.openxmlformats.org/officeDocument/2006/relationships/tags" Target="../tags/tag1628.xml"/><Relationship Id="rId216" Type="http://schemas.openxmlformats.org/officeDocument/2006/relationships/tags" Target="../tags/tag1663.xml"/><Relationship Id="rId237" Type="http://schemas.openxmlformats.org/officeDocument/2006/relationships/tags" Target="../tags/tag1684.xml"/><Relationship Id="rId22" Type="http://schemas.openxmlformats.org/officeDocument/2006/relationships/tags" Target="../tags/tag1469.xml"/><Relationship Id="rId43" Type="http://schemas.openxmlformats.org/officeDocument/2006/relationships/tags" Target="../tags/tag1490.xml"/><Relationship Id="rId64" Type="http://schemas.openxmlformats.org/officeDocument/2006/relationships/tags" Target="../tags/tag1511.xml"/><Relationship Id="rId118" Type="http://schemas.openxmlformats.org/officeDocument/2006/relationships/tags" Target="../tags/tag1565.xml"/><Relationship Id="rId139" Type="http://schemas.openxmlformats.org/officeDocument/2006/relationships/tags" Target="../tags/tag1586.xml"/><Relationship Id="rId85" Type="http://schemas.openxmlformats.org/officeDocument/2006/relationships/tags" Target="../tags/tag1532.xml"/><Relationship Id="rId150" Type="http://schemas.openxmlformats.org/officeDocument/2006/relationships/tags" Target="../tags/tag1597.xml"/><Relationship Id="rId171" Type="http://schemas.openxmlformats.org/officeDocument/2006/relationships/tags" Target="../tags/tag1618.xml"/><Relationship Id="rId192" Type="http://schemas.openxmlformats.org/officeDocument/2006/relationships/tags" Target="../tags/tag1639.xml"/><Relationship Id="rId206" Type="http://schemas.openxmlformats.org/officeDocument/2006/relationships/tags" Target="../tags/tag1653.xml"/><Relationship Id="rId227" Type="http://schemas.openxmlformats.org/officeDocument/2006/relationships/tags" Target="../tags/tag1674.xml"/><Relationship Id="rId201" Type="http://schemas.openxmlformats.org/officeDocument/2006/relationships/tags" Target="../tags/tag1648.xml"/><Relationship Id="rId222" Type="http://schemas.openxmlformats.org/officeDocument/2006/relationships/tags" Target="../tags/tag1669.xml"/><Relationship Id="rId12" Type="http://schemas.openxmlformats.org/officeDocument/2006/relationships/tags" Target="../tags/tag1459.xml"/><Relationship Id="rId17" Type="http://schemas.openxmlformats.org/officeDocument/2006/relationships/tags" Target="../tags/tag1464.xml"/><Relationship Id="rId33" Type="http://schemas.openxmlformats.org/officeDocument/2006/relationships/tags" Target="../tags/tag1480.xml"/><Relationship Id="rId38" Type="http://schemas.openxmlformats.org/officeDocument/2006/relationships/tags" Target="../tags/tag1485.xml"/><Relationship Id="rId59" Type="http://schemas.openxmlformats.org/officeDocument/2006/relationships/tags" Target="../tags/tag1506.xml"/><Relationship Id="rId103" Type="http://schemas.openxmlformats.org/officeDocument/2006/relationships/tags" Target="../tags/tag1550.xml"/><Relationship Id="rId108" Type="http://schemas.openxmlformats.org/officeDocument/2006/relationships/tags" Target="../tags/tag1555.xml"/><Relationship Id="rId124" Type="http://schemas.openxmlformats.org/officeDocument/2006/relationships/tags" Target="../tags/tag1571.xml"/><Relationship Id="rId129" Type="http://schemas.openxmlformats.org/officeDocument/2006/relationships/tags" Target="../tags/tag1576.xml"/><Relationship Id="rId54" Type="http://schemas.openxmlformats.org/officeDocument/2006/relationships/tags" Target="../tags/tag1501.xml"/><Relationship Id="rId70" Type="http://schemas.openxmlformats.org/officeDocument/2006/relationships/tags" Target="../tags/tag1517.xml"/><Relationship Id="rId75" Type="http://schemas.openxmlformats.org/officeDocument/2006/relationships/tags" Target="../tags/tag1522.xml"/><Relationship Id="rId91" Type="http://schemas.openxmlformats.org/officeDocument/2006/relationships/tags" Target="../tags/tag1538.xml"/><Relationship Id="rId96" Type="http://schemas.openxmlformats.org/officeDocument/2006/relationships/tags" Target="../tags/tag1543.xml"/><Relationship Id="rId140" Type="http://schemas.openxmlformats.org/officeDocument/2006/relationships/tags" Target="../tags/tag1587.xml"/><Relationship Id="rId145" Type="http://schemas.openxmlformats.org/officeDocument/2006/relationships/tags" Target="../tags/tag1592.xml"/><Relationship Id="rId161" Type="http://schemas.openxmlformats.org/officeDocument/2006/relationships/tags" Target="../tags/tag1608.xml"/><Relationship Id="rId166" Type="http://schemas.openxmlformats.org/officeDocument/2006/relationships/tags" Target="../tags/tag1613.xml"/><Relationship Id="rId182" Type="http://schemas.openxmlformats.org/officeDocument/2006/relationships/tags" Target="../tags/tag1629.xml"/><Relationship Id="rId187" Type="http://schemas.openxmlformats.org/officeDocument/2006/relationships/tags" Target="../tags/tag1634.xml"/><Relationship Id="rId217" Type="http://schemas.openxmlformats.org/officeDocument/2006/relationships/tags" Target="../tags/tag1664.xml"/><Relationship Id="rId1" Type="http://schemas.openxmlformats.org/officeDocument/2006/relationships/tags" Target="../tags/tag1448.xml"/><Relationship Id="rId6" Type="http://schemas.openxmlformats.org/officeDocument/2006/relationships/tags" Target="../tags/tag1453.xml"/><Relationship Id="rId212" Type="http://schemas.openxmlformats.org/officeDocument/2006/relationships/tags" Target="../tags/tag1659.xml"/><Relationship Id="rId233" Type="http://schemas.openxmlformats.org/officeDocument/2006/relationships/tags" Target="../tags/tag1680.xml"/><Relationship Id="rId238" Type="http://schemas.openxmlformats.org/officeDocument/2006/relationships/tags" Target="../tags/tag1685.xml"/><Relationship Id="rId23" Type="http://schemas.openxmlformats.org/officeDocument/2006/relationships/tags" Target="../tags/tag1470.xml"/><Relationship Id="rId28" Type="http://schemas.openxmlformats.org/officeDocument/2006/relationships/tags" Target="../tags/tag1475.xml"/><Relationship Id="rId49" Type="http://schemas.openxmlformats.org/officeDocument/2006/relationships/tags" Target="../tags/tag1496.xml"/><Relationship Id="rId114" Type="http://schemas.openxmlformats.org/officeDocument/2006/relationships/tags" Target="../tags/tag1561.xml"/><Relationship Id="rId119" Type="http://schemas.openxmlformats.org/officeDocument/2006/relationships/tags" Target="../tags/tag1566.xml"/><Relationship Id="rId44" Type="http://schemas.openxmlformats.org/officeDocument/2006/relationships/tags" Target="../tags/tag1491.xml"/><Relationship Id="rId60" Type="http://schemas.openxmlformats.org/officeDocument/2006/relationships/tags" Target="../tags/tag1507.xml"/><Relationship Id="rId65" Type="http://schemas.openxmlformats.org/officeDocument/2006/relationships/tags" Target="../tags/tag1512.xml"/><Relationship Id="rId81" Type="http://schemas.openxmlformats.org/officeDocument/2006/relationships/tags" Target="../tags/tag1528.xml"/><Relationship Id="rId86" Type="http://schemas.openxmlformats.org/officeDocument/2006/relationships/tags" Target="../tags/tag1533.xml"/><Relationship Id="rId130" Type="http://schemas.openxmlformats.org/officeDocument/2006/relationships/tags" Target="../tags/tag1577.xml"/><Relationship Id="rId135" Type="http://schemas.openxmlformats.org/officeDocument/2006/relationships/tags" Target="../tags/tag1582.xml"/><Relationship Id="rId151" Type="http://schemas.openxmlformats.org/officeDocument/2006/relationships/tags" Target="../tags/tag1598.xml"/><Relationship Id="rId156" Type="http://schemas.openxmlformats.org/officeDocument/2006/relationships/tags" Target="../tags/tag1603.xml"/><Relationship Id="rId177" Type="http://schemas.openxmlformats.org/officeDocument/2006/relationships/tags" Target="../tags/tag1624.xml"/><Relationship Id="rId198" Type="http://schemas.openxmlformats.org/officeDocument/2006/relationships/tags" Target="../tags/tag1645.xml"/><Relationship Id="rId172" Type="http://schemas.openxmlformats.org/officeDocument/2006/relationships/tags" Target="../tags/tag1619.xml"/><Relationship Id="rId193" Type="http://schemas.openxmlformats.org/officeDocument/2006/relationships/tags" Target="../tags/tag1640.xml"/><Relationship Id="rId202" Type="http://schemas.openxmlformats.org/officeDocument/2006/relationships/tags" Target="../tags/tag1649.xml"/><Relationship Id="rId207" Type="http://schemas.openxmlformats.org/officeDocument/2006/relationships/tags" Target="../tags/tag1654.xml"/><Relationship Id="rId223" Type="http://schemas.openxmlformats.org/officeDocument/2006/relationships/tags" Target="../tags/tag1670.xml"/><Relationship Id="rId228" Type="http://schemas.openxmlformats.org/officeDocument/2006/relationships/tags" Target="../tags/tag1675.xml"/><Relationship Id="rId13" Type="http://schemas.openxmlformats.org/officeDocument/2006/relationships/tags" Target="../tags/tag1460.xml"/><Relationship Id="rId18" Type="http://schemas.openxmlformats.org/officeDocument/2006/relationships/tags" Target="../tags/tag1465.xml"/><Relationship Id="rId39" Type="http://schemas.openxmlformats.org/officeDocument/2006/relationships/tags" Target="../tags/tag1486.xml"/><Relationship Id="rId109" Type="http://schemas.openxmlformats.org/officeDocument/2006/relationships/tags" Target="../tags/tag1556.xml"/><Relationship Id="rId34" Type="http://schemas.openxmlformats.org/officeDocument/2006/relationships/tags" Target="../tags/tag1481.xml"/><Relationship Id="rId50" Type="http://schemas.openxmlformats.org/officeDocument/2006/relationships/tags" Target="../tags/tag1497.xml"/><Relationship Id="rId55" Type="http://schemas.openxmlformats.org/officeDocument/2006/relationships/tags" Target="../tags/tag1502.xml"/><Relationship Id="rId76" Type="http://schemas.openxmlformats.org/officeDocument/2006/relationships/tags" Target="../tags/tag1523.xml"/><Relationship Id="rId97" Type="http://schemas.openxmlformats.org/officeDocument/2006/relationships/tags" Target="../tags/tag1544.xml"/><Relationship Id="rId104" Type="http://schemas.openxmlformats.org/officeDocument/2006/relationships/tags" Target="../tags/tag1551.xml"/><Relationship Id="rId120" Type="http://schemas.openxmlformats.org/officeDocument/2006/relationships/tags" Target="../tags/tag1567.xml"/><Relationship Id="rId125" Type="http://schemas.openxmlformats.org/officeDocument/2006/relationships/tags" Target="../tags/tag1572.xml"/><Relationship Id="rId141" Type="http://schemas.openxmlformats.org/officeDocument/2006/relationships/tags" Target="../tags/tag1588.xml"/><Relationship Id="rId146" Type="http://schemas.openxmlformats.org/officeDocument/2006/relationships/tags" Target="../tags/tag1593.xml"/><Relationship Id="rId167" Type="http://schemas.openxmlformats.org/officeDocument/2006/relationships/tags" Target="../tags/tag1614.xml"/><Relationship Id="rId188" Type="http://schemas.openxmlformats.org/officeDocument/2006/relationships/tags" Target="../tags/tag1635.xml"/><Relationship Id="rId7" Type="http://schemas.openxmlformats.org/officeDocument/2006/relationships/tags" Target="../tags/tag1454.xml"/><Relationship Id="rId71" Type="http://schemas.openxmlformats.org/officeDocument/2006/relationships/tags" Target="../tags/tag1518.xml"/><Relationship Id="rId92" Type="http://schemas.openxmlformats.org/officeDocument/2006/relationships/tags" Target="../tags/tag1539.xml"/><Relationship Id="rId162" Type="http://schemas.openxmlformats.org/officeDocument/2006/relationships/tags" Target="../tags/tag1609.xml"/><Relationship Id="rId183" Type="http://schemas.openxmlformats.org/officeDocument/2006/relationships/tags" Target="../tags/tag1630.xml"/><Relationship Id="rId213" Type="http://schemas.openxmlformats.org/officeDocument/2006/relationships/tags" Target="../tags/tag1660.xml"/><Relationship Id="rId218" Type="http://schemas.openxmlformats.org/officeDocument/2006/relationships/tags" Target="../tags/tag1665.xml"/><Relationship Id="rId234" Type="http://schemas.openxmlformats.org/officeDocument/2006/relationships/tags" Target="../tags/tag1681.xml"/><Relationship Id="rId239" Type="http://schemas.openxmlformats.org/officeDocument/2006/relationships/tags" Target="../tags/tag1686.xml"/><Relationship Id="rId2" Type="http://schemas.openxmlformats.org/officeDocument/2006/relationships/tags" Target="../tags/tag1449.xml"/><Relationship Id="rId29" Type="http://schemas.openxmlformats.org/officeDocument/2006/relationships/tags" Target="../tags/tag1476.xml"/><Relationship Id="rId24" Type="http://schemas.openxmlformats.org/officeDocument/2006/relationships/tags" Target="../tags/tag1471.xml"/><Relationship Id="rId40" Type="http://schemas.openxmlformats.org/officeDocument/2006/relationships/tags" Target="../tags/tag1487.xml"/><Relationship Id="rId45" Type="http://schemas.openxmlformats.org/officeDocument/2006/relationships/tags" Target="../tags/tag1492.xml"/><Relationship Id="rId66" Type="http://schemas.openxmlformats.org/officeDocument/2006/relationships/tags" Target="../tags/tag1513.xml"/><Relationship Id="rId87" Type="http://schemas.openxmlformats.org/officeDocument/2006/relationships/tags" Target="../tags/tag1534.xml"/><Relationship Id="rId110" Type="http://schemas.openxmlformats.org/officeDocument/2006/relationships/tags" Target="../tags/tag1557.xml"/><Relationship Id="rId115" Type="http://schemas.openxmlformats.org/officeDocument/2006/relationships/tags" Target="../tags/tag1562.xml"/><Relationship Id="rId131" Type="http://schemas.openxmlformats.org/officeDocument/2006/relationships/tags" Target="../tags/tag1578.xml"/><Relationship Id="rId136" Type="http://schemas.openxmlformats.org/officeDocument/2006/relationships/tags" Target="../tags/tag1583.xml"/><Relationship Id="rId157" Type="http://schemas.openxmlformats.org/officeDocument/2006/relationships/tags" Target="../tags/tag1604.xml"/><Relationship Id="rId178" Type="http://schemas.openxmlformats.org/officeDocument/2006/relationships/tags" Target="../tags/tag1625.xml"/><Relationship Id="rId61" Type="http://schemas.openxmlformats.org/officeDocument/2006/relationships/tags" Target="../tags/tag1508.xml"/><Relationship Id="rId82" Type="http://schemas.openxmlformats.org/officeDocument/2006/relationships/tags" Target="../tags/tag1529.xml"/><Relationship Id="rId152" Type="http://schemas.openxmlformats.org/officeDocument/2006/relationships/tags" Target="../tags/tag1599.xml"/><Relationship Id="rId173" Type="http://schemas.openxmlformats.org/officeDocument/2006/relationships/tags" Target="../tags/tag1620.xml"/><Relationship Id="rId194" Type="http://schemas.openxmlformats.org/officeDocument/2006/relationships/tags" Target="../tags/tag1641.xml"/><Relationship Id="rId199" Type="http://schemas.openxmlformats.org/officeDocument/2006/relationships/tags" Target="../tags/tag1646.xml"/><Relationship Id="rId203" Type="http://schemas.openxmlformats.org/officeDocument/2006/relationships/tags" Target="../tags/tag1650.xml"/><Relationship Id="rId208" Type="http://schemas.openxmlformats.org/officeDocument/2006/relationships/tags" Target="../tags/tag1655.xml"/><Relationship Id="rId229" Type="http://schemas.openxmlformats.org/officeDocument/2006/relationships/tags" Target="../tags/tag1676.xml"/><Relationship Id="rId19" Type="http://schemas.openxmlformats.org/officeDocument/2006/relationships/tags" Target="../tags/tag1466.xml"/><Relationship Id="rId224" Type="http://schemas.openxmlformats.org/officeDocument/2006/relationships/tags" Target="../tags/tag1671.xml"/><Relationship Id="rId240" Type="http://schemas.openxmlformats.org/officeDocument/2006/relationships/tags" Target="../tags/tag1687.xml"/><Relationship Id="rId14" Type="http://schemas.openxmlformats.org/officeDocument/2006/relationships/tags" Target="../tags/tag1461.xml"/><Relationship Id="rId30" Type="http://schemas.openxmlformats.org/officeDocument/2006/relationships/tags" Target="../tags/tag1477.xml"/><Relationship Id="rId35" Type="http://schemas.openxmlformats.org/officeDocument/2006/relationships/tags" Target="../tags/tag1482.xml"/><Relationship Id="rId56" Type="http://schemas.openxmlformats.org/officeDocument/2006/relationships/tags" Target="../tags/tag1503.xml"/><Relationship Id="rId77" Type="http://schemas.openxmlformats.org/officeDocument/2006/relationships/tags" Target="../tags/tag1524.xml"/><Relationship Id="rId100" Type="http://schemas.openxmlformats.org/officeDocument/2006/relationships/tags" Target="../tags/tag1547.xml"/><Relationship Id="rId105" Type="http://schemas.openxmlformats.org/officeDocument/2006/relationships/tags" Target="../tags/tag1552.xml"/><Relationship Id="rId126" Type="http://schemas.openxmlformats.org/officeDocument/2006/relationships/tags" Target="../tags/tag1573.xml"/><Relationship Id="rId147" Type="http://schemas.openxmlformats.org/officeDocument/2006/relationships/tags" Target="../tags/tag1594.xml"/><Relationship Id="rId168" Type="http://schemas.openxmlformats.org/officeDocument/2006/relationships/tags" Target="../tags/tag1615.xml"/><Relationship Id="rId8" Type="http://schemas.openxmlformats.org/officeDocument/2006/relationships/tags" Target="../tags/tag1455.xml"/><Relationship Id="rId51" Type="http://schemas.openxmlformats.org/officeDocument/2006/relationships/tags" Target="../tags/tag1498.xml"/><Relationship Id="rId72" Type="http://schemas.openxmlformats.org/officeDocument/2006/relationships/tags" Target="../tags/tag1519.xml"/><Relationship Id="rId93" Type="http://schemas.openxmlformats.org/officeDocument/2006/relationships/tags" Target="../tags/tag1540.xml"/><Relationship Id="rId98" Type="http://schemas.openxmlformats.org/officeDocument/2006/relationships/tags" Target="../tags/tag1545.xml"/><Relationship Id="rId121" Type="http://schemas.openxmlformats.org/officeDocument/2006/relationships/tags" Target="../tags/tag1568.xml"/><Relationship Id="rId142" Type="http://schemas.openxmlformats.org/officeDocument/2006/relationships/tags" Target="../tags/tag1589.xml"/><Relationship Id="rId163" Type="http://schemas.openxmlformats.org/officeDocument/2006/relationships/tags" Target="../tags/tag1610.xml"/><Relationship Id="rId184" Type="http://schemas.openxmlformats.org/officeDocument/2006/relationships/tags" Target="../tags/tag1631.xml"/><Relationship Id="rId189" Type="http://schemas.openxmlformats.org/officeDocument/2006/relationships/tags" Target="../tags/tag1636.xml"/><Relationship Id="rId219" Type="http://schemas.openxmlformats.org/officeDocument/2006/relationships/tags" Target="../tags/tag1666.xml"/><Relationship Id="rId3" Type="http://schemas.openxmlformats.org/officeDocument/2006/relationships/tags" Target="../tags/tag1450.xml"/><Relationship Id="rId214" Type="http://schemas.openxmlformats.org/officeDocument/2006/relationships/tags" Target="../tags/tag1661.xml"/><Relationship Id="rId230" Type="http://schemas.openxmlformats.org/officeDocument/2006/relationships/tags" Target="../tags/tag1677.xml"/><Relationship Id="rId235" Type="http://schemas.openxmlformats.org/officeDocument/2006/relationships/tags" Target="../tags/tag1682.xml"/><Relationship Id="rId25" Type="http://schemas.openxmlformats.org/officeDocument/2006/relationships/tags" Target="../tags/tag1472.xml"/><Relationship Id="rId46" Type="http://schemas.openxmlformats.org/officeDocument/2006/relationships/tags" Target="../tags/tag1493.xml"/><Relationship Id="rId67" Type="http://schemas.openxmlformats.org/officeDocument/2006/relationships/tags" Target="../tags/tag1514.xml"/><Relationship Id="rId116" Type="http://schemas.openxmlformats.org/officeDocument/2006/relationships/tags" Target="../tags/tag1563.xml"/><Relationship Id="rId137" Type="http://schemas.openxmlformats.org/officeDocument/2006/relationships/tags" Target="../tags/tag1584.xml"/><Relationship Id="rId158" Type="http://schemas.openxmlformats.org/officeDocument/2006/relationships/tags" Target="../tags/tag1605.xml"/><Relationship Id="rId20" Type="http://schemas.openxmlformats.org/officeDocument/2006/relationships/tags" Target="../tags/tag1467.xml"/><Relationship Id="rId41" Type="http://schemas.openxmlformats.org/officeDocument/2006/relationships/tags" Target="../tags/tag1488.xml"/><Relationship Id="rId62" Type="http://schemas.openxmlformats.org/officeDocument/2006/relationships/tags" Target="../tags/tag1509.xml"/><Relationship Id="rId83" Type="http://schemas.openxmlformats.org/officeDocument/2006/relationships/tags" Target="../tags/tag1530.xml"/><Relationship Id="rId88" Type="http://schemas.openxmlformats.org/officeDocument/2006/relationships/tags" Target="../tags/tag1535.xml"/><Relationship Id="rId111" Type="http://schemas.openxmlformats.org/officeDocument/2006/relationships/tags" Target="../tags/tag1558.xml"/><Relationship Id="rId132" Type="http://schemas.openxmlformats.org/officeDocument/2006/relationships/tags" Target="../tags/tag1579.xml"/><Relationship Id="rId153" Type="http://schemas.openxmlformats.org/officeDocument/2006/relationships/tags" Target="../tags/tag1600.xml"/><Relationship Id="rId174" Type="http://schemas.openxmlformats.org/officeDocument/2006/relationships/tags" Target="../tags/tag1621.xml"/><Relationship Id="rId179" Type="http://schemas.openxmlformats.org/officeDocument/2006/relationships/tags" Target="../tags/tag1626.xml"/><Relationship Id="rId195" Type="http://schemas.openxmlformats.org/officeDocument/2006/relationships/tags" Target="../tags/tag1642.xml"/><Relationship Id="rId209" Type="http://schemas.openxmlformats.org/officeDocument/2006/relationships/tags" Target="../tags/tag1656.xml"/><Relationship Id="rId190" Type="http://schemas.openxmlformats.org/officeDocument/2006/relationships/tags" Target="../tags/tag1637.xml"/><Relationship Id="rId204" Type="http://schemas.openxmlformats.org/officeDocument/2006/relationships/tags" Target="../tags/tag1651.xml"/><Relationship Id="rId220" Type="http://schemas.openxmlformats.org/officeDocument/2006/relationships/tags" Target="../tags/tag1667.xml"/><Relationship Id="rId225" Type="http://schemas.openxmlformats.org/officeDocument/2006/relationships/tags" Target="../tags/tag1672.xml"/><Relationship Id="rId241" Type="http://schemas.openxmlformats.org/officeDocument/2006/relationships/slideLayout" Target="../slideLayouts/slideLayout1.xml"/><Relationship Id="rId15" Type="http://schemas.openxmlformats.org/officeDocument/2006/relationships/tags" Target="../tags/tag1462.xml"/><Relationship Id="rId36" Type="http://schemas.openxmlformats.org/officeDocument/2006/relationships/tags" Target="../tags/tag1483.xml"/><Relationship Id="rId57" Type="http://schemas.openxmlformats.org/officeDocument/2006/relationships/tags" Target="../tags/tag1504.xml"/><Relationship Id="rId106" Type="http://schemas.openxmlformats.org/officeDocument/2006/relationships/tags" Target="../tags/tag1553.xml"/><Relationship Id="rId127" Type="http://schemas.openxmlformats.org/officeDocument/2006/relationships/tags" Target="../tags/tag1574.xml"/><Relationship Id="rId10" Type="http://schemas.openxmlformats.org/officeDocument/2006/relationships/tags" Target="../tags/tag1457.xml"/><Relationship Id="rId31" Type="http://schemas.openxmlformats.org/officeDocument/2006/relationships/tags" Target="../tags/tag1478.xml"/><Relationship Id="rId52" Type="http://schemas.openxmlformats.org/officeDocument/2006/relationships/tags" Target="../tags/tag1499.xml"/><Relationship Id="rId73" Type="http://schemas.openxmlformats.org/officeDocument/2006/relationships/tags" Target="../tags/tag1520.xml"/><Relationship Id="rId78" Type="http://schemas.openxmlformats.org/officeDocument/2006/relationships/tags" Target="../tags/tag1525.xml"/><Relationship Id="rId94" Type="http://schemas.openxmlformats.org/officeDocument/2006/relationships/tags" Target="../tags/tag1541.xml"/><Relationship Id="rId99" Type="http://schemas.openxmlformats.org/officeDocument/2006/relationships/tags" Target="../tags/tag1546.xml"/><Relationship Id="rId101" Type="http://schemas.openxmlformats.org/officeDocument/2006/relationships/tags" Target="../tags/tag1548.xml"/><Relationship Id="rId122" Type="http://schemas.openxmlformats.org/officeDocument/2006/relationships/tags" Target="../tags/tag1569.xml"/><Relationship Id="rId143" Type="http://schemas.openxmlformats.org/officeDocument/2006/relationships/tags" Target="../tags/tag1590.xml"/><Relationship Id="rId148" Type="http://schemas.openxmlformats.org/officeDocument/2006/relationships/tags" Target="../tags/tag1595.xml"/><Relationship Id="rId164" Type="http://schemas.openxmlformats.org/officeDocument/2006/relationships/tags" Target="../tags/tag1611.xml"/><Relationship Id="rId169" Type="http://schemas.openxmlformats.org/officeDocument/2006/relationships/tags" Target="../tags/tag1616.xml"/><Relationship Id="rId185" Type="http://schemas.openxmlformats.org/officeDocument/2006/relationships/tags" Target="../tags/tag1632.xml"/><Relationship Id="rId4" Type="http://schemas.openxmlformats.org/officeDocument/2006/relationships/tags" Target="../tags/tag1451.xml"/><Relationship Id="rId9" Type="http://schemas.openxmlformats.org/officeDocument/2006/relationships/tags" Target="../tags/tag1456.xml"/><Relationship Id="rId180" Type="http://schemas.openxmlformats.org/officeDocument/2006/relationships/tags" Target="../tags/tag1627.xml"/><Relationship Id="rId210" Type="http://schemas.openxmlformats.org/officeDocument/2006/relationships/tags" Target="../tags/tag1657.xml"/><Relationship Id="rId215" Type="http://schemas.openxmlformats.org/officeDocument/2006/relationships/tags" Target="../tags/tag1662.xml"/><Relationship Id="rId236" Type="http://schemas.openxmlformats.org/officeDocument/2006/relationships/tags" Target="../tags/tag1683.xml"/><Relationship Id="rId26" Type="http://schemas.openxmlformats.org/officeDocument/2006/relationships/tags" Target="../tags/tag1473.xml"/><Relationship Id="rId231" Type="http://schemas.openxmlformats.org/officeDocument/2006/relationships/tags" Target="../tags/tag1678.xml"/><Relationship Id="rId47" Type="http://schemas.openxmlformats.org/officeDocument/2006/relationships/tags" Target="../tags/tag1494.xml"/><Relationship Id="rId68" Type="http://schemas.openxmlformats.org/officeDocument/2006/relationships/tags" Target="../tags/tag1515.xml"/><Relationship Id="rId89" Type="http://schemas.openxmlformats.org/officeDocument/2006/relationships/tags" Target="../tags/tag1536.xml"/><Relationship Id="rId112" Type="http://schemas.openxmlformats.org/officeDocument/2006/relationships/tags" Target="../tags/tag1559.xml"/><Relationship Id="rId133" Type="http://schemas.openxmlformats.org/officeDocument/2006/relationships/tags" Target="../tags/tag1580.xml"/><Relationship Id="rId154" Type="http://schemas.openxmlformats.org/officeDocument/2006/relationships/tags" Target="../tags/tag1601.xml"/><Relationship Id="rId175" Type="http://schemas.openxmlformats.org/officeDocument/2006/relationships/tags" Target="../tags/tag1622.xml"/><Relationship Id="rId196" Type="http://schemas.openxmlformats.org/officeDocument/2006/relationships/tags" Target="../tags/tag1643.xml"/><Relationship Id="rId200" Type="http://schemas.openxmlformats.org/officeDocument/2006/relationships/tags" Target="../tags/tag1647.xml"/><Relationship Id="rId16" Type="http://schemas.openxmlformats.org/officeDocument/2006/relationships/tags" Target="../tags/tag1463.xml"/><Relationship Id="rId221" Type="http://schemas.openxmlformats.org/officeDocument/2006/relationships/tags" Target="../tags/tag1668.xml"/><Relationship Id="rId37" Type="http://schemas.openxmlformats.org/officeDocument/2006/relationships/tags" Target="../tags/tag1484.xml"/><Relationship Id="rId58" Type="http://schemas.openxmlformats.org/officeDocument/2006/relationships/tags" Target="../tags/tag1505.xml"/><Relationship Id="rId79" Type="http://schemas.openxmlformats.org/officeDocument/2006/relationships/tags" Target="../tags/tag1526.xml"/><Relationship Id="rId102" Type="http://schemas.openxmlformats.org/officeDocument/2006/relationships/tags" Target="../tags/tag1549.xml"/><Relationship Id="rId123" Type="http://schemas.openxmlformats.org/officeDocument/2006/relationships/tags" Target="../tags/tag1570.xml"/><Relationship Id="rId144" Type="http://schemas.openxmlformats.org/officeDocument/2006/relationships/tags" Target="../tags/tag1591.xml"/><Relationship Id="rId90" Type="http://schemas.openxmlformats.org/officeDocument/2006/relationships/tags" Target="../tags/tag1537.xml"/><Relationship Id="rId165" Type="http://schemas.openxmlformats.org/officeDocument/2006/relationships/tags" Target="../tags/tag1612.xml"/><Relationship Id="rId186" Type="http://schemas.openxmlformats.org/officeDocument/2006/relationships/tags" Target="../tags/tag1633.xml"/><Relationship Id="rId211" Type="http://schemas.openxmlformats.org/officeDocument/2006/relationships/tags" Target="../tags/tag1658.xml"/><Relationship Id="rId232" Type="http://schemas.openxmlformats.org/officeDocument/2006/relationships/tags" Target="../tags/tag1679.xml"/><Relationship Id="rId27" Type="http://schemas.openxmlformats.org/officeDocument/2006/relationships/tags" Target="../tags/tag1474.xml"/><Relationship Id="rId48" Type="http://schemas.openxmlformats.org/officeDocument/2006/relationships/tags" Target="../tags/tag1495.xml"/><Relationship Id="rId69" Type="http://schemas.openxmlformats.org/officeDocument/2006/relationships/tags" Target="../tags/tag1516.xml"/><Relationship Id="rId113" Type="http://schemas.openxmlformats.org/officeDocument/2006/relationships/tags" Target="../tags/tag1560.xml"/><Relationship Id="rId134" Type="http://schemas.openxmlformats.org/officeDocument/2006/relationships/tags" Target="../tags/tag1581.xml"/><Relationship Id="rId80" Type="http://schemas.openxmlformats.org/officeDocument/2006/relationships/tags" Target="../tags/tag1527.xml"/><Relationship Id="rId155" Type="http://schemas.openxmlformats.org/officeDocument/2006/relationships/tags" Target="../tags/tag1602.xml"/><Relationship Id="rId176" Type="http://schemas.openxmlformats.org/officeDocument/2006/relationships/tags" Target="../tags/tag1623.xml"/><Relationship Id="rId197" Type="http://schemas.openxmlformats.org/officeDocument/2006/relationships/tags" Target="../tags/tag1644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713.xml"/><Relationship Id="rId117" Type="http://schemas.openxmlformats.org/officeDocument/2006/relationships/tags" Target="../tags/tag1804.xml"/><Relationship Id="rId21" Type="http://schemas.openxmlformats.org/officeDocument/2006/relationships/tags" Target="../tags/tag1708.xml"/><Relationship Id="rId42" Type="http://schemas.openxmlformats.org/officeDocument/2006/relationships/tags" Target="../tags/tag1729.xml"/><Relationship Id="rId47" Type="http://schemas.openxmlformats.org/officeDocument/2006/relationships/tags" Target="../tags/tag1734.xml"/><Relationship Id="rId63" Type="http://schemas.openxmlformats.org/officeDocument/2006/relationships/tags" Target="../tags/tag1750.xml"/><Relationship Id="rId68" Type="http://schemas.openxmlformats.org/officeDocument/2006/relationships/tags" Target="../tags/tag1755.xml"/><Relationship Id="rId84" Type="http://schemas.openxmlformats.org/officeDocument/2006/relationships/tags" Target="../tags/tag1771.xml"/><Relationship Id="rId89" Type="http://schemas.openxmlformats.org/officeDocument/2006/relationships/tags" Target="../tags/tag1776.xml"/><Relationship Id="rId112" Type="http://schemas.openxmlformats.org/officeDocument/2006/relationships/tags" Target="../tags/tag1799.xml"/><Relationship Id="rId133" Type="http://schemas.openxmlformats.org/officeDocument/2006/relationships/tags" Target="../tags/tag1820.xml"/><Relationship Id="rId138" Type="http://schemas.openxmlformats.org/officeDocument/2006/relationships/tags" Target="../tags/tag1825.xml"/><Relationship Id="rId16" Type="http://schemas.openxmlformats.org/officeDocument/2006/relationships/tags" Target="../tags/tag1703.xml"/><Relationship Id="rId107" Type="http://schemas.openxmlformats.org/officeDocument/2006/relationships/tags" Target="../tags/tag1794.xml"/><Relationship Id="rId11" Type="http://schemas.openxmlformats.org/officeDocument/2006/relationships/tags" Target="../tags/tag1698.xml"/><Relationship Id="rId32" Type="http://schemas.openxmlformats.org/officeDocument/2006/relationships/tags" Target="../tags/tag1719.xml"/><Relationship Id="rId37" Type="http://schemas.openxmlformats.org/officeDocument/2006/relationships/tags" Target="../tags/tag1724.xml"/><Relationship Id="rId53" Type="http://schemas.openxmlformats.org/officeDocument/2006/relationships/tags" Target="../tags/tag1740.xml"/><Relationship Id="rId58" Type="http://schemas.openxmlformats.org/officeDocument/2006/relationships/tags" Target="../tags/tag1745.xml"/><Relationship Id="rId74" Type="http://schemas.openxmlformats.org/officeDocument/2006/relationships/tags" Target="../tags/tag1761.xml"/><Relationship Id="rId79" Type="http://schemas.openxmlformats.org/officeDocument/2006/relationships/tags" Target="../tags/tag1766.xml"/><Relationship Id="rId102" Type="http://schemas.openxmlformats.org/officeDocument/2006/relationships/tags" Target="../tags/tag1789.xml"/><Relationship Id="rId123" Type="http://schemas.openxmlformats.org/officeDocument/2006/relationships/tags" Target="../tags/tag1810.xml"/><Relationship Id="rId128" Type="http://schemas.openxmlformats.org/officeDocument/2006/relationships/tags" Target="../tags/tag1815.xml"/><Relationship Id="rId144" Type="http://schemas.openxmlformats.org/officeDocument/2006/relationships/tags" Target="../tags/tag1831.xml"/><Relationship Id="rId149" Type="http://schemas.openxmlformats.org/officeDocument/2006/relationships/tags" Target="../tags/tag1836.xml"/><Relationship Id="rId5" Type="http://schemas.openxmlformats.org/officeDocument/2006/relationships/tags" Target="../tags/tag1692.xml"/><Relationship Id="rId90" Type="http://schemas.openxmlformats.org/officeDocument/2006/relationships/tags" Target="../tags/tag1777.xml"/><Relationship Id="rId95" Type="http://schemas.openxmlformats.org/officeDocument/2006/relationships/tags" Target="../tags/tag1782.xml"/><Relationship Id="rId22" Type="http://schemas.openxmlformats.org/officeDocument/2006/relationships/tags" Target="../tags/tag1709.xml"/><Relationship Id="rId27" Type="http://schemas.openxmlformats.org/officeDocument/2006/relationships/tags" Target="../tags/tag1714.xml"/><Relationship Id="rId43" Type="http://schemas.openxmlformats.org/officeDocument/2006/relationships/tags" Target="../tags/tag1730.xml"/><Relationship Id="rId48" Type="http://schemas.openxmlformats.org/officeDocument/2006/relationships/tags" Target="../tags/tag1735.xml"/><Relationship Id="rId64" Type="http://schemas.openxmlformats.org/officeDocument/2006/relationships/tags" Target="../tags/tag1751.xml"/><Relationship Id="rId69" Type="http://schemas.openxmlformats.org/officeDocument/2006/relationships/tags" Target="../tags/tag1756.xml"/><Relationship Id="rId113" Type="http://schemas.openxmlformats.org/officeDocument/2006/relationships/tags" Target="../tags/tag1800.xml"/><Relationship Id="rId118" Type="http://schemas.openxmlformats.org/officeDocument/2006/relationships/tags" Target="../tags/tag1805.xml"/><Relationship Id="rId134" Type="http://schemas.openxmlformats.org/officeDocument/2006/relationships/tags" Target="../tags/tag1821.xml"/><Relationship Id="rId139" Type="http://schemas.openxmlformats.org/officeDocument/2006/relationships/tags" Target="../tags/tag1826.xml"/><Relationship Id="rId80" Type="http://schemas.openxmlformats.org/officeDocument/2006/relationships/tags" Target="../tags/tag1767.xml"/><Relationship Id="rId85" Type="http://schemas.openxmlformats.org/officeDocument/2006/relationships/tags" Target="../tags/tag1772.xml"/><Relationship Id="rId150" Type="http://schemas.openxmlformats.org/officeDocument/2006/relationships/tags" Target="../tags/tag1837.xml"/><Relationship Id="rId12" Type="http://schemas.openxmlformats.org/officeDocument/2006/relationships/tags" Target="../tags/tag1699.xml"/><Relationship Id="rId17" Type="http://schemas.openxmlformats.org/officeDocument/2006/relationships/tags" Target="../tags/tag1704.xml"/><Relationship Id="rId25" Type="http://schemas.openxmlformats.org/officeDocument/2006/relationships/tags" Target="../tags/tag1712.xml"/><Relationship Id="rId33" Type="http://schemas.openxmlformats.org/officeDocument/2006/relationships/tags" Target="../tags/tag1720.xml"/><Relationship Id="rId38" Type="http://schemas.openxmlformats.org/officeDocument/2006/relationships/tags" Target="../tags/tag1725.xml"/><Relationship Id="rId46" Type="http://schemas.openxmlformats.org/officeDocument/2006/relationships/tags" Target="../tags/tag1733.xml"/><Relationship Id="rId59" Type="http://schemas.openxmlformats.org/officeDocument/2006/relationships/tags" Target="../tags/tag1746.xml"/><Relationship Id="rId67" Type="http://schemas.openxmlformats.org/officeDocument/2006/relationships/tags" Target="../tags/tag1754.xml"/><Relationship Id="rId103" Type="http://schemas.openxmlformats.org/officeDocument/2006/relationships/tags" Target="../tags/tag1790.xml"/><Relationship Id="rId108" Type="http://schemas.openxmlformats.org/officeDocument/2006/relationships/tags" Target="../tags/tag1795.xml"/><Relationship Id="rId116" Type="http://schemas.openxmlformats.org/officeDocument/2006/relationships/tags" Target="../tags/tag1803.xml"/><Relationship Id="rId124" Type="http://schemas.openxmlformats.org/officeDocument/2006/relationships/tags" Target="../tags/tag1811.xml"/><Relationship Id="rId129" Type="http://schemas.openxmlformats.org/officeDocument/2006/relationships/tags" Target="../tags/tag1816.xml"/><Relationship Id="rId137" Type="http://schemas.openxmlformats.org/officeDocument/2006/relationships/tags" Target="../tags/tag1824.xml"/><Relationship Id="rId20" Type="http://schemas.openxmlformats.org/officeDocument/2006/relationships/tags" Target="../tags/tag1707.xml"/><Relationship Id="rId41" Type="http://schemas.openxmlformats.org/officeDocument/2006/relationships/tags" Target="../tags/tag1728.xml"/><Relationship Id="rId54" Type="http://schemas.openxmlformats.org/officeDocument/2006/relationships/tags" Target="../tags/tag1741.xml"/><Relationship Id="rId62" Type="http://schemas.openxmlformats.org/officeDocument/2006/relationships/tags" Target="../tags/tag1749.xml"/><Relationship Id="rId70" Type="http://schemas.openxmlformats.org/officeDocument/2006/relationships/tags" Target="../tags/tag1757.xml"/><Relationship Id="rId75" Type="http://schemas.openxmlformats.org/officeDocument/2006/relationships/tags" Target="../tags/tag1762.xml"/><Relationship Id="rId83" Type="http://schemas.openxmlformats.org/officeDocument/2006/relationships/tags" Target="../tags/tag1770.xml"/><Relationship Id="rId88" Type="http://schemas.openxmlformats.org/officeDocument/2006/relationships/tags" Target="../tags/tag1775.xml"/><Relationship Id="rId91" Type="http://schemas.openxmlformats.org/officeDocument/2006/relationships/tags" Target="../tags/tag1778.xml"/><Relationship Id="rId96" Type="http://schemas.openxmlformats.org/officeDocument/2006/relationships/tags" Target="../tags/tag1783.xml"/><Relationship Id="rId111" Type="http://schemas.openxmlformats.org/officeDocument/2006/relationships/tags" Target="../tags/tag1798.xml"/><Relationship Id="rId132" Type="http://schemas.openxmlformats.org/officeDocument/2006/relationships/tags" Target="../tags/tag1819.xml"/><Relationship Id="rId140" Type="http://schemas.openxmlformats.org/officeDocument/2006/relationships/tags" Target="../tags/tag1827.xml"/><Relationship Id="rId145" Type="http://schemas.openxmlformats.org/officeDocument/2006/relationships/tags" Target="../tags/tag1832.xml"/><Relationship Id="rId153" Type="http://schemas.openxmlformats.org/officeDocument/2006/relationships/image" Target="../media/image1.emf"/><Relationship Id="rId1" Type="http://schemas.openxmlformats.org/officeDocument/2006/relationships/tags" Target="../tags/tag1688.xml"/><Relationship Id="rId6" Type="http://schemas.openxmlformats.org/officeDocument/2006/relationships/tags" Target="../tags/tag1693.xml"/><Relationship Id="rId15" Type="http://schemas.openxmlformats.org/officeDocument/2006/relationships/tags" Target="../tags/tag1702.xml"/><Relationship Id="rId23" Type="http://schemas.openxmlformats.org/officeDocument/2006/relationships/tags" Target="../tags/tag1710.xml"/><Relationship Id="rId28" Type="http://schemas.openxmlformats.org/officeDocument/2006/relationships/tags" Target="../tags/tag1715.xml"/><Relationship Id="rId36" Type="http://schemas.openxmlformats.org/officeDocument/2006/relationships/tags" Target="../tags/tag1723.xml"/><Relationship Id="rId49" Type="http://schemas.openxmlformats.org/officeDocument/2006/relationships/tags" Target="../tags/tag1736.xml"/><Relationship Id="rId57" Type="http://schemas.openxmlformats.org/officeDocument/2006/relationships/tags" Target="../tags/tag1744.xml"/><Relationship Id="rId106" Type="http://schemas.openxmlformats.org/officeDocument/2006/relationships/tags" Target="../tags/tag1793.xml"/><Relationship Id="rId114" Type="http://schemas.openxmlformats.org/officeDocument/2006/relationships/tags" Target="../tags/tag1801.xml"/><Relationship Id="rId119" Type="http://schemas.openxmlformats.org/officeDocument/2006/relationships/tags" Target="../tags/tag1806.xml"/><Relationship Id="rId127" Type="http://schemas.openxmlformats.org/officeDocument/2006/relationships/tags" Target="../tags/tag1814.xml"/><Relationship Id="rId10" Type="http://schemas.openxmlformats.org/officeDocument/2006/relationships/tags" Target="../tags/tag1697.xml"/><Relationship Id="rId31" Type="http://schemas.openxmlformats.org/officeDocument/2006/relationships/tags" Target="../tags/tag1718.xml"/><Relationship Id="rId44" Type="http://schemas.openxmlformats.org/officeDocument/2006/relationships/tags" Target="../tags/tag1731.xml"/><Relationship Id="rId52" Type="http://schemas.openxmlformats.org/officeDocument/2006/relationships/tags" Target="../tags/tag1739.xml"/><Relationship Id="rId60" Type="http://schemas.openxmlformats.org/officeDocument/2006/relationships/tags" Target="../tags/tag1747.xml"/><Relationship Id="rId65" Type="http://schemas.openxmlformats.org/officeDocument/2006/relationships/tags" Target="../tags/tag1752.xml"/><Relationship Id="rId73" Type="http://schemas.openxmlformats.org/officeDocument/2006/relationships/tags" Target="../tags/tag1760.xml"/><Relationship Id="rId78" Type="http://schemas.openxmlformats.org/officeDocument/2006/relationships/tags" Target="../tags/tag1765.xml"/><Relationship Id="rId81" Type="http://schemas.openxmlformats.org/officeDocument/2006/relationships/tags" Target="../tags/tag1768.xml"/><Relationship Id="rId86" Type="http://schemas.openxmlformats.org/officeDocument/2006/relationships/tags" Target="../tags/tag1773.xml"/><Relationship Id="rId94" Type="http://schemas.openxmlformats.org/officeDocument/2006/relationships/tags" Target="../tags/tag1781.xml"/><Relationship Id="rId99" Type="http://schemas.openxmlformats.org/officeDocument/2006/relationships/tags" Target="../tags/tag1786.xml"/><Relationship Id="rId101" Type="http://schemas.openxmlformats.org/officeDocument/2006/relationships/tags" Target="../tags/tag1788.xml"/><Relationship Id="rId122" Type="http://schemas.openxmlformats.org/officeDocument/2006/relationships/tags" Target="../tags/tag1809.xml"/><Relationship Id="rId130" Type="http://schemas.openxmlformats.org/officeDocument/2006/relationships/tags" Target="../tags/tag1817.xml"/><Relationship Id="rId135" Type="http://schemas.openxmlformats.org/officeDocument/2006/relationships/tags" Target="../tags/tag1822.xml"/><Relationship Id="rId143" Type="http://schemas.openxmlformats.org/officeDocument/2006/relationships/tags" Target="../tags/tag1830.xml"/><Relationship Id="rId148" Type="http://schemas.openxmlformats.org/officeDocument/2006/relationships/tags" Target="../tags/tag1835.xml"/><Relationship Id="rId151" Type="http://schemas.openxmlformats.org/officeDocument/2006/relationships/slideLayout" Target="../slideLayouts/slideLayout1.xml"/><Relationship Id="rId4" Type="http://schemas.openxmlformats.org/officeDocument/2006/relationships/tags" Target="../tags/tag1691.xml"/><Relationship Id="rId9" Type="http://schemas.openxmlformats.org/officeDocument/2006/relationships/tags" Target="../tags/tag1696.xml"/><Relationship Id="rId13" Type="http://schemas.openxmlformats.org/officeDocument/2006/relationships/tags" Target="../tags/tag1700.xml"/><Relationship Id="rId18" Type="http://schemas.openxmlformats.org/officeDocument/2006/relationships/tags" Target="../tags/tag1705.xml"/><Relationship Id="rId39" Type="http://schemas.openxmlformats.org/officeDocument/2006/relationships/tags" Target="../tags/tag1726.xml"/><Relationship Id="rId109" Type="http://schemas.openxmlformats.org/officeDocument/2006/relationships/tags" Target="../tags/tag1796.xml"/><Relationship Id="rId34" Type="http://schemas.openxmlformats.org/officeDocument/2006/relationships/tags" Target="../tags/tag1721.xml"/><Relationship Id="rId50" Type="http://schemas.openxmlformats.org/officeDocument/2006/relationships/tags" Target="../tags/tag1737.xml"/><Relationship Id="rId55" Type="http://schemas.openxmlformats.org/officeDocument/2006/relationships/tags" Target="../tags/tag1742.xml"/><Relationship Id="rId76" Type="http://schemas.openxmlformats.org/officeDocument/2006/relationships/tags" Target="../tags/tag1763.xml"/><Relationship Id="rId97" Type="http://schemas.openxmlformats.org/officeDocument/2006/relationships/tags" Target="../tags/tag1784.xml"/><Relationship Id="rId104" Type="http://schemas.openxmlformats.org/officeDocument/2006/relationships/tags" Target="../tags/tag1791.xml"/><Relationship Id="rId120" Type="http://schemas.openxmlformats.org/officeDocument/2006/relationships/tags" Target="../tags/tag1807.xml"/><Relationship Id="rId125" Type="http://schemas.openxmlformats.org/officeDocument/2006/relationships/tags" Target="../tags/tag1812.xml"/><Relationship Id="rId141" Type="http://schemas.openxmlformats.org/officeDocument/2006/relationships/tags" Target="../tags/tag1828.xml"/><Relationship Id="rId146" Type="http://schemas.openxmlformats.org/officeDocument/2006/relationships/tags" Target="../tags/tag1833.xml"/><Relationship Id="rId7" Type="http://schemas.openxmlformats.org/officeDocument/2006/relationships/tags" Target="../tags/tag1694.xml"/><Relationship Id="rId71" Type="http://schemas.openxmlformats.org/officeDocument/2006/relationships/tags" Target="../tags/tag1758.xml"/><Relationship Id="rId92" Type="http://schemas.openxmlformats.org/officeDocument/2006/relationships/tags" Target="../tags/tag1779.xml"/><Relationship Id="rId2" Type="http://schemas.openxmlformats.org/officeDocument/2006/relationships/tags" Target="../tags/tag1689.xml"/><Relationship Id="rId29" Type="http://schemas.openxmlformats.org/officeDocument/2006/relationships/tags" Target="../tags/tag1716.xml"/><Relationship Id="rId24" Type="http://schemas.openxmlformats.org/officeDocument/2006/relationships/tags" Target="../tags/tag1711.xml"/><Relationship Id="rId40" Type="http://schemas.openxmlformats.org/officeDocument/2006/relationships/tags" Target="../tags/tag1727.xml"/><Relationship Id="rId45" Type="http://schemas.openxmlformats.org/officeDocument/2006/relationships/tags" Target="../tags/tag1732.xml"/><Relationship Id="rId66" Type="http://schemas.openxmlformats.org/officeDocument/2006/relationships/tags" Target="../tags/tag1753.xml"/><Relationship Id="rId87" Type="http://schemas.openxmlformats.org/officeDocument/2006/relationships/tags" Target="../tags/tag1774.xml"/><Relationship Id="rId110" Type="http://schemas.openxmlformats.org/officeDocument/2006/relationships/tags" Target="../tags/tag1797.xml"/><Relationship Id="rId115" Type="http://schemas.openxmlformats.org/officeDocument/2006/relationships/tags" Target="../tags/tag1802.xml"/><Relationship Id="rId131" Type="http://schemas.openxmlformats.org/officeDocument/2006/relationships/tags" Target="../tags/tag1818.xml"/><Relationship Id="rId136" Type="http://schemas.openxmlformats.org/officeDocument/2006/relationships/tags" Target="../tags/tag1823.xml"/><Relationship Id="rId61" Type="http://schemas.openxmlformats.org/officeDocument/2006/relationships/tags" Target="../tags/tag1748.xml"/><Relationship Id="rId82" Type="http://schemas.openxmlformats.org/officeDocument/2006/relationships/tags" Target="../tags/tag1769.xml"/><Relationship Id="rId152" Type="http://schemas.openxmlformats.org/officeDocument/2006/relationships/customXml" Target="../ink/ink3.xml"/><Relationship Id="rId19" Type="http://schemas.openxmlformats.org/officeDocument/2006/relationships/tags" Target="../tags/tag1706.xml"/><Relationship Id="rId14" Type="http://schemas.openxmlformats.org/officeDocument/2006/relationships/tags" Target="../tags/tag1701.xml"/><Relationship Id="rId30" Type="http://schemas.openxmlformats.org/officeDocument/2006/relationships/tags" Target="../tags/tag1717.xml"/><Relationship Id="rId35" Type="http://schemas.openxmlformats.org/officeDocument/2006/relationships/tags" Target="../tags/tag1722.xml"/><Relationship Id="rId56" Type="http://schemas.openxmlformats.org/officeDocument/2006/relationships/tags" Target="../tags/tag1743.xml"/><Relationship Id="rId77" Type="http://schemas.openxmlformats.org/officeDocument/2006/relationships/tags" Target="../tags/tag1764.xml"/><Relationship Id="rId100" Type="http://schemas.openxmlformats.org/officeDocument/2006/relationships/tags" Target="../tags/tag1787.xml"/><Relationship Id="rId105" Type="http://schemas.openxmlformats.org/officeDocument/2006/relationships/tags" Target="../tags/tag1792.xml"/><Relationship Id="rId126" Type="http://schemas.openxmlformats.org/officeDocument/2006/relationships/tags" Target="../tags/tag1813.xml"/><Relationship Id="rId147" Type="http://schemas.openxmlformats.org/officeDocument/2006/relationships/tags" Target="../tags/tag1834.xml"/><Relationship Id="rId8" Type="http://schemas.openxmlformats.org/officeDocument/2006/relationships/tags" Target="../tags/tag1695.xml"/><Relationship Id="rId51" Type="http://schemas.openxmlformats.org/officeDocument/2006/relationships/tags" Target="../tags/tag1738.xml"/><Relationship Id="rId72" Type="http://schemas.openxmlformats.org/officeDocument/2006/relationships/tags" Target="../tags/tag1759.xml"/><Relationship Id="rId93" Type="http://schemas.openxmlformats.org/officeDocument/2006/relationships/tags" Target="../tags/tag1780.xml"/><Relationship Id="rId98" Type="http://schemas.openxmlformats.org/officeDocument/2006/relationships/tags" Target="../tags/tag1785.xml"/><Relationship Id="rId121" Type="http://schemas.openxmlformats.org/officeDocument/2006/relationships/tags" Target="../tags/tag1808.xml"/><Relationship Id="rId142" Type="http://schemas.openxmlformats.org/officeDocument/2006/relationships/tags" Target="../tags/tag1829.xml"/><Relationship Id="rId3" Type="http://schemas.openxmlformats.org/officeDocument/2006/relationships/tags" Target="../tags/tag16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58"/>
          <p:cNvGrpSpPr/>
          <p:nvPr/>
        </p:nvGrpSpPr>
        <p:grpSpPr>
          <a:xfrm>
            <a:off x="379100" y="381000"/>
            <a:ext cx="763901" cy="412502"/>
            <a:chOff x="379100" y="381000"/>
            <a:chExt cx="763901" cy="412502"/>
          </a:xfrm>
        </p:grpSpPr>
        <p:sp>
          <p:nvSpPr>
            <p:cNvPr id="2" name="SMARTInkShape-243"/>
            <p:cNvSpPr/>
            <p:nvPr>
              <p:custDataLst>
                <p:tags r:id="rId198"/>
              </p:custDataLst>
            </p:nvPr>
          </p:nvSpPr>
          <p:spPr>
            <a:xfrm>
              <a:off x="1015498" y="526263"/>
              <a:ext cx="127503" cy="124867"/>
            </a:xfrm>
            <a:custGeom>
              <a:avLst/>
              <a:gdLst/>
              <a:ahLst/>
              <a:cxnLst/>
              <a:rect l="0" t="0" r="0" b="0"/>
              <a:pathLst>
                <a:path w="127503" h="124867">
                  <a:moveTo>
                    <a:pt x="13202" y="64287"/>
                  </a:moveTo>
                  <a:lnTo>
                    <a:pt x="13202" y="64287"/>
                  </a:lnTo>
                  <a:lnTo>
                    <a:pt x="13202" y="69344"/>
                  </a:lnTo>
                  <a:lnTo>
                    <a:pt x="14260" y="69775"/>
                  </a:lnTo>
                  <a:lnTo>
                    <a:pt x="18259" y="67432"/>
                  </a:lnTo>
                  <a:lnTo>
                    <a:pt x="44200" y="47166"/>
                  </a:lnTo>
                  <a:lnTo>
                    <a:pt x="48145" y="36922"/>
                  </a:lnTo>
                  <a:lnTo>
                    <a:pt x="51025" y="5671"/>
                  </a:lnTo>
                  <a:lnTo>
                    <a:pt x="49000" y="2985"/>
                  </a:lnTo>
                  <a:lnTo>
                    <a:pt x="41107" y="0"/>
                  </a:lnTo>
                  <a:lnTo>
                    <a:pt x="36039" y="1320"/>
                  </a:lnTo>
                  <a:lnTo>
                    <a:pt x="24763" y="8432"/>
                  </a:lnTo>
                  <a:lnTo>
                    <a:pt x="15518" y="21471"/>
                  </a:lnTo>
                  <a:lnTo>
                    <a:pt x="960" y="60768"/>
                  </a:lnTo>
                  <a:lnTo>
                    <a:pt x="0" y="81773"/>
                  </a:lnTo>
                  <a:lnTo>
                    <a:pt x="3101" y="99575"/>
                  </a:lnTo>
                  <a:lnTo>
                    <a:pt x="8007" y="111015"/>
                  </a:lnTo>
                  <a:lnTo>
                    <a:pt x="22182" y="119627"/>
                  </a:lnTo>
                  <a:lnTo>
                    <a:pt x="41535" y="124866"/>
                  </a:lnTo>
                  <a:lnTo>
                    <a:pt x="79829" y="119606"/>
                  </a:lnTo>
                  <a:lnTo>
                    <a:pt x="102793" y="111369"/>
                  </a:lnTo>
                  <a:lnTo>
                    <a:pt x="127502" y="92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44"/>
            <p:cNvSpPr/>
            <p:nvPr>
              <p:custDataLst>
                <p:tags r:id="rId199"/>
              </p:custDataLst>
            </p:nvPr>
          </p:nvSpPr>
          <p:spPr>
            <a:xfrm>
              <a:off x="809625" y="561975"/>
              <a:ext cx="152401" cy="157587"/>
            </a:xfrm>
            <a:custGeom>
              <a:avLst/>
              <a:gdLst/>
              <a:ahLst/>
              <a:cxnLst/>
              <a:rect l="0" t="0" r="0" b="0"/>
              <a:pathLst>
                <a:path w="152401" h="157587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9701" y="43873"/>
                  </a:lnTo>
                  <a:lnTo>
                    <a:pt x="19712" y="84670"/>
                  </a:lnTo>
                  <a:lnTo>
                    <a:pt x="27408" y="132153"/>
                  </a:lnTo>
                  <a:lnTo>
                    <a:pt x="28421" y="157586"/>
                  </a:lnTo>
                  <a:lnTo>
                    <a:pt x="28569" y="114694"/>
                  </a:lnTo>
                  <a:lnTo>
                    <a:pt x="33630" y="68634"/>
                  </a:lnTo>
                  <a:lnTo>
                    <a:pt x="37708" y="24866"/>
                  </a:lnTo>
                  <a:lnTo>
                    <a:pt x="38897" y="23986"/>
                  </a:lnTo>
                  <a:lnTo>
                    <a:pt x="40748" y="24457"/>
                  </a:lnTo>
                  <a:lnTo>
                    <a:pt x="51323" y="32818"/>
                  </a:lnTo>
                  <a:lnTo>
                    <a:pt x="54560" y="47041"/>
                  </a:lnTo>
                  <a:lnTo>
                    <a:pt x="57057" y="64299"/>
                  </a:lnTo>
                  <a:lnTo>
                    <a:pt x="66238" y="93028"/>
                  </a:lnTo>
                  <a:lnTo>
                    <a:pt x="71602" y="84479"/>
                  </a:lnTo>
                  <a:lnTo>
                    <a:pt x="78417" y="41490"/>
                  </a:lnTo>
                  <a:lnTo>
                    <a:pt x="89338" y="13370"/>
                  </a:lnTo>
                  <a:lnTo>
                    <a:pt x="93425" y="8913"/>
                  </a:lnTo>
                  <a:lnTo>
                    <a:pt x="103611" y="3961"/>
                  </a:lnTo>
                  <a:lnTo>
                    <a:pt x="108232" y="3699"/>
                  </a:lnTo>
                  <a:lnTo>
                    <a:pt x="116190" y="6230"/>
                  </a:lnTo>
                  <a:lnTo>
                    <a:pt x="123254" y="13705"/>
                  </a:lnTo>
                  <a:lnTo>
                    <a:pt x="136412" y="40807"/>
                  </a:lnTo>
                  <a:lnTo>
                    <a:pt x="148144" y="82222"/>
                  </a:lnTo>
                  <a:lnTo>
                    <a:pt x="1524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45"/>
            <p:cNvSpPr/>
            <p:nvPr>
              <p:custDataLst>
                <p:tags r:id="rId200"/>
              </p:custDataLst>
            </p:nvPr>
          </p:nvSpPr>
          <p:spPr>
            <a:xfrm>
              <a:off x="715699" y="542925"/>
              <a:ext cx="8202" cy="38101"/>
            </a:xfrm>
            <a:custGeom>
              <a:avLst/>
              <a:gdLst/>
              <a:ahLst/>
              <a:cxnLst/>
              <a:rect l="0" t="0" r="0" b="0"/>
              <a:pathLst>
                <a:path w="8202" h="38101">
                  <a:moveTo>
                    <a:pt x="8201" y="38100"/>
                  </a:moveTo>
                  <a:lnTo>
                    <a:pt x="8201" y="38100"/>
                  </a:lnTo>
                  <a:lnTo>
                    <a:pt x="8201" y="27987"/>
                  </a:lnTo>
                  <a:lnTo>
                    <a:pt x="5379" y="20200"/>
                  </a:lnTo>
                  <a:lnTo>
                    <a:pt x="0" y="11634"/>
                  </a:lnTo>
                  <a:lnTo>
                    <a:pt x="617" y="9872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46"/>
            <p:cNvSpPr/>
            <p:nvPr>
              <p:custDataLst>
                <p:tags r:id="rId201"/>
              </p:custDataLst>
            </p:nvPr>
          </p:nvSpPr>
          <p:spPr>
            <a:xfrm>
              <a:off x="733425" y="647700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5644"/>
                  </a:lnTo>
                  <a:lnTo>
                    <a:pt x="15188" y="15209"/>
                  </a:lnTo>
                  <a:lnTo>
                    <a:pt x="25257" y="57566"/>
                  </a:lnTo>
                  <a:lnTo>
                    <a:pt x="285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47"/>
            <p:cNvSpPr/>
            <p:nvPr>
              <p:custDataLst>
                <p:tags r:id="rId202"/>
              </p:custDataLst>
            </p:nvPr>
          </p:nvSpPr>
          <p:spPr>
            <a:xfrm>
              <a:off x="379100" y="381000"/>
              <a:ext cx="344801" cy="200026"/>
            </a:xfrm>
            <a:custGeom>
              <a:avLst/>
              <a:gdLst/>
              <a:ahLst/>
              <a:cxnLst/>
              <a:rect l="0" t="0" r="0" b="0"/>
              <a:pathLst>
                <a:path w="344801" h="200026">
                  <a:moveTo>
                    <a:pt x="78100" y="200025"/>
                  </a:moveTo>
                  <a:lnTo>
                    <a:pt x="78100" y="200025"/>
                  </a:lnTo>
                  <a:lnTo>
                    <a:pt x="61833" y="198967"/>
                  </a:lnTo>
                  <a:lnTo>
                    <a:pt x="20062" y="186768"/>
                  </a:lnTo>
                  <a:lnTo>
                    <a:pt x="12950" y="181662"/>
                  </a:lnTo>
                  <a:lnTo>
                    <a:pt x="2225" y="167522"/>
                  </a:lnTo>
                  <a:lnTo>
                    <a:pt x="0" y="160365"/>
                  </a:lnTo>
                  <a:lnTo>
                    <a:pt x="350" y="146768"/>
                  </a:lnTo>
                  <a:lnTo>
                    <a:pt x="2983" y="141237"/>
                  </a:lnTo>
                  <a:lnTo>
                    <a:pt x="17861" y="127338"/>
                  </a:lnTo>
                  <a:lnTo>
                    <a:pt x="50796" y="107037"/>
                  </a:lnTo>
                  <a:lnTo>
                    <a:pt x="92933" y="87465"/>
                  </a:lnTo>
                  <a:lnTo>
                    <a:pt x="134417" y="70821"/>
                  </a:lnTo>
                  <a:lnTo>
                    <a:pt x="177709" y="54103"/>
                  </a:lnTo>
                  <a:lnTo>
                    <a:pt x="218727" y="38117"/>
                  </a:lnTo>
                  <a:lnTo>
                    <a:pt x="262150" y="21169"/>
                  </a:lnTo>
                  <a:lnTo>
                    <a:pt x="301026" y="7213"/>
                  </a:lnTo>
                  <a:lnTo>
                    <a:pt x="34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48"/>
            <p:cNvSpPr/>
            <p:nvPr>
              <p:custDataLst>
                <p:tags r:id="rId203"/>
              </p:custDataLst>
            </p:nvPr>
          </p:nvSpPr>
          <p:spPr>
            <a:xfrm>
              <a:off x="571500" y="451974"/>
              <a:ext cx="57151" cy="341528"/>
            </a:xfrm>
            <a:custGeom>
              <a:avLst/>
              <a:gdLst/>
              <a:ahLst/>
              <a:cxnLst/>
              <a:rect l="0" t="0" r="0" b="0"/>
              <a:pathLst>
                <a:path w="57151" h="341528">
                  <a:moveTo>
                    <a:pt x="0" y="14751"/>
                  </a:moveTo>
                  <a:lnTo>
                    <a:pt x="0" y="14751"/>
                  </a:lnTo>
                  <a:lnTo>
                    <a:pt x="0" y="0"/>
                  </a:lnTo>
                  <a:lnTo>
                    <a:pt x="1058" y="14349"/>
                  </a:lnTo>
                  <a:lnTo>
                    <a:pt x="13258" y="59109"/>
                  </a:lnTo>
                  <a:lnTo>
                    <a:pt x="24452" y="105318"/>
                  </a:lnTo>
                  <a:lnTo>
                    <a:pt x="27761" y="148313"/>
                  </a:lnTo>
                  <a:lnTo>
                    <a:pt x="31156" y="187322"/>
                  </a:lnTo>
                  <a:lnTo>
                    <a:pt x="36043" y="223575"/>
                  </a:lnTo>
                  <a:lnTo>
                    <a:pt x="40313" y="266066"/>
                  </a:lnTo>
                  <a:lnTo>
                    <a:pt x="46662" y="311175"/>
                  </a:lnTo>
                  <a:lnTo>
                    <a:pt x="47498" y="339628"/>
                  </a:lnTo>
                  <a:lnTo>
                    <a:pt x="48599" y="341402"/>
                  </a:lnTo>
                  <a:lnTo>
                    <a:pt x="50391" y="341527"/>
                  </a:lnTo>
                  <a:lnTo>
                    <a:pt x="52644" y="340552"/>
                  </a:lnTo>
                  <a:lnTo>
                    <a:pt x="55147" y="328179"/>
                  </a:lnTo>
                  <a:lnTo>
                    <a:pt x="57150" y="281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59"/>
          <p:cNvGrpSpPr/>
          <p:nvPr/>
        </p:nvGrpSpPr>
        <p:grpSpPr>
          <a:xfrm>
            <a:off x="1395004" y="268683"/>
            <a:ext cx="741667" cy="353314"/>
            <a:chOff x="1395004" y="268683"/>
            <a:chExt cx="741667" cy="353314"/>
          </a:xfrm>
        </p:grpSpPr>
        <p:sp>
          <p:nvSpPr>
            <p:cNvPr id="9" name="SMARTInkShape-249"/>
            <p:cNvSpPr/>
            <p:nvPr>
              <p:custDataLst>
                <p:tags r:id="rId192"/>
              </p:custDataLst>
            </p:nvPr>
          </p:nvSpPr>
          <p:spPr>
            <a:xfrm>
              <a:off x="1937612" y="347150"/>
              <a:ext cx="199059" cy="170187"/>
            </a:xfrm>
            <a:custGeom>
              <a:avLst/>
              <a:gdLst/>
              <a:ahLst/>
              <a:cxnLst/>
              <a:rect l="0" t="0" r="0" b="0"/>
              <a:pathLst>
                <a:path w="199059" h="170187">
                  <a:moveTo>
                    <a:pt x="5488" y="62425"/>
                  </a:moveTo>
                  <a:lnTo>
                    <a:pt x="5488" y="62425"/>
                  </a:lnTo>
                  <a:lnTo>
                    <a:pt x="432" y="67482"/>
                  </a:lnTo>
                  <a:lnTo>
                    <a:pt x="0" y="71088"/>
                  </a:lnTo>
                  <a:lnTo>
                    <a:pt x="2343" y="80739"/>
                  </a:lnTo>
                  <a:lnTo>
                    <a:pt x="4450" y="84159"/>
                  </a:lnTo>
                  <a:lnTo>
                    <a:pt x="6913" y="86440"/>
                  </a:lnTo>
                  <a:lnTo>
                    <a:pt x="12471" y="88973"/>
                  </a:lnTo>
                  <a:lnTo>
                    <a:pt x="18470" y="90099"/>
                  </a:lnTo>
                  <a:lnTo>
                    <a:pt x="21551" y="89341"/>
                  </a:lnTo>
                  <a:lnTo>
                    <a:pt x="42319" y="77663"/>
                  </a:lnTo>
                  <a:lnTo>
                    <a:pt x="45917" y="73642"/>
                  </a:lnTo>
                  <a:lnTo>
                    <a:pt x="49915" y="63530"/>
                  </a:lnTo>
                  <a:lnTo>
                    <a:pt x="52165" y="45937"/>
                  </a:lnTo>
                  <a:lnTo>
                    <a:pt x="51423" y="42966"/>
                  </a:lnTo>
                  <a:lnTo>
                    <a:pt x="49870" y="42044"/>
                  </a:lnTo>
                  <a:lnTo>
                    <a:pt x="29660" y="48169"/>
                  </a:lnTo>
                  <a:lnTo>
                    <a:pt x="18700" y="56442"/>
                  </a:lnTo>
                  <a:lnTo>
                    <a:pt x="14296" y="61611"/>
                  </a:lnTo>
                  <a:lnTo>
                    <a:pt x="3041" y="89113"/>
                  </a:lnTo>
                  <a:lnTo>
                    <a:pt x="1931" y="109211"/>
                  </a:lnTo>
                  <a:lnTo>
                    <a:pt x="6024" y="127669"/>
                  </a:lnTo>
                  <a:lnTo>
                    <a:pt x="14898" y="142928"/>
                  </a:lnTo>
                  <a:lnTo>
                    <a:pt x="31543" y="153943"/>
                  </a:lnTo>
                  <a:lnTo>
                    <a:pt x="51993" y="160250"/>
                  </a:lnTo>
                  <a:lnTo>
                    <a:pt x="71665" y="159525"/>
                  </a:lnTo>
                  <a:lnTo>
                    <a:pt x="88170" y="152853"/>
                  </a:lnTo>
                  <a:lnTo>
                    <a:pt x="134596" y="118744"/>
                  </a:lnTo>
                  <a:lnTo>
                    <a:pt x="146830" y="104742"/>
                  </a:lnTo>
                  <a:lnTo>
                    <a:pt x="159668" y="74846"/>
                  </a:lnTo>
                  <a:lnTo>
                    <a:pt x="165118" y="39176"/>
                  </a:lnTo>
                  <a:lnTo>
                    <a:pt x="161677" y="11910"/>
                  </a:lnTo>
                  <a:lnTo>
                    <a:pt x="156750" y="2932"/>
                  </a:lnTo>
                  <a:lnTo>
                    <a:pt x="153954" y="538"/>
                  </a:lnTo>
                  <a:lnTo>
                    <a:pt x="149974" y="0"/>
                  </a:lnTo>
                  <a:lnTo>
                    <a:pt x="139907" y="2225"/>
                  </a:lnTo>
                  <a:lnTo>
                    <a:pt x="131199" y="9564"/>
                  </a:lnTo>
                  <a:lnTo>
                    <a:pt x="124860" y="19881"/>
                  </a:lnTo>
                  <a:lnTo>
                    <a:pt x="122042" y="31522"/>
                  </a:lnTo>
                  <a:lnTo>
                    <a:pt x="123612" y="43752"/>
                  </a:lnTo>
                  <a:lnTo>
                    <a:pt x="128896" y="56242"/>
                  </a:lnTo>
                  <a:lnTo>
                    <a:pt x="165794" y="98680"/>
                  </a:lnTo>
                  <a:lnTo>
                    <a:pt x="197418" y="135567"/>
                  </a:lnTo>
                  <a:lnTo>
                    <a:pt x="199058" y="141878"/>
                  </a:lnTo>
                  <a:lnTo>
                    <a:pt x="198058" y="154535"/>
                  </a:lnTo>
                  <a:lnTo>
                    <a:pt x="195251" y="159815"/>
                  </a:lnTo>
                  <a:lnTo>
                    <a:pt x="186488" y="168504"/>
                  </a:lnTo>
                  <a:lnTo>
                    <a:pt x="180130" y="170186"/>
                  </a:lnTo>
                  <a:lnTo>
                    <a:pt x="148363" y="16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50"/>
            <p:cNvSpPr/>
            <p:nvPr>
              <p:custDataLst>
                <p:tags r:id="rId193"/>
              </p:custDataLst>
            </p:nvPr>
          </p:nvSpPr>
          <p:spPr>
            <a:xfrm>
              <a:off x="1858699" y="338295"/>
              <a:ext cx="8202" cy="14131"/>
            </a:xfrm>
            <a:custGeom>
              <a:avLst/>
              <a:gdLst/>
              <a:ahLst/>
              <a:cxnLst/>
              <a:rect l="0" t="0" r="0" b="0"/>
              <a:pathLst>
                <a:path w="8202" h="14131">
                  <a:moveTo>
                    <a:pt x="8201" y="14130"/>
                  </a:moveTo>
                  <a:lnTo>
                    <a:pt x="8201" y="14130"/>
                  </a:lnTo>
                  <a:lnTo>
                    <a:pt x="8201" y="9073"/>
                  </a:lnTo>
                  <a:lnTo>
                    <a:pt x="5379" y="3769"/>
                  </a:lnTo>
                  <a:lnTo>
                    <a:pt x="3145" y="873"/>
                  </a:lnTo>
                  <a:lnTo>
                    <a:pt x="1655" y="0"/>
                  </a:lnTo>
                  <a:lnTo>
                    <a:pt x="662" y="477"/>
                  </a:lnTo>
                  <a:lnTo>
                    <a:pt x="0" y="1853"/>
                  </a:lnTo>
                  <a:lnTo>
                    <a:pt x="617" y="2770"/>
                  </a:lnTo>
                  <a:lnTo>
                    <a:pt x="8201" y="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51"/>
            <p:cNvSpPr/>
            <p:nvPr>
              <p:custDataLst>
                <p:tags r:id="rId194"/>
              </p:custDataLst>
            </p:nvPr>
          </p:nvSpPr>
          <p:spPr>
            <a:xfrm>
              <a:off x="1851887" y="400050"/>
              <a:ext cx="24539" cy="133351"/>
            </a:xfrm>
            <a:custGeom>
              <a:avLst/>
              <a:gdLst/>
              <a:ahLst/>
              <a:cxnLst/>
              <a:rect l="0" t="0" r="0" b="0"/>
              <a:pathLst>
                <a:path w="24539" h="133351">
                  <a:moveTo>
                    <a:pt x="5488" y="0"/>
                  </a:moveTo>
                  <a:lnTo>
                    <a:pt x="5488" y="0"/>
                  </a:lnTo>
                  <a:lnTo>
                    <a:pt x="5488" y="13257"/>
                  </a:lnTo>
                  <a:lnTo>
                    <a:pt x="0" y="34173"/>
                  </a:lnTo>
                  <a:lnTo>
                    <a:pt x="9613" y="76937"/>
                  </a:lnTo>
                  <a:lnTo>
                    <a:pt x="2453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52"/>
            <p:cNvSpPr/>
            <p:nvPr>
              <p:custDataLst>
                <p:tags r:id="rId195"/>
              </p:custDataLst>
            </p:nvPr>
          </p:nvSpPr>
          <p:spPr>
            <a:xfrm>
              <a:off x="1698098" y="419100"/>
              <a:ext cx="102128" cy="120265"/>
            </a:xfrm>
            <a:custGeom>
              <a:avLst/>
              <a:gdLst/>
              <a:ahLst/>
              <a:cxnLst/>
              <a:rect l="0" t="0" r="0" b="0"/>
              <a:pathLst>
                <a:path w="102128" h="120265">
                  <a:moveTo>
                    <a:pt x="16402" y="28575"/>
                  </a:moveTo>
                  <a:lnTo>
                    <a:pt x="16402" y="28575"/>
                  </a:lnTo>
                  <a:lnTo>
                    <a:pt x="0" y="28575"/>
                  </a:lnTo>
                  <a:lnTo>
                    <a:pt x="10842" y="28575"/>
                  </a:lnTo>
                  <a:lnTo>
                    <a:pt x="47485" y="55090"/>
                  </a:lnTo>
                  <a:lnTo>
                    <a:pt x="64182" y="73355"/>
                  </a:lnTo>
                  <a:lnTo>
                    <a:pt x="69388" y="85872"/>
                  </a:lnTo>
                  <a:lnTo>
                    <a:pt x="72730" y="111154"/>
                  </a:lnTo>
                  <a:lnTo>
                    <a:pt x="71945" y="115378"/>
                  </a:lnTo>
                  <a:lnTo>
                    <a:pt x="70364" y="118193"/>
                  </a:lnTo>
                  <a:lnTo>
                    <a:pt x="68252" y="120071"/>
                  </a:lnTo>
                  <a:lnTo>
                    <a:pt x="66843" y="120264"/>
                  </a:lnTo>
                  <a:lnTo>
                    <a:pt x="65905" y="119334"/>
                  </a:lnTo>
                  <a:lnTo>
                    <a:pt x="56653" y="86481"/>
                  </a:lnTo>
                  <a:lnTo>
                    <a:pt x="56516" y="72302"/>
                  </a:lnTo>
                  <a:lnTo>
                    <a:pt x="62390" y="48587"/>
                  </a:lnTo>
                  <a:lnTo>
                    <a:pt x="71891" y="32858"/>
                  </a:lnTo>
                  <a:lnTo>
                    <a:pt x="102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53"/>
            <p:cNvSpPr/>
            <p:nvPr>
              <p:custDataLst>
                <p:tags r:id="rId196"/>
              </p:custDataLst>
            </p:nvPr>
          </p:nvSpPr>
          <p:spPr>
            <a:xfrm>
              <a:off x="1572686" y="431130"/>
              <a:ext cx="122765" cy="147230"/>
            </a:xfrm>
            <a:custGeom>
              <a:avLst/>
              <a:gdLst/>
              <a:ahLst/>
              <a:cxnLst/>
              <a:rect l="0" t="0" r="0" b="0"/>
              <a:pathLst>
                <a:path w="122765" h="147230">
                  <a:moveTo>
                    <a:pt x="37039" y="73695"/>
                  </a:moveTo>
                  <a:lnTo>
                    <a:pt x="37039" y="73695"/>
                  </a:lnTo>
                  <a:lnTo>
                    <a:pt x="37039" y="81896"/>
                  </a:lnTo>
                  <a:lnTo>
                    <a:pt x="37039" y="77771"/>
                  </a:lnTo>
                  <a:lnTo>
                    <a:pt x="39861" y="72684"/>
                  </a:lnTo>
                  <a:lnTo>
                    <a:pt x="43585" y="66896"/>
                  </a:lnTo>
                  <a:lnTo>
                    <a:pt x="54649" y="20469"/>
                  </a:lnTo>
                  <a:lnTo>
                    <a:pt x="52627" y="10175"/>
                  </a:lnTo>
                  <a:lnTo>
                    <a:pt x="50606" y="5948"/>
                  </a:lnTo>
                  <a:lnTo>
                    <a:pt x="48200" y="3131"/>
                  </a:lnTo>
                  <a:lnTo>
                    <a:pt x="42705" y="0"/>
                  </a:lnTo>
                  <a:lnTo>
                    <a:pt x="38700" y="1281"/>
                  </a:lnTo>
                  <a:lnTo>
                    <a:pt x="28605" y="8350"/>
                  </a:lnTo>
                  <a:lnTo>
                    <a:pt x="11021" y="29286"/>
                  </a:lnTo>
                  <a:lnTo>
                    <a:pt x="4309" y="52194"/>
                  </a:lnTo>
                  <a:lnTo>
                    <a:pt x="530" y="89197"/>
                  </a:lnTo>
                  <a:lnTo>
                    <a:pt x="0" y="99904"/>
                  </a:lnTo>
                  <a:lnTo>
                    <a:pt x="5055" y="117446"/>
                  </a:lnTo>
                  <a:lnTo>
                    <a:pt x="14357" y="131240"/>
                  </a:lnTo>
                  <a:lnTo>
                    <a:pt x="25547" y="140898"/>
                  </a:lnTo>
                  <a:lnTo>
                    <a:pt x="43220" y="145896"/>
                  </a:lnTo>
                  <a:lnTo>
                    <a:pt x="53860" y="147229"/>
                  </a:lnTo>
                  <a:lnTo>
                    <a:pt x="74148" y="143066"/>
                  </a:lnTo>
                  <a:lnTo>
                    <a:pt x="122764" y="121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54"/>
            <p:cNvSpPr/>
            <p:nvPr>
              <p:custDataLst>
                <p:tags r:id="rId197"/>
              </p:custDataLst>
            </p:nvPr>
          </p:nvSpPr>
          <p:spPr>
            <a:xfrm>
              <a:off x="1395004" y="268683"/>
              <a:ext cx="126988" cy="353314"/>
            </a:xfrm>
            <a:custGeom>
              <a:avLst/>
              <a:gdLst/>
              <a:ahLst/>
              <a:cxnLst/>
              <a:rect l="0" t="0" r="0" b="0"/>
              <a:pathLst>
                <a:path w="126988" h="353314">
                  <a:moveTo>
                    <a:pt x="62321" y="45642"/>
                  </a:moveTo>
                  <a:lnTo>
                    <a:pt x="62321" y="45642"/>
                  </a:lnTo>
                  <a:lnTo>
                    <a:pt x="62321" y="15051"/>
                  </a:lnTo>
                  <a:lnTo>
                    <a:pt x="59499" y="8057"/>
                  </a:lnTo>
                  <a:lnTo>
                    <a:pt x="57265" y="4710"/>
                  </a:lnTo>
                  <a:lnTo>
                    <a:pt x="54717" y="2479"/>
                  </a:lnTo>
                  <a:lnTo>
                    <a:pt x="49064" y="0"/>
                  </a:lnTo>
                  <a:lnTo>
                    <a:pt x="46074" y="398"/>
                  </a:lnTo>
                  <a:lnTo>
                    <a:pt x="39931" y="3661"/>
                  </a:lnTo>
                  <a:lnTo>
                    <a:pt x="21876" y="20926"/>
                  </a:lnTo>
                  <a:lnTo>
                    <a:pt x="17887" y="28660"/>
                  </a:lnTo>
                  <a:lnTo>
                    <a:pt x="6775" y="73323"/>
                  </a:lnTo>
                  <a:lnTo>
                    <a:pt x="0" y="111043"/>
                  </a:lnTo>
                  <a:lnTo>
                    <a:pt x="4281" y="149661"/>
                  </a:lnTo>
                  <a:lnTo>
                    <a:pt x="10420" y="161017"/>
                  </a:lnTo>
                  <a:lnTo>
                    <a:pt x="20132" y="176488"/>
                  </a:lnTo>
                  <a:lnTo>
                    <a:pt x="21495" y="180498"/>
                  </a:lnTo>
                  <a:lnTo>
                    <a:pt x="64108" y="219261"/>
                  </a:lnTo>
                  <a:lnTo>
                    <a:pt x="107759" y="265362"/>
                  </a:lnTo>
                  <a:lnTo>
                    <a:pt x="122214" y="290244"/>
                  </a:lnTo>
                  <a:lnTo>
                    <a:pt x="126987" y="314261"/>
                  </a:lnTo>
                  <a:lnTo>
                    <a:pt x="122458" y="329423"/>
                  </a:lnTo>
                  <a:lnTo>
                    <a:pt x="118288" y="336429"/>
                  </a:lnTo>
                  <a:lnTo>
                    <a:pt x="105187" y="347036"/>
                  </a:lnTo>
                  <a:lnTo>
                    <a:pt x="97248" y="351347"/>
                  </a:lnTo>
                  <a:lnTo>
                    <a:pt x="82783" y="353313"/>
                  </a:lnTo>
                  <a:lnTo>
                    <a:pt x="75962" y="352356"/>
                  </a:lnTo>
                  <a:lnTo>
                    <a:pt x="70357" y="349601"/>
                  </a:lnTo>
                  <a:lnTo>
                    <a:pt x="52796" y="331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60"/>
          <p:cNvGrpSpPr/>
          <p:nvPr/>
        </p:nvGrpSpPr>
        <p:grpSpPr>
          <a:xfrm>
            <a:off x="447639" y="113007"/>
            <a:ext cx="3086137" cy="857950"/>
            <a:chOff x="447639" y="113007"/>
            <a:chExt cx="3086137" cy="857950"/>
          </a:xfrm>
        </p:grpSpPr>
        <p:sp>
          <p:nvSpPr>
            <p:cNvPr id="16" name="SMARTInkShape-255"/>
            <p:cNvSpPr/>
            <p:nvPr>
              <p:custDataLst>
                <p:tags r:id="rId181"/>
              </p:custDataLst>
            </p:nvPr>
          </p:nvSpPr>
          <p:spPr>
            <a:xfrm>
              <a:off x="3524250" y="2571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0" y="27447"/>
                  </a:lnTo>
                  <a:lnTo>
                    <a:pt x="1058" y="30998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56"/>
            <p:cNvSpPr/>
            <p:nvPr>
              <p:custDataLst>
                <p:tags r:id="rId182"/>
              </p:custDataLst>
            </p:nvPr>
          </p:nvSpPr>
          <p:spPr>
            <a:xfrm>
              <a:off x="3505200" y="1809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15188" y="9701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57"/>
            <p:cNvSpPr/>
            <p:nvPr>
              <p:custDataLst>
                <p:tags r:id="rId183"/>
              </p:custDataLst>
            </p:nvPr>
          </p:nvSpPr>
          <p:spPr>
            <a:xfrm>
              <a:off x="447639" y="295275"/>
              <a:ext cx="3067087" cy="675682"/>
            </a:xfrm>
            <a:custGeom>
              <a:avLst/>
              <a:gdLst/>
              <a:ahLst/>
              <a:cxnLst/>
              <a:rect l="0" t="0" r="0" b="0"/>
              <a:pathLst>
                <a:path w="3067087" h="675682">
                  <a:moveTo>
                    <a:pt x="152436" y="609600"/>
                  </a:moveTo>
                  <a:lnTo>
                    <a:pt x="152436" y="609600"/>
                  </a:lnTo>
                  <a:lnTo>
                    <a:pt x="106274" y="627500"/>
                  </a:lnTo>
                  <a:lnTo>
                    <a:pt x="61944" y="646179"/>
                  </a:lnTo>
                  <a:lnTo>
                    <a:pt x="21084" y="662647"/>
                  </a:lnTo>
                  <a:lnTo>
                    <a:pt x="1569" y="671767"/>
                  </a:lnTo>
                  <a:lnTo>
                    <a:pt x="0" y="673270"/>
                  </a:lnTo>
                  <a:lnTo>
                    <a:pt x="12" y="674272"/>
                  </a:lnTo>
                  <a:lnTo>
                    <a:pt x="20255" y="675681"/>
                  </a:lnTo>
                  <a:lnTo>
                    <a:pt x="58120" y="671043"/>
                  </a:lnTo>
                  <a:lnTo>
                    <a:pt x="105231" y="659994"/>
                  </a:lnTo>
                  <a:lnTo>
                    <a:pt x="147034" y="650754"/>
                  </a:lnTo>
                  <a:lnTo>
                    <a:pt x="187759" y="640256"/>
                  </a:lnTo>
                  <a:lnTo>
                    <a:pt x="233928" y="624210"/>
                  </a:lnTo>
                  <a:lnTo>
                    <a:pt x="269088" y="612213"/>
                  </a:lnTo>
                  <a:lnTo>
                    <a:pt x="305881" y="602647"/>
                  </a:lnTo>
                  <a:lnTo>
                    <a:pt x="344459" y="593810"/>
                  </a:lnTo>
                  <a:lnTo>
                    <a:pt x="386299" y="582827"/>
                  </a:lnTo>
                  <a:lnTo>
                    <a:pt x="432411" y="570890"/>
                  </a:lnTo>
                  <a:lnTo>
                    <a:pt x="456561" y="564743"/>
                  </a:lnTo>
                  <a:lnTo>
                    <a:pt x="481128" y="557471"/>
                  </a:lnTo>
                  <a:lnTo>
                    <a:pt x="505972" y="549447"/>
                  </a:lnTo>
                  <a:lnTo>
                    <a:pt x="531002" y="540923"/>
                  </a:lnTo>
                  <a:lnTo>
                    <a:pt x="556155" y="534182"/>
                  </a:lnTo>
                  <a:lnTo>
                    <a:pt x="581390" y="528630"/>
                  </a:lnTo>
                  <a:lnTo>
                    <a:pt x="606680" y="523870"/>
                  </a:lnTo>
                  <a:lnTo>
                    <a:pt x="633066" y="518580"/>
                  </a:lnTo>
                  <a:lnTo>
                    <a:pt x="660181" y="512937"/>
                  </a:lnTo>
                  <a:lnTo>
                    <a:pt x="687782" y="507058"/>
                  </a:lnTo>
                  <a:lnTo>
                    <a:pt x="715709" y="499964"/>
                  </a:lnTo>
                  <a:lnTo>
                    <a:pt x="743851" y="492059"/>
                  </a:lnTo>
                  <a:lnTo>
                    <a:pt x="772138" y="483614"/>
                  </a:lnTo>
                  <a:lnTo>
                    <a:pt x="800520" y="475868"/>
                  </a:lnTo>
                  <a:lnTo>
                    <a:pt x="828967" y="468587"/>
                  </a:lnTo>
                  <a:lnTo>
                    <a:pt x="857457" y="461616"/>
                  </a:lnTo>
                  <a:lnTo>
                    <a:pt x="885975" y="454853"/>
                  </a:lnTo>
                  <a:lnTo>
                    <a:pt x="914512" y="448227"/>
                  </a:lnTo>
                  <a:lnTo>
                    <a:pt x="943062" y="441693"/>
                  </a:lnTo>
                  <a:lnTo>
                    <a:pt x="973737" y="435220"/>
                  </a:lnTo>
                  <a:lnTo>
                    <a:pt x="1005828" y="428788"/>
                  </a:lnTo>
                  <a:lnTo>
                    <a:pt x="1038864" y="422384"/>
                  </a:lnTo>
                  <a:lnTo>
                    <a:pt x="1070413" y="415998"/>
                  </a:lnTo>
                  <a:lnTo>
                    <a:pt x="1100971" y="409623"/>
                  </a:lnTo>
                  <a:lnTo>
                    <a:pt x="1130867" y="403257"/>
                  </a:lnTo>
                  <a:lnTo>
                    <a:pt x="1162440" y="396897"/>
                  </a:lnTo>
                  <a:lnTo>
                    <a:pt x="1195130" y="390539"/>
                  </a:lnTo>
                  <a:lnTo>
                    <a:pt x="1228566" y="384185"/>
                  </a:lnTo>
                  <a:lnTo>
                    <a:pt x="1261439" y="377831"/>
                  </a:lnTo>
                  <a:lnTo>
                    <a:pt x="1293938" y="371479"/>
                  </a:lnTo>
                  <a:lnTo>
                    <a:pt x="1326187" y="365128"/>
                  </a:lnTo>
                  <a:lnTo>
                    <a:pt x="1358270" y="358777"/>
                  </a:lnTo>
                  <a:lnTo>
                    <a:pt x="1390242" y="352426"/>
                  </a:lnTo>
                  <a:lnTo>
                    <a:pt x="1422140" y="346076"/>
                  </a:lnTo>
                  <a:lnTo>
                    <a:pt x="1453989" y="339726"/>
                  </a:lnTo>
                  <a:lnTo>
                    <a:pt x="1485804" y="333375"/>
                  </a:lnTo>
                  <a:lnTo>
                    <a:pt x="1517598" y="327025"/>
                  </a:lnTo>
                  <a:lnTo>
                    <a:pt x="1550436" y="320675"/>
                  </a:lnTo>
                  <a:lnTo>
                    <a:pt x="1583969" y="314325"/>
                  </a:lnTo>
                  <a:lnTo>
                    <a:pt x="1617967" y="307975"/>
                  </a:lnTo>
                  <a:lnTo>
                    <a:pt x="1651215" y="302683"/>
                  </a:lnTo>
                  <a:lnTo>
                    <a:pt x="1683963" y="298097"/>
                  </a:lnTo>
                  <a:lnTo>
                    <a:pt x="1716379" y="293982"/>
                  </a:lnTo>
                  <a:lnTo>
                    <a:pt x="1748573" y="289121"/>
                  </a:lnTo>
                  <a:lnTo>
                    <a:pt x="1780619" y="283764"/>
                  </a:lnTo>
                  <a:lnTo>
                    <a:pt x="1812566" y="278076"/>
                  </a:lnTo>
                  <a:lnTo>
                    <a:pt x="1844448" y="272167"/>
                  </a:lnTo>
                  <a:lnTo>
                    <a:pt x="1876286" y="266112"/>
                  </a:lnTo>
                  <a:lnTo>
                    <a:pt x="1908094" y="259958"/>
                  </a:lnTo>
                  <a:lnTo>
                    <a:pt x="1937766" y="254797"/>
                  </a:lnTo>
                  <a:lnTo>
                    <a:pt x="1966014" y="250298"/>
                  </a:lnTo>
                  <a:lnTo>
                    <a:pt x="1993313" y="246240"/>
                  </a:lnTo>
                  <a:lnTo>
                    <a:pt x="2021037" y="241418"/>
                  </a:lnTo>
                  <a:lnTo>
                    <a:pt x="2049045" y="236087"/>
                  </a:lnTo>
                  <a:lnTo>
                    <a:pt x="2077242" y="230417"/>
                  </a:lnTo>
                  <a:lnTo>
                    <a:pt x="2104507" y="225578"/>
                  </a:lnTo>
                  <a:lnTo>
                    <a:pt x="2131150" y="221293"/>
                  </a:lnTo>
                  <a:lnTo>
                    <a:pt x="2157379" y="217379"/>
                  </a:lnTo>
                  <a:lnTo>
                    <a:pt x="2183331" y="212653"/>
                  </a:lnTo>
                  <a:lnTo>
                    <a:pt x="2209100" y="207385"/>
                  </a:lnTo>
                  <a:lnTo>
                    <a:pt x="2234745" y="201757"/>
                  </a:lnTo>
                  <a:lnTo>
                    <a:pt x="2259251" y="196946"/>
                  </a:lnTo>
                  <a:lnTo>
                    <a:pt x="2306234" y="188779"/>
                  </a:lnTo>
                  <a:lnTo>
                    <a:pt x="2330193" y="185119"/>
                  </a:lnTo>
                  <a:lnTo>
                    <a:pt x="2354632" y="181621"/>
                  </a:lnTo>
                  <a:lnTo>
                    <a:pt x="2402248" y="174912"/>
                  </a:lnTo>
                  <a:lnTo>
                    <a:pt x="2444577" y="168403"/>
                  </a:lnTo>
                  <a:lnTo>
                    <a:pt x="2484558" y="161982"/>
                  </a:lnTo>
                  <a:lnTo>
                    <a:pt x="2523493" y="155600"/>
                  </a:lnTo>
                  <a:lnTo>
                    <a:pt x="2561964" y="149236"/>
                  </a:lnTo>
                  <a:lnTo>
                    <a:pt x="2597407" y="142880"/>
                  </a:lnTo>
                  <a:lnTo>
                    <a:pt x="2630798" y="137585"/>
                  </a:lnTo>
                  <a:lnTo>
                    <a:pt x="2663278" y="135232"/>
                  </a:lnTo>
                  <a:lnTo>
                    <a:pt x="2695352" y="131364"/>
                  </a:lnTo>
                  <a:lnTo>
                    <a:pt x="2740337" y="123237"/>
                  </a:lnTo>
                  <a:lnTo>
                    <a:pt x="2780477" y="116948"/>
                  </a:lnTo>
                  <a:lnTo>
                    <a:pt x="2826910" y="109767"/>
                  </a:lnTo>
                  <a:lnTo>
                    <a:pt x="2866656" y="99215"/>
                  </a:lnTo>
                  <a:lnTo>
                    <a:pt x="2905081" y="93211"/>
                  </a:lnTo>
                  <a:lnTo>
                    <a:pt x="2947288" y="79107"/>
                  </a:lnTo>
                  <a:lnTo>
                    <a:pt x="2983842" y="66622"/>
                  </a:lnTo>
                  <a:lnTo>
                    <a:pt x="3027218" y="47620"/>
                  </a:lnTo>
                  <a:lnTo>
                    <a:pt x="3048980" y="34924"/>
                  </a:lnTo>
                  <a:lnTo>
                    <a:pt x="3060075" y="25400"/>
                  </a:lnTo>
                  <a:lnTo>
                    <a:pt x="3063970" y="19050"/>
                  </a:lnTo>
                  <a:lnTo>
                    <a:pt x="30670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58"/>
            <p:cNvSpPr/>
            <p:nvPr>
              <p:custDataLst>
                <p:tags r:id="rId184"/>
              </p:custDataLst>
            </p:nvPr>
          </p:nvSpPr>
          <p:spPr>
            <a:xfrm>
              <a:off x="3238500" y="210878"/>
              <a:ext cx="104776" cy="182687"/>
            </a:xfrm>
            <a:custGeom>
              <a:avLst/>
              <a:gdLst/>
              <a:ahLst/>
              <a:cxnLst/>
              <a:rect l="0" t="0" r="0" b="0"/>
              <a:pathLst>
                <a:path w="104776" h="182687">
                  <a:moveTo>
                    <a:pt x="104775" y="46297"/>
                  </a:moveTo>
                  <a:lnTo>
                    <a:pt x="104775" y="46297"/>
                  </a:lnTo>
                  <a:lnTo>
                    <a:pt x="99718" y="41240"/>
                  </a:lnTo>
                  <a:lnTo>
                    <a:pt x="97236" y="35936"/>
                  </a:lnTo>
                  <a:lnTo>
                    <a:pt x="90586" y="13794"/>
                  </a:lnTo>
                  <a:lnTo>
                    <a:pt x="85063" y="5393"/>
                  </a:lnTo>
                  <a:lnTo>
                    <a:pt x="79081" y="1659"/>
                  </a:lnTo>
                  <a:lnTo>
                    <a:pt x="72894" y="0"/>
                  </a:lnTo>
                  <a:lnTo>
                    <a:pt x="69763" y="1674"/>
                  </a:lnTo>
                  <a:lnTo>
                    <a:pt x="53964" y="20247"/>
                  </a:lnTo>
                  <a:lnTo>
                    <a:pt x="50442" y="29780"/>
                  </a:lnTo>
                  <a:lnTo>
                    <a:pt x="49504" y="35286"/>
                  </a:lnTo>
                  <a:lnTo>
                    <a:pt x="53238" y="58204"/>
                  </a:lnTo>
                  <a:lnTo>
                    <a:pt x="71586" y="93334"/>
                  </a:lnTo>
                  <a:lnTo>
                    <a:pt x="96772" y="128351"/>
                  </a:lnTo>
                  <a:lnTo>
                    <a:pt x="102403" y="147750"/>
                  </a:lnTo>
                  <a:lnTo>
                    <a:pt x="100899" y="160532"/>
                  </a:lnTo>
                  <a:lnTo>
                    <a:pt x="99016" y="166904"/>
                  </a:lnTo>
                  <a:lnTo>
                    <a:pt x="91279" y="176806"/>
                  </a:lnTo>
                  <a:lnTo>
                    <a:pt x="86253" y="180928"/>
                  </a:lnTo>
                  <a:lnTo>
                    <a:pt x="66557" y="182686"/>
                  </a:lnTo>
                  <a:lnTo>
                    <a:pt x="0" y="179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59"/>
            <p:cNvSpPr/>
            <p:nvPr>
              <p:custDataLst>
                <p:tags r:id="rId185"/>
              </p:custDataLst>
            </p:nvPr>
          </p:nvSpPr>
          <p:spPr>
            <a:xfrm>
              <a:off x="3219566" y="169831"/>
              <a:ext cx="9410" cy="49245"/>
            </a:xfrm>
            <a:custGeom>
              <a:avLst/>
              <a:gdLst/>
              <a:ahLst/>
              <a:cxnLst/>
              <a:rect l="0" t="0" r="0" b="0"/>
              <a:pathLst>
                <a:path w="9410" h="49245">
                  <a:moveTo>
                    <a:pt x="9409" y="49244"/>
                  </a:moveTo>
                  <a:lnTo>
                    <a:pt x="9409" y="49244"/>
                  </a:lnTo>
                  <a:lnTo>
                    <a:pt x="1208" y="19585"/>
                  </a:lnTo>
                  <a:lnTo>
                    <a:pt x="59" y="0"/>
                  </a:lnTo>
                  <a:lnTo>
                    <a:pt x="0" y="539"/>
                  </a:lnTo>
                  <a:lnTo>
                    <a:pt x="9409" y="1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60"/>
            <p:cNvSpPr/>
            <p:nvPr>
              <p:custDataLst>
                <p:tags r:id="rId186"/>
              </p:custDataLst>
            </p:nvPr>
          </p:nvSpPr>
          <p:spPr>
            <a:xfrm>
              <a:off x="3219450" y="295275"/>
              <a:ext cx="8202" cy="66676"/>
            </a:xfrm>
            <a:custGeom>
              <a:avLst/>
              <a:gdLst/>
              <a:ahLst/>
              <a:cxnLst/>
              <a:rect l="0" t="0" r="0" b="0"/>
              <a:pathLst>
                <a:path w="8202" h="666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7"/>
                  </a:lnTo>
                  <a:lnTo>
                    <a:pt x="358" y="50064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61"/>
            <p:cNvSpPr/>
            <p:nvPr>
              <p:custDataLst>
                <p:tags r:id="rId187"/>
              </p:custDataLst>
            </p:nvPr>
          </p:nvSpPr>
          <p:spPr>
            <a:xfrm>
              <a:off x="3127115" y="219673"/>
              <a:ext cx="53258" cy="149722"/>
            </a:xfrm>
            <a:custGeom>
              <a:avLst/>
              <a:gdLst/>
              <a:ahLst/>
              <a:cxnLst/>
              <a:rect l="0" t="0" r="0" b="0"/>
              <a:pathLst>
                <a:path w="53258" h="149722">
                  <a:moveTo>
                    <a:pt x="44710" y="56552"/>
                  </a:moveTo>
                  <a:lnTo>
                    <a:pt x="44710" y="56552"/>
                  </a:lnTo>
                  <a:lnTo>
                    <a:pt x="44710" y="16828"/>
                  </a:lnTo>
                  <a:lnTo>
                    <a:pt x="41888" y="9616"/>
                  </a:lnTo>
                  <a:lnTo>
                    <a:pt x="39654" y="6212"/>
                  </a:lnTo>
                  <a:lnTo>
                    <a:pt x="36047" y="3942"/>
                  </a:lnTo>
                  <a:lnTo>
                    <a:pt x="19175" y="0"/>
                  </a:lnTo>
                  <a:lnTo>
                    <a:pt x="6923" y="9692"/>
                  </a:lnTo>
                  <a:lnTo>
                    <a:pt x="1457" y="17381"/>
                  </a:lnTo>
                  <a:lnTo>
                    <a:pt x="0" y="20913"/>
                  </a:lnTo>
                  <a:lnTo>
                    <a:pt x="1203" y="30482"/>
                  </a:lnTo>
                  <a:lnTo>
                    <a:pt x="6323" y="41790"/>
                  </a:lnTo>
                  <a:lnTo>
                    <a:pt x="37526" y="88014"/>
                  </a:lnTo>
                  <a:lnTo>
                    <a:pt x="46809" y="104402"/>
                  </a:lnTo>
                  <a:lnTo>
                    <a:pt x="53257" y="133657"/>
                  </a:lnTo>
                  <a:lnTo>
                    <a:pt x="50978" y="141268"/>
                  </a:lnTo>
                  <a:lnTo>
                    <a:pt x="48889" y="144779"/>
                  </a:lnTo>
                  <a:lnTo>
                    <a:pt x="46438" y="147120"/>
                  </a:lnTo>
                  <a:lnTo>
                    <a:pt x="40891" y="149721"/>
                  </a:lnTo>
                  <a:lnTo>
                    <a:pt x="36873" y="148298"/>
                  </a:lnTo>
                  <a:lnTo>
                    <a:pt x="26763" y="141072"/>
                  </a:lnTo>
                  <a:lnTo>
                    <a:pt x="16135" y="104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62"/>
            <p:cNvSpPr/>
            <p:nvPr>
              <p:custDataLst>
                <p:tags r:id="rId188"/>
              </p:custDataLst>
            </p:nvPr>
          </p:nvSpPr>
          <p:spPr>
            <a:xfrm>
              <a:off x="2792702" y="126519"/>
              <a:ext cx="319642" cy="486586"/>
            </a:xfrm>
            <a:custGeom>
              <a:avLst/>
              <a:gdLst/>
              <a:ahLst/>
              <a:cxnLst/>
              <a:rect l="0" t="0" r="0" b="0"/>
              <a:pathLst>
                <a:path w="319642" h="486586">
                  <a:moveTo>
                    <a:pt x="45748" y="244956"/>
                  </a:moveTo>
                  <a:lnTo>
                    <a:pt x="45748" y="244956"/>
                  </a:lnTo>
                  <a:lnTo>
                    <a:pt x="44690" y="212463"/>
                  </a:lnTo>
                  <a:lnTo>
                    <a:pt x="40692" y="200176"/>
                  </a:lnTo>
                  <a:lnTo>
                    <a:pt x="38144" y="196052"/>
                  </a:lnTo>
                  <a:lnTo>
                    <a:pt x="32490" y="191471"/>
                  </a:lnTo>
                  <a:lnTo>
                    <a:pt x="29502" y="192366"/>
                  </a:lnTo>
                  <a:lnTo>
                    <a:pt x="13949" y="209586"/>
                  </a:lnTo>
                  <a:lnTo>
                    <a:pt x="2347" y="235735"/>
                  </a:lnTo>
                  <a:lnTo>
                    <a:pt x="0" y="245444"/>
                  </a:lnTo>
                  <a:lnTo>
                    <a:pt x="1779" y="256109"/>
                  </a:lnTo>
                  <a:lnTo>
                    <a:pt x="8731" y="271191"/>
                  </a:lnTo>
                  <a:lnTo>
                    <a:pt x="14479" y="277783"/>
                  </a:lnTo>
                  <a:lnTo>
                    <a:pt x="20562" y="280712"/>
                  </a:lnTo>
                  <a:lnTo>
                    <a:pt x="29936" y="282362"/>
                  </a:lnTo>
                  <a:lnTo>
                    <a:pt x="33090" y="279418"/>
                  </a:lnTo>
                  <a:lnTo>
                    <a:pt x="39417" y="267681"/>
                  </a:lnTo>
                  <a:lnTo>
                    <a:pt x="47736" y="238319"/>
                  </a:lnTo>
                  <a:lnTo>
                    <a:pt x="50249" y="234181"/>
                  </a:lnTo>
                  <a:lnTo>
                    <a:pt x="50865" y="231423"/>
                  </a:lnTo>
                  <a:lnTo>
                    <a:pt x="50218" y="229584"/>
                  </a:lnTo>
                  <a:lnTo>
                    <a:pt x="48728" y="228358"/>
                  </a:lnTo>
                  <a:lnTo>
                    <a:pt x="47735" y="229657"/>
                  </a:lnTo>
                  <a:lnTo>
                    <a:pt x="46009" y="252636"/>
                  </a:lnTo>
                  <a:lnTo>
                    <a:pt x="50882" y="270750"/>
                  </a:lnTo>
                  <a:lnTo>
                    <a:pt x="53404" y="274852"/>
                  </a:lnTo>
                  <a:lnTo>
                    <a:pt x="59028" y="279410"/>
                  </a:lnTo>
                  <a:lnTo>
                    <a:pt x="63068" y="279567"/>
                  </a:lnTo>
                  <a:lnTo>
                    <a:pt x="73202" y="276919"/>
                  </a:lnTo>
                  <a:lnTo>
                    <a:pt x="90806" y="259365"/>
                  </a:lnTo>
                  <a:lnTo>
                    <a:pt x="108114" y="223931"/>
                  </a:lnTo>
                  <a:lnTo>
                    <a:pt x="118902" y="180086"/>
                  </a:lnTo>
                  <a:lnTo>
                    <a:pt x="123868" y="144596"/>
                  </a:lnTo>
                  <a:lnTo>
                    <a:pt x="129219" y="100567"/>
                  </a:lnTo>
                  <a:lnTo>
                    <a:pt x="127983" y="59652"/>
                  </a:lnTo>
                  <a:lnTo>
                    <a:pt x="121684" y="16178"/>
                  </a:lnTo>
                  <a:lnTo>
                    <a:pt x="117245" y="6399"/>
                  </a:lnTo>
                  <a:lnTo>
                    <a:pt x="114579" y="3368"/>
                  </a:lnTo>
                  <a:lnTo>
                    <a:pt x="108795" y="0"/>
                  </a:lnTo>
                  <a:lnTo>
                    <a:pt x="106830" y="3336"/>
                  </a:lnTo>
                  <a:lnTo>
                    <a:pt x="103416" y="45516"/>
                  </a:lnTo>
                  <a:lnTo>
                    <a:pt x="103052" y="83792"/>
                  </a:lnTo>
                  <a:lnTo>
                    <a:pt x="109474" y="123437"/>
                  </a:lnTo>
                  <a:lnTo>
                    <a:pt x="114663" y="167016"/>
                  </a:lnTo>
                  <a:lnTo>
                    <a:pt x="122612" y="191171"/>
                  </a:lnTo>
                  <a:lnTo>
                    <a:pt x="144212" y="227397"/>
                  </a:lnTo>
                  <a:lnTo>
                    <a:pt x="148432" y="229016"/>
                  </a:lnTo>
                  <a:lnTo>
                    <a:pt x="158766" y="227994"/>
                  </a:lnTo>
                  <a:lnTo>
                    <a:pt x="176484" y="216412"/>
                  </a:lnTo>
                  <a:lnTo>
                    <a:pt x="190083" y="194518"/>
                  </a:lnTo>
                  <a:lnTo>
                    <a:pt x="197440" y="155103"/>
                  </a:lnTo>
                  <a:lnTo>
                    <a:pt x="196618" y="155421"/>
                  </a:lnTo>
                  <a:lnTo>
                    <a:pt x="192882" y="161418"/>
                  </a:lnTo>
                  <a:lnTo>
                    <a:pt x="189885" y="176695"/>
                  </a:lnTo>
                  <a:lnTo>
                    <a:pt x="188997" y="194627"/>
                  </a:lnTo>
                  <a:lnTo>
                    <a:pt x="194434" y="207065"/>
                  </a:lnTo>
                  <a:lnTo>
                    <a:pt x="198847" y="213346"/>
                  </a:lnTo>
                  <a:lnTo>
                    <a:pt x="209395" y="220324"/>
                  </a:lnTo>
                  <a:lnTo>
                    <a:pt x="215171" y="222184"/>
                  </a:lnTo>
                  <a:lnTo>
                    <a:pt x="220080" y="222367"/>
                  </a:lnTo>
                  <a:lnTo>
                    <a:pt x="228356" y="219747"/>
                  </a:lnTo>
                  <a:lnTo>
                    <a:pt x="255386" y="201837"/>
                  </a:lnTo>
                  <a:lnTo>
                    <a:pt x="265214" y="190162"/>
                  </a:lnTo>
                  <a:lnTo>
                    <a:pt x="270289" y="177917"/>
                  </a:lnTo>
                  <a:lnTo>
                    <a:pt x="273546" y="162922"/>
                  </a:lnTo>
                  <a:lnTo>
                    <a:pt x="272755" y="162750"/>
                  </a:lnTo>
                  <a:lnTo>
                    <a:pt x="269054" y="165381"/>
                  </a:lnTo>
                  <a:lnTo>
                    <a:pt x="266703" y="175723"/>
                  </a:lnTo>
                  <a:lnTo>
                    <a:pt x="265070" y="218357"/>
                  </a:lnTo>
                  <a:lnTo>
                    <a:pt x="267694" y="259379"/>
                  </a:lnTo>
                  <a:lnTo>
                    <a:pt x="283147" y="298605"/>
                  </a:lnTo>
                  <a:lnTo>
                    <a:pt x="295417" y="334700"/>
                  </a:lnTo>
                  <a:lnTo>
                    <a:pt x="305756" y="372206"/>
                  </a:lnTo>
                  <a:lnTo>
                    <a:pt x="319106" y="417589"/>
                  </a:lnTo>
                  <a:lnTo>
                    <a:pt x="319641" y="435982"/>
                  </a:lnTo>
                  <a:lnTo>
                    <a:pt x="313604" y="473037"/>
                  </a:lnTo>
                  <a:lnTo>
                    <a:pt x="311102" y="477444"/>
                  </a:lnTo>
                  <a:lnTo>
                    <a:pt x="302677" y="485161"/>
                  </a:lnTo>
                  <a:lnTo>
                    <a:pt x="296409" y="486585"/>
                  </a:lnTo>
                  <a:lnTo>
                    <a:pt x="280978" y="485344"/>
                  </a:lnTo>
                  <a:lnTo>
                    <a:pt x="266359" y="478442"/>
                  </a:lnTo>
                  <a:lnTo>
                    <a:pt x="259497" y="473639"/>
                  </a:lnTo>
                  <a:lnTo>
                    <a:pt x="236248" y="425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63"/>
            <p:cNvSpPr/>
            <p:nvPr>
              <p:custDataLst>
                <p:tags r:id="rId189"/>
              </p:custDataLst>
            </p:nvPr>
          </p:nvSpPr>
          <p:spPr>
            <a:xfrm>
              <a:off x="2677849" y="317364"/>
              <a:ext cx="65352" cy="125448"/>
            </a:xfrm>
            <a:custGeom>
              <a:avLst/>
              <a:gdLst/>
              <a:ahLst/>
              <a:cxnLst/>
              <a:rect l="0" t="0" r="0" b="0"/>
              <a:pathLst>
                <a:path w="65352" h="125448">
                  <a:moveTo>
                    <a:pt x="8201" y="44586"/>
                  </a:moveTo>
                  <a:lnTo>
                    <a:pt x="8201" y="44586"/>
                  </a:lnTo>
                  <a:lnTo>
                    <a:pt x="3145" y="49643"/>
                  </a:lnTo>
                  <a:lnTo>
                    <a:pt x="0" y="73013"/>
                  </a:lnTo>
                  <a:lnTo>
                    <a:pt x="2087" y="86501"/>
                  </a:lnTo>
                  <a:lnTo>
                    <a:pt x="16044" y="125447"/>
                  </a:lnTo>
                  <a:lnTo>
                    <a:pt x="15546" y="124952"/>
                  </a:lnTo>
                  <a:lnTo>
                    <a:pt x="12171" y="118757"/>
                  </a:lnTo>
                  <a:lnTo>
                    <a:pt x="8985" y="76837"/>
                  </a:lnTo>
                  <a:lnTo>
                    <a:pt x="11178" y="35787"/>
                  </a:lnTo>
                  <a:lnTo>
                    <a:pt x="17922" y="3799"/>
                  </a:lnTo>
                  <a:lnTo>
                    <a:pt x="19973" y="1519"/>
                  </a:lnTo>
                  <a:lnTo>
                    <a:pt x="22399" y="0"/>
                  </a:lnTo>
                  <a:lnTo>
                    <a:pt x="25075" y="1104"/>
                  </a:lnTo>
                  <a:lnTo>
                    <a:pt x="30870" y="7974"/>
                  </a:lnTo>
                  <a:lnTo>
                    <a:pt x="49515" y="50021"/>
                  </a:lnTo>
                  <a:lnTo>
                    <a:pt x="65351" y="101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64"/>
            <p:cNvSpPr/>
            <p:nvPr>
              <p:custDataLst>
                <p:tags r:id="rId190"/>
              </p:custDataLst>
            </p:nvPr>
          </p:nvSpPr>
          <p:spPr>
            <a:xfrm>
              <a:off x="2490062" y="314325"/>
              <a:ext cx="129314" cy="28576"/>
            </a:xfrm>
            <a:custGeom>
              <a:avLst/>
              <a:gdLst/>
              <a:ahLst/>
              <a:cxnLst/>
              <a:rect l="0" t="0" r="0" b="0"/>
              <a:pathLst>
                <a:path w="129314" h="28576">
                  <a:moveTo>
                    <a:pt x="5488" y="28575"/>
                  </a:moveTo>
                  <a:lnTo>
                    <a:pt x="5488" y="28575"/>
                  </a:lnTo>
                  <a:lnTo>
                    <a:pt x="0" y="28575"/>
                  </a:lnTo>
                  <a:lnTo>
                    <a:pt x="46519" y="25753"/>
                  </a:lnTo>
                  <a:lnTo>
                    <a:pt x="82557" y="18214"/>
                  </a:lnTo>
                  <a:lnTo>
                    <a:pt x="129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65"/>
            <p:cNvSpPr/>
            <p:nvPr>
              <p:custDataLst>
                <p:tags r:id="rId191"/>
              </p:custDataLst>
            </p:nvPr>
          </p:nvSpPr>
          <p:spPr>
            <a:xfrm>
              <a:off x="2524125" y="113007"/>
              <a:ext cx="95251" cy="393225"/>
            </a:xfrm>
            <a:custGeom>
              <a:avLst/>
              <a:gdLst/>
              <a:ahLst/>
              <a:cxnLst/>
              <a:rect l="0" t="0" r="0" b="0"/>
              <a:pathLst>
                <a:path w="95251" h="393225">
                  <a:moveTo>
                    <a:pt x="0" y="153693"/>
                  </a:moveTo>
                  <a:lnTo>
                    <a:pt x="0" y="153693"/>
                  </a:lnTo>
                  <a:lnTo>
                    <a:pt x="8201" y="145492"/>
                  </a:lnTo>
                  <a:lnTo>
                    <a:pt x="8642" y="146109"/>
                  </a:lnTo>
                  <a:lnTo>
                    <a:pt x="9448" y="184363"/>
                  </a:lnTo>
                  <a:lnTo>
                    <a:pt x="9502" y="226045"/>
                  </a:lnTo>
                  <a:lnTo>
                    <a:pt x="8460" y="269793"/>
                  </a:lnTo>
                  <a:lnTo>
                    <a:pt x="1985" y="316914"/>
                  </a:lnTo>
                  <a:lnTo>
                    <a:pt x="588" y="354102"/>
                  </a:lnTo>
                  <a:lnTo>
                    <a:pt x="52" y="393224"/>
                  </a:lnTo>
                  <a:lnTo>
                    <a:pt x="7" y="351865"/>
                  </a:lnTo>
                  <a:lnTo>
                    <a:pt x="3" y="315500"/>
                  </a:lnTo>
                  <a:lnTo>
                    <a:pt x="5058" y="273602"/>
                  </a:lnTo>
                  <a:lnTo>
                    <a:pt x="8201" y="236024"/>
                  </a:lnTo>
                  <a:lnTo>
                    <a:pt x="14189" y="193021"/>
                  </a:lnTo>
                  <a:lnTo>
                    <a:pt x="17610" y="151823"/>
                  </a:lnTo>
                  <a:lnTo>
                    <a:pt x="23680" y="112805"/>
                  </a:lnTo>
                  <a:lnTo>
                    <a:pt x="35213" y="67182"/>
                  </a:lnTo>
                  <a:lnTo>
                    <a:pt x="43477" y="26695"/>
                  </a:lnTo>
                  <a:lnTo>
                    <a:pt x="45782" y="4116"/>
                  </a:lnTo>
                  <a:lnTo>
                    <a:pt x="47454" y="0"/>
                  </a:lnTo>
                  <a:lnTo>
                    <a:pt x="49628" y="431"/>
                  </a:lnTo>
                  <a:lnTo>
                    <a:pt x="52135" y="3893"/>
                  </a:lnTo>
                  <a:lnTo>
                    <a:pt x="59312" y="48529"/>
                  </a:lnTo>
                  <a:lnTo>
                    <a:pt x="64494" y="85844"/>
                  </a:lnTo>
                  <a:lnTo>
                    <a:pt x="66764" y="119305"/>
                  </a:lnTo>
                  <a:lnTo>
                    <a:pt x="71300" y="155343"/>
                  </a:lnTo>
                  <a:lnTo>
                    <a:pt x="74022" y="192526"/>
                  </a:lnTo>
                  <a:lnTo>
                    <a:pt x="76290" y="228102"/>
                  </a:lnTo>
                  <a:lnTo>
                    <a:pt x="83517" y="269814"/>
                  </a:lnTo>
                  <a:lnTo>
                    <a:pt x="93496" y="316067"/>
                  </a:lnTo>
                  <a:lnTo>
                    <a:pt x="95250" y="334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266"/>
          <p:cNvSpPr/>
          <p:nvPr>
            <p:custDataLst>
              <p:tags r:id="rId1"/>
            </p:custDataLst>
          </p:nvPr>
        </p:nvSpPr>
        <p:spPr>
          <a:xfrm>
            <a:off x="8001000" y="314372"/>
            <a:ext cx="323847" cy="3219404"/>
          </a:xfrm>
          <a:custGeom>
            <a:avLst/>
            <a:gdLst/>
            <a:ahLst/>
            <a:cxnLst/>
            <a:rect l="0" t="0" r="0" b="0"/>
            <a:pathLst>
              <a:path w="323847" h="3219404">
                <a:moveTo>
                  <a:pt x="0" y="66628"/>
                </a:moveTo>
                <a:lnTo>
                  <a:pt x="0" y="66628"/>
                </a:lnTo>
                <a:lnTo>
                  <a:pt x="0" y="19873"/>
                </a:lnTo>
                <a:lnTo>
                  <a:pt x="0" y="0"/>
                </a:lnTo>
                <a:lnTo>
                  <a:pt x="0" y="45367"/>
                </a:lnTo>
                <a:lnTo>
                  <a:pt x="0" y="89968"/>
                </a:lnTo>
                <a:lnTo>
                  <a:pt x="0" y="133868"/>
                </a:lnTo>
                <a:lnTo>
                  <a:pt x="7604" y="172573"/>
                </a:lnTo>
                <a:lnTo>
                  <a:pt x="16475" y="219886"/>
                </a:lnTo>
                <a:lnTo>
                  <a:pt x="21110" y="260205"/>
                </a:lnTo>
                <a:lnTo>
                  <a:pt x="29185" y="305665"/>
                </a:lnTo>
                <a:lnTo>
                  <a:pt x="38281" y="352648"/>
                </a:lnTo>
                <a:lnTo>
                  <a:pt x="43473" y="385306"/>
                </a:lnTo>
                <a:lnTo>
                  <a:pt x="45779" y="420988"/>
                </a:lnTo>
                <a:lnTo>
                  <a:pt x="49627" y="458013"/>
                </a:lnTo>
                <a:lnTo>
                  <a:pt x="54864" y="495635"/>
                </a:lnTo>
                <a:lnTo>
                  <a:pt x="60721" y="533523"/>
                </a:lnTo>
                <a:lnTo>
                  <a:pt x="66851" y="574351"/>
                </a:lnTo>
                <a:lnTo>
                  <a:pt x="73103" y="617191"/>
                </a:lnTo>
                <a:lnTo>
                  <a:pt x="79410" y="660925"/>
                </a:lnTo>
                <a:lnTo>
                  <a:pt x="85741" y="705058"/>
                </a:lnTo>
                <a:lnTo>
                  <a:pt x="92082" y="750425"/>
                </a:lnTo>
                <a:lnTo>
                  <a:pt x="95255" y="774375"/>
                </a:lnTo>
                <a:lnTo>
                  <a:pt x="98427" y="798810"/>
                </a:lnTo>
                <a:lnTo>
                  <a:pt x="101602" y="823566"/>
                </a:lnTo>
                <a:lnTo>
                  <a:pt x="104776" y="848536"/>
                </a:lnTo>
                <a:lnTo>
                  <a:pt x="107951" y="873650"/>
                </a:lnTo>
                <a:lnTo>
                  <a:pt x="111125" y="898859"/>
                </a:lnTo>
                <a:lnTo>
                  <a:pt x="114300" y="924132"/>
                </a:lnTo>
                <a:lnTo>
                  <a:pt x="117475" y="949447"/>
                </a:lnTo>
                <a:lnTo>
                  <a:pt x="121708" y="974791"/>
                </a:lnTo>
                <a:lnTo>
                  <a:pt x="126647" y="1000153"/>
                </a:lnTo>
                <a:lnTo>
                  <a:pt x="132056" y="1025528"/>
                </a:lnTo>
                <a:lnTo>
                  <a:pt x="136721" y="1050912"/>
                </a:lnTo>
                <a:lnTo>
                  <a:pt x="140888" y="1076300"/>
                </a:lnTo>
                <a:lnTo>
                  <a:pt x="144725" y="1101693"/>
                </a:lnTo>
                <a:lnTo>
                  <a:pt x="148342" y="1128146"/>
                </a:lnTo>
                <a:lnTo>
                  <a:pt x="151812" y="1155307"/>
                </a:lnTo>
                <a:lnTo>
                  <a:pt x="155182" y="1182939"/>
                </a:lnTo>
                <a:lnTo>
                  <a:pt x="158488" y="1210885"/>
                </a:lnTo>
                <a:lnTo>
                  <a:pt x="161751" y="1239041"/>
                </a:lnTo>
                <a:lnTo>
                  <a:pt x="164984" y="1267337"/>
                </a:lnTo>
                <a:lnTo>
                  <a:pt x="169256" y="1295725"/>
                </a:lnTo>
                <a:lnTo>
                  <a:pt x="174221" y="1324176"/>
                </a:lnTo>
                <a:lnTo>
                  <a:pt x="179647" y="1352668"/>
                </a:lnTo>
                <a:lnTo>
                  <a:pt x="183264" y="1381188"/>
                </a:lnTo>
                <a:lnTo>
                  <a:pt x="185676" y="1409726"/>
                </a:lnTo>
                <a:lnTo>
                  <a:pt x="187284" y="1438277"/>
                </a:lnTo>
                <a:lnTo>
                  <a:pt x="189414" y="1466836"/>
                </a:lnTo>
                <a:lnTo>
                  <a:pt x="191893" y="1495400"/>
                </a:lnTo>
                <a:lnTo>
                  <a:pt x="194604" y="1523968"/>
                </a:lnTo>
                <a:lnTo>
                  <a:pt x="197469" y="1554654"/>
                </a:lnTo>
                <a:lnTo>
                  <a:pt x="200438" y="1586754"/>
                </a:lnTo>
                <a:lnTo>
                  <a:pt x="203475" y="1619795"/>
                </a:lnTo>
                <a:lnTo>
                  <a:pt x="206559" y="1651348"/>
                </a:lnTo>
                <a:lnTo>
                  <a:pt x="209672" y="1681908"/>
                </a:lnTo>
                <a:lnTo>
                  <a:pt x="212806" y="1711806"/>
                </a:lnTo>
                <a:lnTo>
                  <a:pt x="215954" y="1742322"/>
                </a:lnTo>
                <a:lnTo>
                  <a:pt x="219111" y="1773249"/>
                </a:lnTo>
                <a:lnTo>
                  <a:pt x="222274" y="1804450"/>
                </a:lnTo>
                <a:lnTo>
                  <a:pt x="224383" y="1834776"/>
                </a:lnTo>
                <a:lnTo>
                  <a:pt x="225789" y="1864518"/>
                </a:lnTo>
                <a:lnTo>
                  <a:pt x="226726" y="1893872"/>
                </a:lnTo>
                <a:lnTo>
                  <a:pt x="227350" y="1924024"/>
                </a:lnTo>
                <a:lnTo>
                  <a:pt x="227767" y="1954708"/>
                </a:lnTo>
                <a:lnTo>
                  <a:pt x="228045" y="1985748"/>
                </a:lnTo>
                <a:lnTo>
                  <a:pt x="229288" y="2017025"/>
                </a:lnTo>
                <a:lnTo>
                  <a:pt x="231176" y="2048460"/>
                </a:lnTo>
                <a:lnTo>
                  <a:pt x="233492" y="2079999"/>
                </a:lnTo>
                <a:lnTo>
                  <a:pt x="235036" y="2110550"/>
                </a:lnTo>
                <a:lnTo>
                  <a:pt x="236065" y="2140443"/>
                </a:lnTo>
                <a:lnTo>
                  <a:pt x="236752" y="2169896"/>
                </a:lnTo>
                <a:lnTo>
                  <a:pt x="238268" y="2200115"/>
                </a:lnTo>
                <a:lnTo>
                  <a:pt x="240337" y="2230844"/>
                </a:lnTo>
                <a:lnTo>
                  <a:pt x="242775" y="2261914"/>
                </a:lnTo>
                <a:lnTo>
                  <a:pt x="245459" y="2291094"/>
                </a:lnTo>
                <a:lnTo>
                  <a:pt x="248305" y="2319013"/>
                </a:lnTo>
                <a:lnTo>
                  <a:pt x="251262" y="2346093"/>
                </a:lnTo>
                <a:lnTo>
                  <a:pt x="254291" y="2373671"/>
                </a:lnTo>
                <a:lnTo>
                  <a:pt x="257370" y="2401582"/>
                </a:lnTo>
                <a:lnTo>
                  <a:pt x="260479" y="2429714"/>
                </a:lnTo>
                <a:lnTo>
                  <a:pt x="263611" y="2457994"/>
                </a:lnTo>
                <a:lnTo>
                  <a:pt x="266757" y="2486372"/>
                </a:lnTo>
                <a:lnTo>
                  <a:pt x="269914" y="2514816"/>
                </a:lnTo>
                <a:lnTo>
                  <a:pt x="273076" y="2543303"/>
                </a:lnTo>
                <a:lnTo>
                  <a:pt x="276242" y="2571820"/>
                </a:lnTo>
                <a:lnTo>
                  <a:pt x="279411" y="2600356"/>
                </a:lnTo>
                <a:lnTo>
                  <a:pt x="282582" y="2627847"/>
                </a:lnTo>
                <a:lnTo>
                  <a:pt x="285755" y="2654640"/>
                </a:lnTo>
                <a:lnTo>
                  <a:pt x="288927" y="2680970"/>
                </a:lnTo>
                <a:lnTo>
                  <a:pt x="292102" y="2706989"/>
                </a:lnTo>
                <a:lnTo>
                  <a:pt x="295276" y="2732802"/>
                </a:lnTo>
                <a:lnTo>
                  <a:pt x="298451" y="2758477"/>
                </a:lnTo>
                <a:lnTo>
                  <a:pt x="301625" y="2783003"/>
                </a:lnTo>
                <a:lnTo>
                  <a:pt x="307975" y="2830008"/>
                </a:lnTo>
                <a:lnTo>
                  <a:pt x="314325" y="2875594"/>
                </a:lnTo>
                <a:lnTo>
                  <a:pt x="319617" y="2920549"/>
                </a:lnTo>
                <a:lnTo>
                  <a:pt x="321969" y="2965223"/>
                </a:lnTo>
                <a:lnTo>
                  <a:pt x="323014" y="3004129"/>
                </a:lnTo>
                <a:lnTo>
                  <a:pt x="323479" y="3039059"/>
                </a:lnTo>
                <a:lnTo>
                  <a:pt x="323685" y="3072222"/>
                </a:lnTo>
                <a:lnTo>
                  <a:pt x="323801" y="3115586"/>
                </a:lnTo>
                <a:lnTo>
                  <a:pt x="323835" y="3155246"/>
                </a:lnTo>
                <a:lnTo>
                  <a:pt x="323846" y="3183695"/>
                </a:lnTo>
                <a:lnTo>
                  <a:pt x="295275" y="321940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62"/>
          <p:cNvGrpSpPr/>
          <p:nvPr/>
        </p:nvGrpSpPr>
        <p:grpSpPr>
          <a:xfrm>
            <a:off x="8905875" y="305683"/>
            <a:ext cx="1367815" cy="884943"/>
            <a:chOff x="8905875" y="305683"/>
            <a:chExt cx="1367815" cy="884943"/>
          </a:xfrm>
        </p:grpSpPr>
        <p:sp>
          <p:nvSpPr>
            <p:cNvPr id="29" name="SMARTInkShape-267"/>
            <p:cNvSpPr/>
            <p:nvPr>
              <p:custDataLst>
                <p:tags r:id="rId167"/>
              </p:custDataLst>
            </p:nvPr>
          </p:nvSpPr>
          <p:spPr>
            <a:xfrm>
              <a:off x="10153777" y="1088337"/>
              <a:ext cx="119913" cy="73714"/>
            </a:xfrm>
            <a:custGeom>
              <a:avLst/>
              <a:gdLst/>
              <a:ahLst/>
              <a:cxnLst/>
              <a:rect l="0" t="0" r="0" b="0"/>
              <a:pathLst>
                <a:path w="119913" h="73714">
                  <a:moveTo>
                    <a:pt x="18923" y="7038"/>
                  </a:moveTo>
                  <a:lnTo>
                    <a:pt x="18923" y="7038"/>
                  </a:lnTo>
                  <a:lnTo>
                    <a:pt x="13866" y="12094"/>
                  </a:lnTo>
                  <a:lnTo>
                    <a:pt x="11385" y="17399"/>
                  </a:lnTo>
                  <a:lnTo>
                    <a:pt x="0" y="62195"/>
                  </a:lnTo>
                  <a:lnTo>
                    <a:pt x="1016" y="61801"/>
                  </a:lnTo>
                  <a:lnTo>
                    <a:pt x="4967" y="58541"/>
                  </a:lnTo>
                  <a:lnTo>
                    <a:pt x="36146" y="14813"/>
                  </a:lnTo>
                  <a:lnTo>
                    <a:pt x="50919" y="5907"/>
                  </a:lnTo>
                  <a:lnTo>
                    <a:pt x="72030" y="0"/>
                  </a:lnTo>
                  <a:lnTo>
                    <a:pt x="85211" y="1441"/>
                  </a:lnTo>
                  <a:lnTo>
                    <a:pt x="98127" y="6667"/>
                  </a:lnTo>
                  <a:lnTo>
                    <a:pt x="110921" y="16045"/>
                  </a:lnTo>
                  <a:lnTo>
                    <a:pt x="118020" y="27269"/>
                  </a:lnTo>
                  <a:lnTo>
                    <a:pt x="119912" y="33225"/>
                  </a:lnTo>
                  <a:lnTo>
                    <a:pt x="114173" y="737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8"/>
            <p:cNvSpPr/>
            <p:nvPr>
              <p:custDataLst>
                <p:tags r:id="rId168"/>
              </p:custDataLst>
            </p:nvPr>
          </p:nvSpPr>
          <p:spPr>
            <a:xfrm>
              <a:off x="9991725" y="849834"/>
              <a:ext cx="133351" cy="302692"/>
            </a:xfrm>
            <a:custGeom>
              <a:avLst/>
              <a:gdLst/>
              <a:ahLst/>
              <a:cxnLst/>
              <a:rect l="0" t="0" r="0" b="0"/>
              <a:pathLst>
                <a:path w="133351" h="302692">
                  <a:moveTo>
                    <a:pt x="133350" y="26466"/>
                  </a:moveTo>
                  <a:lnTo>
                    <a:pt x="133350" y="26466"/>
                  </a:lnTo>
                  <a:lnTo>
                    <a:pt x="133350" y="0"/>
                  </a:lnTo>
                  <a:lnTo>
                    <a:pt x="132292" y="355"/>
                  </a:lnTo>
                  <a:lnTo>
                    <a:pt x="128293" y="3572"/>
                  </a:lnTo>
                  <a:lnTo>
                    <a:pt x="111230" y="40816"/>
                  </a:lnTo>
                  <a:lnTo>
                    <a:pt x="88692" y="87034"/>
                  </a:lnTo>
                  <a:lnTo>
                    <a:pt x="70964" y="121553"/>
                  </a:lnTo>
                  <a:lnTo>
                    <a:pt x="48192" y="161649"/>
                  </a:lnTo>
                  <a:lnTo>
                    <a:pt x="27120" y="201414"/>
                  </a:lnTo>
                  <a:lnTo>
                    <a:pt x="11916" y="237053"/>
                  </a:lnTo>
                  <a:lnTo>
                    <a:pt x="0" y="3026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9"/>
            <p:cNvSpPr/>
            <p:nvPr>
              <p:custDataLst>
                <p:tags r:id="rId169"/>
              </p:custDataLst>
            </p:nvPr>
          </p:nvSpPr>
          <p:spPr>
            <a:xfrm>
              <a:off x="9906000" y="857642"/>
              <a:ext cx="228601" cy="285359"/>
            </a:xfrm>
            <a:custGeom>
              <a:avLst/>
              <a:gdLst/>
              <a:ahLst/>
              <a:cxnLst/>
              <a:rect l="0" t="0" r="0" b="0"/>
              <a:pathLst>
                <a:path w="228601" h="285359">
                  <a:moveTo>
                    <a:pt x="0" y="9133"/>
                  </a:moveTo>
                  <a:lnTo>
                    <a:pt x="0" y="9133"/>
                  </a:lnTo>
                  <a:lnTo>
                    <a:pt x="5057" y="4076"/>
                  </a:lnTo>
                  <a:lnTo>
                    <a:pt x="13184" y="1594"/>
                  </a:lnTo>
                  <a:lnTo>
                    <a:pt x="35647" y="0"/>
                  </a:lnTo>
                  <a:lnTo>
                    <a:pt x="50768" y="8249"/>
                  </a:lnTo>
                  <a:lnTo>
                    <a:pt x="94605" y="48371"/>
                  </a:lnTo>
                  <a:lnTo>
                    <a:pt x="129673" y="89951"/>
                  </a:lnTo>
                  <a:lnTo>
                    <a:pt x="161859" y="130744"/>
                  </a:lnTo>
                  <a:lnTo>
                    <a:pt x="173537" y="145732"/>
                  </a:lnTo>
                  <a:lnTo>
                    <a:pt x="192480" y="186869"/>
                  </a:lnTo>
                  <a:lnTo>
                    <a:pt x="210137" y="224426"/>
                  </a:lnTo>
                  <a:lnTo>
                    <a:pt x="228600" y="285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0"/>
            <p:cNvSpPr/>
            <p:nvPr>
              <p:custDataLst>
                <p:tags r:id="rId170"/>
              </p:custDataLst>
            </p:nvPr>
          </p:nvSpPr>
          <p:spPr>
            <a:xfrm>
              <a:off x="9696450" y="1133475"/>
              <a:ext cx="85726" cy="57151"/>
            </a:xfrm>
            <a:custGeom>
              <a:avLst/>
              <a:gdLst/>
              <a:ahLst/>
              <a:cxnLst/>
              <a:rect l="0" t="0" r="0" b="0"/>
              <a:pathLst>
                <a:path w="85726" h="57151">
                  <a:moveTo>
                    <a:pt x="85725" y="0"/>
                  </a:moveTo>
                  <a:lnTo>
                    <a:pt x="85725" y="0"/>
                  </a:lnTo>
                  <a:lnTo>
                    <a:pt x="85725" y="10113"/>
                  </a:lnTo>
                  <a:lnTo>
                    <a:pt x="77258" y="20722"/>
                  </a:lnTo>
                  <a:lnTo>
                    <a:pt x="62913" y="3143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1"/>
            <p:cNvSpPr/>
            <p:nvPr>
              <p:custDataLst>
                <p:tags r:id="rId171"/>
              </p:custDataLst>
            </p:nvPr>
          </p:nvSpPr>
          <p:spPr>
            <a:xfrm>
              <a:off x="9648825" y="1104900"/>
              <a:ext cx="28576" cy="5489"/>
            </a:xfrm>
            <a:custGeom>
              <a:avLst/>
              <a:gdLst/>
              <a:ahLst/>
              <a:cxnLst/>
              <a:rect l="0" t="0" r="0" b="0"/>
              <a:pathLst>
                <a:path w="28576" h="5489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3091" y="1058"/>
                  </a:lnTo>
                  <a:lnTo>
                    <a:pt x="15077" y="2822"/>
                  </a:lnTo>
                  <a:lnTo>
                    <a:pt x="16401" y="5056"/>
                  </a:lnTo>
                  <a:lnTo>
                    <a:pt x="18342" y="5488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72"/>
            <p:cNvSpPr/>
            <p:nvPr>
              <p:custDataLst>
                <p:tags r:id="rId172"/>
              </p:custDataLst>
            </p:nvPr>
          </p:nvSpPr>
          <p:spPr>
            <a:xfrm>
              <a:off x="9448800" y="111442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15208" y="8467"/>
                  </a:lnTo>
                  <a:lnTo>
                    <a:pt x="43415" y="88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73"/>
            <p:cNvSpPr/>
            <p:nvPr>
              <p:custDataLst>
                <p:tags r:id="rId173"/>
              </p:custDataLst>
            </p:nvPr>
          </p:nvSpPr>
          <p:spPr>
            <a:xfrm>
              <a:off x="9277350" y="112395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74"/>
            <p:cNvSpPr/>
            <p:nvPr>
              <p:custDataLst>
                <p:tags r:id="rId174"/>
              </p:custDataLst>
            </p:nvPr>
          </p:nvSpPr>
          <p:spPr>
            <a:xfrm>
              <a:off x="9115425" y="1049190"/>
              <a:ext cx="95251" cy="78711"/>
            </a:xfrm>
            <a:custGeom>
              <a:avLst/>
              <a:gdLst/>
              <a:ahLst/>
              <a:cxnLst/>
              <a:rect l="0" t="0" r="0" b="0"/>
              <a:pathLst>
                <a:path w="95251" h="78711">
                  <a:moveTo>
                    <a:pt x="0" y="17610"/>
                  </a:moveTo>
                  <a:lnTo>
                    <a:pt x="0" y="17610"/>
                  </a:lnTo>
                  <a:lnTo>
                    <a:pt x="0" y="12553"/>
                  </a:lnTo>
                  <a:lnTo>
                    <a:pt x="1058" y="11064"/>
                  </a:lnTo>
                  <a:lnTo>
                    <a:pt x="2822" y="10071"/>
                  </a:lnTo>
                  <a:lnTo>
                    <a:pt x="5057" y="9409"/>
                  </a:lnTo>
                  <a:lnTo>
                    <a:pt x="19297" y="720"/>
                  </a:lnTo>
                  <a:lnTo>
                    <a:pt x="22390" y="0"/>
                  </a:lnTo>
                  <a:lnTo>
                    <a:pt x="25509" y="578"/>
                  </a:lnTo>
                  <a:lnTo>
                    <a:pt x="31799" y="4043"/>
                  </a:lnTo>
                  <a:lnTo>
                    <a:pt x="33899" y="6449"/>
                  </a:lnTo>
                  <a:lnTo>
                    <a:pt x="36233" y="11944"/>
                  </a:lnTo>
                  <a:lnTo>
                    <a:pt x="37547" y="26044"/>
                  </a:lnTo>
                  <a:lnTo>
                    <a:pt x="35033" y="34764"/>
                  </a:lnTo>
                  <a:lnTo>
                    <a:pt x="15695" y="66975"/>
                  </a:lnTo>
                  <a:lnTo>
                    <a:pt x="14698" y="70628"/>
                  </a:lnTo>
                  <a:lnTo>
                    <a:pt x="15090" y="74122"/>
                  </a:lnTo>
                  <a:lnTo>
                    <a:pt x="16409" y="77510"/>
                  </a:lnTo>
                  <a:lnTo>
                    <a:pt x="18348" y="78710"/>
                  </a:lnTo>
                  <a:lnTo>
                    <a:pt x="20699" y="78452"/>
                  </a:lnTo>
                  <a:lnTo>
                    <a:pt x="23325" y="77221"/>
                  </a:lnTo>
                  <a:lnTo>
                    <a:pt x="95250" y="652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75"/>
            <p:cNvSpPr/>
            <p:nvPr>
              <p:custDataLst>
                <p:tags r:id="rId175"/>
              </p:custDataLst>
            </p:nvPr>
          </p:nvSpPr>
          <p:spPr>
            <a:xfrm>
              <a:off x="8953500" y="861287"/>
              <a:ext cx="133351" cy="281714"/>
            </a:xfrm>
            <a:custGeom>
              <a:avLst/>
              <a:gdLst/>
              <a:ahLst/>
              <a:cxnLst/>
              <a:rect l="0" t="0" r="0" b="0"/>
              <a:pathLst>
                <a:path w="133351" h="281714">
                  <a:moveTo>
                    <a:pt x="133350" y="5488"/>
                  </a:moveTo>
                  <a:lnTo>
                    <a:pt x="133350" y="5488"/>
                  </a:lnTo>
                  <a:lnTo>
                    <a:pt x="133350" y="431"/>
                  </a:lnTo>
                  <a:lnTo>
                    <a:pt x="132292" y="0"/>
                  </a:lnTo>
                  <a:lnTo>
                    <a:pt x="128293" y="2343"/>
                  </a:lnTo>
                  <a:lnTo>
                    <a:pt x="126804" y="4450"/>
                  </a:lnTo>
                  <a:lnTo>
                    <a:pt x="122590" y="13529"/>
                  </a:lnTo>
                  <a:lnTo>
                    <a:pt x="110995" y="29155"/>
                  </a:lnTo>
                  <a:lnTo>
                    <a:pt x="90112" y="74602"/>
                  </a:lnTo>
                  <a:lnTo>
                    <a:pt x="72443" y="109810"/>
                  </a:lnTo>
                  <a:lnTo>
                    <a:pt x="54861" y="150110"/>
                  </a:lnTo>
                  <a:lnTo>
                    <a:pt x="36081" y="189944"/>
                  </a:lnTo>
                  <a:lnTo>
                    <a:pt x="17358" y="232894"/>
                  </a:lnTo>
                  <a:lnTo>
                    <a:pt x="0" y="2817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76"/>
            <p:cNvSpPr/>
            <p:nvPr>
              <p:custDataLst>
                <p:tags r:id="rId176"/>
              </p:custDataLst>
            </p:nvPr>
          </p:nvSpPr>
          <p:spPr>
            <a:xfrm>
              <a:off x="8905875" y="866775"/>
              <a:ext cx="152401" cy="247651"/>
            </a:xfrm>
            <a:custGeom>
              <a:avLst/>
              <a:gdLst/>
              <a:ahLst/>
              <a:cxnLst/>
              <a:rect l="0" t="0" r="0" b="0"/>
              <a:pathLst>
                <a:path w="152401" h="247651">
                  <a:moveTo>
                    <a:pt x="0" y="0"/>
                  </a:moveTo>
                  <a:lnTo>
                    <a:pt x="0" y="0"/>
                  </a:lnTo>
                  <a:lnTo>
                    <a:pt x="40698" y="47244"/>
                  </a:lnTo>
                  <a:lnTo>
                    <a:pt x="70775" y="93130"/>
                  </a:lnTo>
                  <a:lnTo>
                    <a:pt x="101722" y="134534"/>
                  </a:lnTo>
                  <a:lnTo>
                    <a:pt x="126452" y="180491"/>
                  </a:lnTo>
                  <a:lnTo>
                    <a:pt x="138533" y="210278"/>
                  </a:lnTo>
                  <a:lnTo>
                    <a:pt x="142648" y="229992"/>
                  </a:lnTo>
                  <a:lnTo>
                    <a:pt x="15240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77"/>
            <p:cNvSpPr/>
            <p:nvPr>
              <p:custDataLst>
                <p:tags r:id="rId177"/>
              </p:custDataLst>
            </p:nvPr>
          </p:nvSpPr>
          <p:spPr>
            <a:xfrm>
              <a:off x="9336756" y="685800"/>
              <a:ext cx="750220" cy="45910"/>
            </a:xfrm>
            <a:custGeom>
              <a:avLst/>
              <a:gdLst/>
              <a:ahLst/>
              <a:cxnLst/>
              <a:rect l="0" t="0" r="0" b="0"/>
              <a:pathLst>
                <a:path w="750220" h="45910">
                  <a:moveTo>
                    <a:pt x="35844" y="28575"/>
                  </a:moveTo>
                  <a:lnTo>
                    <a:pt x="35844" y="28575"/>
                  </a:lnTo>
                  <a:lnTo>
                    <a:pt x="1128" y="41832"/>
                  </a:lnTo>
                  <a:lnTo>
                    <a:pt x="0" y="43763"/>
                  </a:lnTo>
                  <a:lnTo>
                    <a:pt x="2423" y="45050"/>
                  </a:lnTo>
                  <a:lnTo>
                    <a:pt x="7213" y="45909"/>
                  </a:lnTo>
                  <a:lnTo>
                    <a:pt x="52261" y="39860"/>
                  </a:lnTo>
                  <a:lnTo>
                    <a:pt x="95037" y="38622"/>
                  </a:lnTo>
                  <a:lnTo>
                    <a:pt x="126710" y="37273"/>
                  </a:lnTo>
                  <a:lnTo>
                    <a:pt x="161954" y="33147"/>
                  </a:lnTo>
                  <a:lnTo>
                    <a:pt x="201607" y="27785"/>
                  </a:lnTo>
                  <a:lnTo>
                    <a:pt x="243924" y="22932"/>
                  </a:lnTo>
                  <a:lnTo>
                    <a:pt x="287426" y="20775"/>
                  </a:lnTo>
                  <a:lnTo>
                    <a:pt x="334278" y="16995"/>
                  </a:lnTo>
                  <a:lnTo>
                    <a:pt x="358625" y="14505"/>
                  </a:lnTo>
                  <a:lnTo>
                    <a:pt x="383323" y="12845"/>
                  </a:lnTo>
                  <a:lnTo>
                    <a:pt x="408255" y="11738"/>
                  </a:lnTo>
                  <a:lnTo>
                    <a:pt x="433343" y="11001"/>
                  </a:lnTo>
                  <a:lnTo>
                    <a:pt x="458534" y="10509"/>
                  </a:lnTo>
                  <a:lnTo>
                    <a:pt x="483796" y="10181"/>
                  </a:lnTo>
                  <a:lnTo>
                    <a:pt x="509103" y="9962"/>
                  </a:lnTo>
                  <a:lnTo>
                    <a:pt x="534443" y="8758"/>
                  </a:lnTo>
                  <a:lnTo>
                    <a:pt x="559800" y="6897"/>
                  </a:lnTo>
                  <a:lnTo>
                    <a:pt x="585172" y="4598"/>
                  </a:lnTo>
                  <a:lnTo>
                    <a:pt x="630298" y="2044"/>
                  </a:lnTo>
                  <a:lnTo>
                    <a:pt x="671522" y="908"/>
                  </a:lnTo>
                  <a:lnTo>
                    <a:pt x="7502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78"/>
            <p:cNvSpPr/>
            <p:nvPr>
              <p:custDataLst>
                <p:tags r:id="rId178"/>
              </p:custDataLst>
            </p:nvPr>
          </p:nvSpPr>
          <p:spPr>
            <a:xfrm>
              <a:off x="9099808" y="666750"/>
              <a:ext cx="1015743" cy="18659"/>
            </a:xfrm>
            <a:custGeom>
              <a:avLst/>
              <a:gdLst/>
              <a:ahLst/>
              <a:cxnLst/>
              <a:rect l="0" t="0" r="0" b="0"/>
              <a:pathLst>
                <a:path w="1015743" h="18659">
                  <a:moveTo>
                    <a:pt x="34667" y="9525"/>
                  </a:moveTo>
                  <a:lnTo>
                    <a:pt x="34667" y="9525"/>
                  </a:lnTo>
                  <a:lnTo>
                    <a:pt x="19459" y="10583"/>
                  </a:lnTo>
                  <a:lnTo>
                    <a:pt x="0" y="17726"/>
                  </a:lnTo>
                  <a:lnTo>
                    <a:pt x="17810" y="18658"/>
                  </a:lnTo>
                  <a:lnTo>
                    <a:pt x="54955" y="13877"/>
                  </a:lnTo>
                  <a:lnTo>
                    <a:pt x="94418" y="10815"/>
                  </a:lnTo>
                  <a:lnTo>
                    <a:pt x="137979" y="9907"/>
                  </a:lnTo>
                  <a:lnTo>
                    <a:pt x="171601" y="9695"/>
                  </a:lnTo>
                  <a:lnTo>
                    <a:pt x="207710" y="9600"/>
                  </a:lnTo>
                  <a:lnTo>
                    <a:pt x="244925" y="9559"/>
                  </a:lnTo>
                  <a:lnTo>
                    <a:pt x="285454" y="6718"/>
                  </a:lnTo>
                  <a:lnTo>
                    <a:pt x="329220" y="2986"/>
                  </a:lnTo>
                  <a:lnTo>
                    <a:pt x="352744" y="1990"/>
                  </a:lnTo>
                  <a:lnTo>
                    <a:pt x="376893" y="1327"/>
                  </a:lnTo>
                  <a:lnTo>
                    <a:pt x="402517" y="885"/>
                  </a:lnTo>
                  <a:lnTo>
                    <a:pt x="429126" y="590"/>
                  </a:lnTo>
                  <a:lnTo>
                    <a:pt x="456389" y="393"/>
                  </a:lnTo>
                  <a:lnTo>
                    <a:pt x="484090" y="262"/>
                  </a:lnTo>
                  <a:lnTo>
                    <a:pt x="512083" y="175"/>
                  </a:lnTo>
                  <a:lnTo>
                    <a:pt x="540269" y="117"/>
                  </a:lnTo>
                  <a:lnTo>
                    <a:pt x="567527" y="78"/>
                  </a:lnTo>
                  <a:lnTo>
                    <a:pt x="594165" y="52"/>
                  </a:lnTo>
                  <a:lnTo>
                    <a:pt x="620392" y="34"/>
                  </a:lnTo>
                  <a:lnTo>
                    <a:pt x="646341" y="23"/>
                  </a:lnTo>
                  <a:lnTo>
                    <a:pt x="672108" y="15"/>
                  </a:lnTo>
                  <a:lnTo>
                    <a:pt x="697753" y="10"/>
                  </a:lnTo>
                  <a:lnTo>
                    <a:pt x="723316" y="7"/>
                  </a:lnTo>
                  <a:lnTo>
                    <a:pt x="748825" y="5"/>
                  </a:lnTo>
                  <a:lnTo>
                    <a:pt x="774297" y="3"/>
                  </a:lnTo>
                  <a:lnTo>
                    <a:pt x="819533" y="1"/>
                  </a:lnTo>
                  <a:lnTo>
                    <a:pt x="859745" y="1"/>
                  </a:lnTo>
                  <a:lnTo>
                    <a:pt x="895257" y="0"/>
                  </a:lnTo>
                  <a:lnTo>
                    <a:pt x="939943" y="5057"/>
                  </a:lnTo>
                  <a:lnTo>
                    <a:pt x="101574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79"/>
            <p:cNvSpPr/>
            <p:nvPr>
              <p:custDataLst>
                <p:tags r:id="rId179"/>
              </p:custDataLst>
            </p:nvPr>
          </p:nvSpPr>
          <p:spPr>
            <a:xfrm>
              <a:off x="9280888" y="514350"/>
              <a:ext cx="111048" cy="98249"/>
            </a:xfrm>
            <a:custGeom>
              <a:avLst/>
              <a:gdLst/>
              <a:ahLst/>
              <a:cxnLst/>
              <a:rect l="0" t="0" r="0" b="0"/>
              <a:pathLst>
                <a:path w="111048" h="98249">
                  <a:moveTo>
                    <a:pt x="34562" y="19050"/>
                  </a:moveTo>
                  <a:lnTo>
                    <a:pt x="34562" y="19050"/>
                  </a:lnTo>
                  <a:lnTo>
                    <a:pt x="42763" y="19050"/>
                  </a:lnTo>
                  <a:lnTo>
                    <a:pt x="38638" y="19050"/>
                  </a:lnTo>
                  <a:lnTo>
                    <a:pt x="8405" y="45565"/>
                  </a:lnTo>
                  <a:lnTo>
                    <a:pt x="1769" y="57646"/>
                  </a:lnTo>
                  <a:lnTo>
                    <a:pt x="0" y="63830"/>
                  </a:lnTo>
                  <a:lnTo>
                    <a:pt x="856" y="76347"/>
                  </a:lnTo>
                  <a:lnTo>
                    <a:pt x="2567" y="82648"/>
                  </a:lnTo>
                  <a:lnTo>
                    <a:pt x="10112" y="92471"/>
                  </a:lnTo>
                  <a:lnTo>
                    <a:pt x="15087" y="96573"/>
                  </a:lnTo>
                  <a:lnTo>
                    <a:pt x="21579" y="98248"/>
                  </a:lnTo>
                  <a:lnTo>
                    <a:pt x="66649" y="94594"/>
                  </a:lnTo>
                  <a:lnTo>
                    <a:pt x="83747" y="90372"/>
                  </a:lnTo>
                  <a:lnTo>
                    <a:pt x="99108" y="79324"/>
                  </a:lnTo>
                  <a:lnTo>
                    <a:pt x="106168" y="71933"/>
                  </a:lnTo>
                  <a:lnTo>
                    <a:pt x="109816" y="64888"/>
                  </a:lnTo>
                  <a:lnTo>
                    <a:pt x="111047" y="51417"/>
                  </a:lnTo>
                  <a:lnTo>
                    <a:pt x="102422" y="35552"/>
                  </a:lnTo>
                  <a:lnTo>
                    <a:pt x="89064" y="21093"/>
                  </a:lnTo>
                  <a:lnTo>
                    <a:pt x="440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80"/>
            <p:cNvSpPr/>
            <p:nvPr>
              <p:custDataLst>
                <p:tags r:id="rId180"/>
              </p:custDataLst>
            </p:nvPr>
          </p:nvSpPr>
          <p:spPr>
            <a:xfrm>
              <a:off x="9121139" y="305683"/>
              <a:ext cx="118112" cy="319962"/>
            </a:xfrm>
            <a:custGeom>
              <a:avLst/>
              <a:gdLst/>
              <a:ahLst/>
              <a:cxnLst/>
              <a:rect l="0" t="0" r="0" b="0"/>
              <a:pathLst>
                <a:path w="118112" h="319962">
                  <a:moveTo>
                    <a:pt x="118111" y="8642"/>
                  </a:moveTo>
                  <a:lnTo>
                    <a:pt x="118111" y="8642"/>
                  </a:lnTo>
                  <a:lnTo>
                    <a:pt x="118111" y="3585"/>
                  </a:lnTo>
                  <a:lnTo>
                    <a:pt x="117053" y="2096"/>
                  </a:lnTo>
                  <a:lnTo>
                    <a:pt x="115289" y="1103"/>
                  </a:lnTo>
                  <a:lnTo>
                    <a:pt x="107331" y="0"/>
                  </a:lnTo>
                  <a:lnTo>
                    <a:pt x="81168" y="437"/>
                  </a:lnTo>
                  <a:lnTo>
                    <a:pt x="58012" y="7857"/>
                  </a:lnTo>
                  <a:lnTo>
                    <a:pt x="18005" y="34775"/>
                  </a:lnTo>
                  <a:lnTo>
                    <a:pt x="10120" y="44245"/>
                  </a:lnTo>
                  <a:lnTo>
                    <a:pt x="0" y="69062"/>
                  </a:lnTo>
                  <a:lnTo>
                    <a:pt x="1036" y="100392"/>
                  </a:lnTo>
                  <a:lnTo>
                    <a:pt x="13101" y="131430"/>
                  </a:lnTo>
                  <a:lnTo>
                    <a:pt x="47015" y="174311"/>
                  </a:lnTo>
                  <a:lnTo>
                    <a:pt x="87998" y="219357"/>
                  </a:lnTo>
                  <a:lnTo>
                    <a:pt x="102486" y="241468"/>
                  </a:lnTo>
                  <a:lnTo>
                    <a:pt x="112438" y="268533"/>
                  </a:lnTo>
                  <a:lnTo>
                    <a:pt x="112211" y="276094"/>
                  </a:lnTo>
                  <a:lnTo>
                    <a:pt x="106317" y="290140"/>
                  </a:lnTo>
                  <a:lnTo>
                    <a:pt x="99464" y="297794"/>
                  </a:lnTo>
                  <a:lnTo>
                    <a:pt x="73518" y="316203"/>
                  </a:lnTo>
                  <a:lnTo>
                    <a:pt x="53489" y="319961"/>
                  </a:lnTo>
                  <a:lnTo>
                    <a:pt x="45396" y="317788"/>
                  </a:lnTo>
                  <a:lnTo>
                    <a:pt x="38943" y="313164"/>
                  </a:lnTo>
                  <a:lnTo>
                    <a:pt x="33582" y="306907"/>
                  </a:lnTo>
                  <a:lnTo>
                    <a:pt x="31067" y="299560"/>
                  </a:lnTo>
                  <a:lnTo>
                    <a:pt x="32386" y="265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63"/>
          <p:cNvGrpSpPr/>
          <p:nvPr/>
        </p:nvGrpSpPr>
        <p:grpSpPr>
          <a:xfrm>
            <a:off x="9786538" y="232899"/>
            <a:ext cx="462363" cy="357652"/>
            <a:chOff x="9786538" y="232899"/>
            <a:chExt cx="462363" cy="357652"/>
          </a:xfrm>
        </p:grpSpPr>
        <p:sp>
          <p:nvSpPr>
            <p:cNvPr id="44" name="SMARTInkShape-281"/>
            <p:cNvSpPr/>
            <p:nvPr>
              <p:custDataLst>
                <p:tags r:id="rId163"/>
              </p:custDataLst>
            </p:nvPr>
          </p:nvSpPr>
          <p:spPr>
            <a:xfrm>
              <a:off x="10096500" y="419100"/>
              <a:ext cx="152401" cy="150749"/>
            </a:xfrm>
            <a:custGeom>
              <a:avLst/>
              <a:gdLst/>
              <a:ahLst/>
              <a:cxnLst/>
              <a:rect l="0" t="0" r="0" b="0"/>
              <a:pathLst>
                <a:path w="152401" h="150749">
                  <a:moveTo>
                    <a:pt x="0" y="57150"/>
                  </a:moveTo>
                  <a:lnTo>
                    <a:pt x="0" y="57150"/>
                  </a:lnTo>
                  <a:lnTo>
                    <a:pt x="0" y="40748"/>
                  </a:lnTo>
                  <a:lnTo>
                    <a:pt x="1058" y="39865"/>
                  </a:lnTo>
                  <a:lnTo>
                    <a:pt x="5057" y="38885"/>
                  </a:lnTo>
                  <a:lnTo>
                    <a:pt x="18314" y="43389"/>
                  </a:lnTo>
                  <a:lnTo>
                    <a:pt x="35647" y="56483"/>
                  </a:lnTo>
                  <a:lnTo>
                    <a:pt x="54190" y="78825"/>
                  </a:lnTo>
                  <a:lnTo>
                    <a:pt x="61127" y="96416"/>
                  </a:lnTo>
                  <a:lnTo>
                    <a:pt x="62975" y="105553"/>
                  </a:lnTo>
                  <a:lnTo>
                    <a:pt x="59386" y="124171"/>
                  </a:lnTo>
                  <a:lnTo>
                    <a:pt x="51795" y="139854"/>
                  </a:lnTo>
                  <a:lnTo>
                    <a:pt x="44891" y="146824"/>
                  </a:lnTo>
                  <a:lnTo>
                    <a:pt x="38296" y="149922"/>
                  </a:lnTo>
                  <a:lnTo>
                    <a:pt x="35056" y="150748"/>
                  </a:lnTo>
                  <a:lnTo>
                    <a:pt x="32895" y="147065"/>
                  </a:lnTo>
                  <a:lnTo>
                    <a:pt x="30495" y="131684"/>
                  </a:lnTo>
                  <a:lnTo>
                    <a:pt x="34202" y="109338"/>
                  </a:lnTo>
                  <a:lnTo>
                    <a:pt x="53597" y="68674"/>
                  </a:lnTo>
                  <a:lnTo>
                    <a:pt x="86904" y="31792"/>
                  </a:lnTo>
                  <a:lnTo>
                    <a:pt x="119000" y="886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82"/>
            <p:cNvSpPr/>
            <p:nvPr>
              <p:custDataLst>
                <p:tags r:id="rId164"/>
              </p:custDataLst>
            </p:nvPr>
          </p:nvSpPr>
          <p:spPr>
            <a:xfrm>
              <a:off x="9936947" y="449507"/>
              <a:ext cx="111929" cy="88853"/>
            </a:xfrm>
            <a:custGeom>
              <a:avLst/>
              <a:gdLst/>
              <a:ahLst/>
              <a:cxnLst/>
              <a:rect l="0" t="0" r="0" b="0"/>
              <a:pathLst>
                <a:path w="111929" h="88853">
                  <a:moveTo>
                    <a:pt x="92878" y="26743"/>
                  </a:moveTo>
                  <a:lnTo>
                    <a:pt x="92878" y="26743"/>
                  </a:lnTo>
                  <a:lnTo>
                    <a:pt x="92878" y="21686"/>
                  </a:lnTo>
                  <a:lnTo>
                    <a:pt x="90054" y="16382"/>
                  </a:lnTo>
                  <a:lnTo>
                    <a:pt x="87821" y="13486"/>
                  </a:lnTo>
                  <a:lnTo>
                    <a:pt x="69508" y="4353"/>
                  </a:lnTo>
                  <a:lnTo>
                    <a:pt x="43972" y="0"/>
                  </a:lnTo>
                  <a:lnTo>
                    <a:pt x="31279" y="1805"/>
                  </a:lnTo>
                  <a:lnTo>
                    <a:pt x="26412" y="3768"/>
                  </a:lnTo>
                  <a:lnTo>
                    <a:pt x="18182" y="14415"/>
                  </a:lnTo>
                  <a:lnTo>
                    <a:pt x="10997" y="26556"/>
                  </a:lnTo>
                  <a:lnTo>
                    <a:pt x="4276" y="31951"/>
                  </a:lnTo>
                  <a:lnTo>
                    <a:pt x="583" y="42816"/>
                  </a:lnTo>
                  <a:lnTo>
                    <a:pt x="0" y="58228"/>
                  </a:lnTo>
                  <a:lnTo>
                    <a:pt x="3268" y="75661"/>
                  </a:lnTo>
                  <a:lnTo>
                    <a:pt x="8248" y="85526"/>
                  </a:lnTo>
                  <a:lnTo>
                    <a:pt x="11059" y="88157"/>
                  </a:lnTo>
                  <a:lnTo>
                    <a:pt x="16107" y="88852"/>
                  </a:lnTo>
                  <a:lnTo>
                    <a:pt x="30182" y="86803"/>
                  </a:lnTo>
                  <a:lnTo>
                    <a:pt x="44200" y="76720"/>
                  </a:lnTo>
                  <a:lnTo>
                    <a:pt x="55367" y="62713"/>
                  </a:lnTo>
                  <a:lnTo>
                    <a:pt x="72713" y="22908"/>
                  </a:lnTo>
                  <a:lnTo>
                    <a:pt x="73085" y="23128"/>
                  </a:lnTo>
                  <a:lnTo>
                    <a:pt x="74556" y="27253"/>
                  </a:lnTo>
                  <a:lnTo>
                    <a:pt x="84123" y="44326"/>
                  </a:lnTo>
                  <a:lnTo>
                    <a:pt x="111928" y="743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83"/>
            <p:cNvSpPr/>
            <p:nvPr>
              <p:custDataLst>
                <p:tags r:id="rId165"/>
              </p:custDataLst>
            </p:nvPr>
          </p:nvSpPr>
          <p:spPr>
            <a:xfrm>
              <a:off x="9786538" y="504825"/>
              <a:ext cx="167088" cy="47626"/>
            </a:xfrm>
            <a:custGeom>
              <a:avLst/>
              <a:gdLst/>
              <a:ahLst/>
              <a:cxnLst/>
              <a:rect l="0" t="0" r="0" b="0"/>
              <a:pathLst>
                <a:path w="167088" h="47626">
                  <a:moveTo>
                    <a:pt x="33737" y="47625"/>
                  </a:moveTo>
                  <a:lnTo>
                    <a:pt x="33737" y="47625"/>
                  </a:lnTo>
                  <a:lnTo>
                    <a:pt x="28680" y="42568"/>
                  </a:lnTo>
                  <a:lnTo>
                    <a:pt x="0" y="30291"/>
                  </a:lnTo>
                  <a:lnTo>
                    <a:pt x="663" y="28661"/>
                  </a:lnTo>
                  <a:lnTo>
                    <a:pt x="7043" y="24027"/>
                  </a:lnTo>
                  <a:lnTo>
                    <a:pt x="34931" y="13487"/>
                  </a:lnTo>
                  <a:lnTo>
                    <a:pt x="78515" y="4990"/>
                  </a:lnTo>
                  <a:lnTo>
                    <a:pt x="119205" y="1479"/>
                  </a:lnTo>
                  <a:lnTo>
                    <a:pt x="1670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84"/>
            <p:cNvSpPr/>
            <p:nvPr>
              <p:custDataLst>
                <p:tags r:id="rId166"/>
              </p:custDataLst>
            </p:nvPr>
          </p:nvSpPr>
          <p:spPr>
            <a:xfrm>
              <a:off x="9848934" y="232899"/>
              <a:ext cx="79849" cy="357652"/>
            </a:xfrm>
            <a:custGeom>
              <a:avLst/>
              <a:gdLst/>
              <a:ahLst/>
              <a:cxnLst/>
              <a:rect l="0" t="0" r="0" b="0"/>
              <a:pathLst>
                <a:path w="79849" h="357652">
                  <a:moveTo>
                    <a:pt x="66591" y="14751"/>
                  </a:moveTo>
                  <a:lnTo>
                    <a:pt x="66591" y="14751"/>
                  </a:lnTo>
                  <a:lnTo>
                    <a:pt x="66591" y="9694"/>
                  </a:lnTo>
                  <a:lnTo>
                    <a:pt x="67649" y="8205"/>
                  </a:lnTo>
                  <a:lnTo>
                    <a:pt x="69415" y="7212"/>
                  </a:lnTo>
                  <a:lnTo>
                    <a:pt x="71648" y="6550"/>
                  </a:lnTo>
                  <a:lnTo>
                    <a:pt x="79848" y="562"/>
                  </a:lnTo>
                  <a:lnTo>
                    <a:pt x="79662" y="0"/>
                  </a:lnTo>
                  <a:lnTo>
                    <a:pt x="73811" y="2198"/>
                  </a:lnTo>
                  <a:lnTo>
                    <a:pt x="66979" y="9525"/>
                  </a:lnTo>
                  <a:lnTo>
                    <a:pt x="59355" y="18778"/>
                  </a:lnTo>
                  <a:lnTo>
                    <a:pt x="44220" y="32054"/>
                  </a:lnTo>
                  <a:lnTo>
                    <a:pt x="21350" y="76621"/>
                  </a:lnTo>
                  <a:lnTo>
                    <a:pt x="7206" y="108107"/>
                  </a:lnTo>
                  <a:lnTo>
                    <a:pt x="1357" y="153371"/>
                  </a:lnTo>
                  <a:lnTo>
                    <a:pt x="343" y="197288"/>
                  </a:lnTo>
                  <a:lnTo>
                    <a:pt x="0" y="244365"/>
                  </a:lnTo>
                  <a:lnTo>
                    <a:pt x="7537" y="288197"/>
                  </a:lnTo>
                  <a:lnTo>
                    <a:pt x="22308" y="333179"/>
                  </a:lnTo>
                  <a:lnTo>
                    <a:pt x="28491" y="357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64"/>
          <p:cNvGrpSpPr/>
          <p:nvPr/>
        </p:nvGrpSpPr>
        <p:grpSpPr>
          <a:xfrm>
            <a:off x="8367419" y="907915"/>
            <a:ext cx="392045" cy="273186"/>
            <a:chOff x="8367419" y="907915"/>
            <a:chExt cx="392045" cy="273186"/>
          </a:xfrm>
        </p:grpSpPr>
        <p:sp>
          <p:nvSpPr>
            <p:cNvPr id="49" name="SMARTInkShape-285"/>
            <p:cNvSpPr/>
            <p:nvPr>
              <p:custDataLst>
                <p:tags r:id="rId159"/>
              </p:custDataLst>
            </p:nvPr>
          </p:nvSpPr>
          <p:spPr>
            <a:xfrm>
              <a:off x="8724900" y="1114425"/>
              <a:ext cx="34564" cy="66676"/>
            </a:xfrm>
            <a:custGeom>
              <a:avLst/>
              <a:gdLst/>
              <a:ahLst/>
              <a:cxnLst/>
              <a:rect l="0" t="0" r="0" b="0"/>
              <a:pathLst>
                <a:path w="34564" h="66676">
                  <a:moveTo>
                    <a:pt x="28575" y="0"/>
                  </a:moveTo>
                  <a:lnTo>
                    <a:pt x="28575" y="0"/>
                  </a:lnTo>
                  <a:lnTo>
                    <a:pt x="33632" y="0"/>
                  </a:lnTo>
                  <a:lnTo>
                    <a:pt x="34063" y="2117"/>
                  </a:lnTo>
                  <a:lnTo>
                    <a:pt x="31731" y="14150"/>
                  </a:lnTo>
                  <a:lnTo>
                    <a:pt x="34563" y="21458"/>
                  </a:lnTo>
                  <a:lnTo>
                    <a:pt x="33626" y="25947"/>
                  </a:lnTo>
                  <a:lnTo>
                    <a:pt x="22193" y="4237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86"/>
            <p:cNvSpPr/>
            <p:nvPr>
              <p:custDataLst>
                <p:tags r:id="rId160"/>
              </p:custDataLst>
            </p:nvPr>
          </p:nvSpPr>
          <p:spPr>
            <a:xfrm>
              <a:off x="8620125" y="105727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1058"/>
                  </a:lnTo>
                  <a:lnTo>
                    <a:pt x="16475" y="2822"/>
                  </a:lnTo>
                  <a:lnTo>
                    <a:pt x="17905" y="7604"/>
                  </a:lnTo>
                  <a:lnTo>
                    <a:pt x="19037" y="54547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87"/>
            <p:cNvSpPr/>
            <p:nvPr>
              <p:custDataLst>
                <p:tags r:id="rId161"/>
              </p:custDataLst>
            </p:nvPr>
          </p:nvSpPr>
          <p:spPr>
            <a:xfrm>
              <a:off x="8410575" y="907915"/>
              <a:ext cx="152401" cy="254136"/>
            </a:xfrm>
            <a:custGeom>
              <a:avLst/>
              <a:gdLst/>
              <a:ahLst/>
              <a:cxnLst/>
              <a:rect l="0" t="0" r="0" b="0"/>
              <a:pathLst>
                <a:path w="152401" h="254136">
                  <a:moveTo>
                    <a:pt x="152400" y="25535"/>
                  </a:moveTo>
                  <a:lnTo>
                    <a:pt x="152400" y="25535"/>
                  </a:lnTo>
                  <a:lnTo>
                    <a:pt x="152400" y="7221"/>
                  </a:lnTo>
                  <a:lnTo>
                    <a:pt x="151342" y="3801"/>
                  </a:lnTo>
                  <a:lnTo>
                    <a:pt x="149578" y="1520"/>
                  </a:lnTo>
                  <a:lnTo>
                    <a:pt x="147344" y="0"/>
                  </a:lnTo>
                  <a:lnTo>
                    <a:pt x="144796" y="45"/>
                  </a:lnTo>
                  <a:lnTo>
                    <a:pt x="139143" y="2917"/>
                  </a:lnTo>
                  <a:lnTo>
                    <a:pt x="130010" y="15541"/>
                  </a:lnTo>
                  <a:lnTo>
                    <a:pt x="111110" y="59374"/>
                  </a:lnTo>
                  <a:lnTo>
                    <a:pt x="90818" y="98737"/>
                  </a:lnTo>
                  <a:lnTo>
                    <a:pt x="60160" y="145960"/>
                  </a:lnTo>
                  <a:lnTo>
                    <a:pt x="35951" y="185730"/>
                  </a:lnTo>
                  <a:lnTo>
                    <a:pt x="13070" y="228304"/>
                  </a:lnTo>
                  <a:lnTo>
                    <a:pt x="0" y="2541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88"/>
            <p:cNvSpPr/>
            <p:nvPr>
              <p:custDataLst>
                <p:tags r:id="rId162"/>
              </p:custDataLst>
            </p:nvPr>
          </p:nvSpPr>
          <p:spPr>
            <a:xfrm>
              <a:off x="8367419" y="962025"/>
              <a:ext cx="205082" cy="180976"/>
            </a:xfrm>
            <a:custGeom>
              <a:avLst/>
              <a:gdLst/>
              <a:ahLst/>
              <a:cxnLst/>
              <a:rect l="0" t="0" r="0" b="0"/>
              <a:pathLst>
                <a:path w="205082" h="180976">
                  <a:moveTo>
                    <a:pt x="5056" y="0"/>
                  </a:moveTo>
                  <a:lnTo>
                    <a:pt x="5056" y="0"/>
                  </a:lnTo>
                  <a:lnTo>
                    <a:pt x="0" y="0"/>
                  </a:lnTo>
                  <a:lnTo>
                    <a:pt x="12681" y="1058"/>
                  </a:lnTo>
                  <a:lnTo>
                    <a:pt x="27495" y="5057"/>
                  </a:lnTo>
                  <a:lnTo>
                    <a:pt x="74999" y="40020"/>
                  </a:lnTo>
                  <a:lnTo>
                    <a:pt x="102333" y="64422"/>
                  </a:lnTo>
                  <a:lnTo>
                    <a:pt x="145415" y="105733"/>
                  </a:lnTo>
                  <a:lnTo>
                    <a:pt x="181102" y="147859"/>
                  </a:lnTo>
                  <a:lnTo>
                    <a:pt x="205081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65"/>
          <p:cNvGrpSpPr/>
          <p:nvPr/>
        </p:nvGrpSpPr>
        <p:grpSpPr>
          <a:xfrm>
            <a:off x="10563225" y="744022"/>
            <a:ext cx="1104901" cy="322779"/>
            <a:chOff x="10563225" y="744022"/>
            <a:chExt cx="1104901" cy="322779"/>
          </a:xfrm>
        </p:grpSpPr>
        <p:sp>
          <p:nvSpPr>
            <p:cNvPr id="54" name="SMARTInkShape-289"/>
            <p:cNvSpPr/>
            <p:nvPr>
              <p:custDataLst>
                <p:tags r:id="rId150"/>
              </p:custDataLst>
            </p:nvPr>
          </p:nvSpPr>
          <p:spPr>
            <a:xfrm>
              <a:off x="11668125" y="10191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4037"/>
                  </a:lnTo>
                  <a:lnTo>
                    <a:pt x="0" y="638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90"/>
            <p:cNvSpPr/>
            <p:nvPr>
              <p:custDataLst>
                <p:tags r:id="rId151"/>
              </p:custDataLst>
            </p:nvPr>
          </p:nvSpPr>
          <p:spPr>
            <a:xfrm>
              <a:off x="11460066" y="744022"/>
              <a:ext cx="159028" cy="306467"/>
            </a:xfrm>
            <a:custGeom>
              <a:avLst/>
              <a:gdLst/>
              <a:ahLst/>
              <a:cxnLst/>
              <a:rect l="0" t="0" r="0" b="0"/>
              <a:pathLst>
                <a:path w="159028" h="306467">
                  <a:moveTo>
                    <a:pt x="84234" y="265628"/>
                  </a:moveTo>
                  <a:lnTo>
                    <a:pt x="84234" y="265628"/>
                  </a:lnTo>
                  <a:lnTo>
                    <a:pt x="84234" y="247314"/>
                  </a:lnTo>
                  <a:lnTo>
                    <a:pt x="83176" y="243894"/>
                  </a:lnTo>
                  <a:lnTo>
                    <a:pt x="81410" y="241613"/>
                  </a:lnTo>
                  <a:lnTo>
                    <a:pt x="79177" y="240093"/>
                  </a:lnTo>
                  <a:lnTo>
                    <a:pt x="66930" y="224562"/>
                  </a:lnTo>
                  <a:lnTo>
                    <a:pt x="56788" y="220918"/>
                  </a:lnTo>
                  <a:lnTo>
                    <a:pt x="39179" y="218867"/>
                  </a:lnTo>
                  <a:lnTo>
                    <a:pt x="15498" y="228372"/>
                  </a:lnTo>
                  <a:lnTo>
                    <a:pt x="9835" y="233382"/>
                  </a:lnTo>
                  <a:lnTo>
                    <a:pt x="3542" y="244594"/>
                  </a:lnTo>
                  <a:lnTo>
                    <a:pt x="0" y="267862"/>
                  </a:lnTo>
                  <a:lnTo>
                    <a:pt x="4007" y="289809"/>
                  </a:lnTo>
                  <a:lnTo>
                    <a:pt x="11889" y="300364"/>
                  </a:lnTo>
                  <a:lnTo>
                    <a:pt x="16954" y="304660"/>
                  </a:lnTo>
                  <a:lnTo>
                    <a:pt x="23505" y="306466"/>
                  </a:lnTo>
                  <a:lnTo>
                    <a:pt x="55854" y="304298"/>
                  </a:lnTo>
                  <a:lnTo>
                    <a:pt x="66682" y="298337"/>
                  </a:lnTo>
                  <a:lnTo>
                    <a:pt x="90879" y="277263"/>
                  </a:lnTo>
                  <a:lnTo>
                    <a:pt x="115451" y="231934"/>
                  </a:lnTo>
                  <a:lnTo>
                    <a:pt x="131788" y="185932"/>
                  </a:lnTo>
                  <a:lnTo>
                    <a:pt x="139487" y="142994"/>
                  </a:lnTo>
                  <a:lnTo>
                    <a:pt x="148614" y="103938"/>
                  </a:lnTo>
                  <a:lnTo>
                    <a:pt x="157786" y="60005"/>
                  </a:lnTo>
                  <a:lnTo>
                    <a:pt x="159027" y="14850"/>
                  </a:lnTo>
                  <a:lnTo>
                    <a:pt x="155223" y="2124"/>
                  </a:lnTo>
                  <a:lnTo>
                    <a:pt x="151669" y="0"/>
                  </a:lnTo>
                  <a:lnTo>
                    <a:pt x="147181" y="701"/>
                  </a:lnTo>
                  <a:lnTo>
                    <a:pt x="142073" y="3285"/>
                  </a:lnTo>
                  <a:lnTo>
                    <a:pt x="124773" y="22091"/>
                  </a:lnTo>
                  <a:lnTo>
                    <a:pt x="118127" y="36034"/>
                  </a:lnTo>
                  <a:lnTo>
                    <a:pt x="112452" y="82797"/>
                  </a:lnTo>
                  <a:lnTo>
                    <a:pt x="107528" y="111620"/>
                  </a:lnTo>
                  <a:lnTo>
                    <a:pt x="111906" y="157636"/>
                  </a:lnTo>
                  <a:lnTo>
                    <a:pt x="115513" y="203338"/>
                  </a:lnTo>
                  <a:lnTo>
                    <a:pt x="121419" y="224185"/>
                  </a:lnTo>
                  <a:lnTo>
                    <a:pt x="141384" y="2561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91"/>
            <p:cNvSpPr/>
            <p:nvPr>
              <p:custDataLst>
                <p:tags r:id="rId152"/>
              </p:custDataLst>
            </p:nvPr>
          </p:nvSpPr>
          <p:spPr>
            <a:xfrm>
              <a:off x="11334750" y="1009650"/>
              <a:ext cx="19051" cy="9134"/>
            </a:xfrm>
            <a:custGeom>
              <a:avLst/>
              <a:gdLst/>
              <a:ahLst/>
              <a:cxnLst/>
              <a:rect l="0" t="0" r="0" b="0"/>
              <a:pathLst>
                <a:path w="19051" h="9134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8938" y="9133"/>
                  </a:lnTo>
                  <a:lnTo>
                    <a:pt x="5959" y="8205"/>
                  </a:lnTo>
                  <a:lnTo>
                    <a:pt x="3973" y="65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92"/>
            <p:cNvSpPr/>
            <p:nvPr>
              <p:custDataLst>
                <p:tags r:id="rId153"/>
              </p:custDataLst>
            </p:nvPr>
          </p:nvSpPr>
          <p:spPr>
            <a:xfrm>
              <a:off x="11258550" y="8382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93"/>
            <p:cNvSpPr/>
            <p:nvPr>
              <p:custDataLst>
                <p:tags r:id="rId154"/>
              </p:custDataLst>
            </p:nvPr>
          </p:nvSpPr>
          <p:spPr>
            <a:xfrm>
              <a:off x="11239500" y="94297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14547" y="41636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94"/>
            <p:cNvSpPr/>
            <p:nvPr>
              <p:custDataLst>
                <p:tags r:id="rId155"/>
              </p:custDataLst>
            </p:nvPr>
          </p:nvSpPr>
          <p:spPr>
            <a:xfrm>
              <a:off x="11106150" y="10191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95"/>
            <p:cNvSpPr/>
            <p:nvPr>
              <p:custDataLst>
                <p:tags r:id="rId156"/>
              </p:custDataLst>
            </p:nvPr>
          </p:nvSpPr>
          <p:spPr>
            <a:xfrm>
              <a:off x="10982325" y="8858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4468"/>
                  </a:lnTo>
                  <a:lnTo>
                    <a:pt x="8467" y="2979"/>
                  </a:lnTo>
                  <a:lnTo>
                    <a:pt x="6701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96"/>
            <p:cNvSpPr/>
            <p:nvPr>
              <p:custDataLst>
                <p:tags r:id="rId157"/>
              </p:custDataLst>
            </p:nvPr>
          </p:nvSpPr>
          <p:spPr>
            <a:xfrm>
              <a:off x="10963275" y="962025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0" y="0"/>
                  </a:moveTo>
                  <a:lnTo>
                    <a:pt x="0" y="0"/>
                  </a:lnTo>
                  <a:lnTo>
                    <a:pt x="7606" y="8663"/>
                  </a:lnTo>
                  <a:lnTo>
                    <a:pt x="22389" y="40704"/>
                  </a:lnTo>
                  <a:lnTo>
                    <a:pt x="3810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97"/>
            <p:cNvSpPr/>
            <p:nvPr>
              <p:custDataLst>
                <p:tags r:id="rId158"/>
              </p:custDataLst>
            </p:nvPr>
          </p:nvSpPr>
          <p:spPr>
            <a:xfrm>
              <a:off x="10563225" y="977171"/>
              <a:ext cx="219076" cy="67290"/>
            </a:xfrm>
            <a:custGeom>
              <a:avLst/>
              <a:gdLst/>
              <a:ahLst/>
              <a:cxnLst/>
              <a:rect l="0" t="0" r="0" b="0"/>
              <a:pathLst>
                <a:path w="219076" h="67290">
                  <a:moveTo>
                    <a:pt x="0" y="61054"/>
                  </a:moveTo>
                  <a:lnTo>
                    <a:pt x="0" y="61054"/>
                  </a:lnTo>
                  <a:lnTo>
                    <a:pt x="0" y="55997"/>
                  </a:lnTo>
                  <a:lnTo>
                    <a:pt x="5057" y="42740"/>
                  </a:lnTo>
                  <a:lnTo>
                    <a:pt x="18314" y="25406"/>
                  </a:lnTo>
                  <a:lnTo>
                    <a:pt x="49133" y="1223"/>
                  </a:lnTo>
                  <a:lnTo>
                    <a:pt x="54980" y="0"/>
                  </a:lnTo>
                  <a:lnTo>
                    <a:pt x="69943" y="1463"/>
                  </a:lnTo>
                  <a:lnTo>
                    <a:pt x="81533" y="8464"/>
                  </a:lnTo>
                  <a:lnTo>
                    <a:pt x="106535" y="35196"/>
                  </a:lnTo>
                  <a:lnTo>
                    <a:pt x="118335" y="59282"/>
                  </a:lnTo>
                  <a:lnTo>
                    <a:pt x="122282" y="63048"/>
                  </a:lnTo>
                  <a:lnTo>
                    <a:pt x="132311" y="67232"/>
                  </a:lnTo>
                  <a:lnTo>
                    <a:pt x="136891" y="67289"/>
                  </a:lnTo>
                  <a:lnTo>
                    <a:pt x="160261" y="57028"/>
                  </a:lnTo>
                  <a:lnTo>
                    <a:pt x="204326" y="26962"/>
                  </a:lnTo>
                  <a:lnTo>
                    <a:pt x="219075" y="134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298"/>
          <p:cNvSpPr/>
          <p:nvPr>
            <p:custDataLst>
              <p:tags r:id="rId2"/>
            </p:custDataLst>
          </p:nvPr>
        </p:nvSpPr>
        <p:spPr>
          <a:xfrm>
            <a:off x="8191569" y="828675"/>
            <a:ext cx="199957" cy="531787"/>
          </a:xfrm>
          <a:custGeom>
            <a:avLst/>
            <a:gdLst/>
            <a:ahLst/>
            <a:cxnLst/>
            <a:rect l="0" t="0" r="0" b="0"/>
            <a:pathLst>
              <a:path w="199957" h="531787">
                <a:moveTo>
                  <a:pt x="18981" y="0"/>
                </a:moveTo>
                <a:lnTo>
                  <a:pt x="18981" y="0"/>
                </a:lnTo>
                <a:lnTo>
                  <a:pt x="18981" y="13257"/>
                </a:lnTo>
                <a:lnTo>
                  <a:pt x="2579" y="40000"/>
                </a:lnTo>
                <a:lnTo>
                  <a:pt x="164" y="83584"/>
                </a:lnTo>
                <a:lnTo>
                  <a:pt x="0" y="108609"/>
                </a:lnTo>
                <a:lnTo>
                  <a:pt x="5606" y="122707"/>
                </a:lnTo>
                <a:lnTo>
                  <a:pt x="30990" y="169366"/>
                </a:lnTo>
                <a:lnTo>
                  <a:pt x="42648" y="187060"/>
                </a:lnTo>
                <a:lnTo>
                  <a:pt x="46434" y="195321"/>
                </a:lnTo>
                <a:lnTo>
                  <a:pt x="51643" y="202520"/>
                </a:lnTo>
                <a:lnTo>
                  <a:pt x="55470" y="222637"/>
                </a:lnTo>
                <a:lnTo>
                  <a:pt x="57018" y="267180"/>
                </a:lnTo>
                <a:lnTo>
                  <a:pt x="58112" y="278555"/>
                </a:lnTo>
                <a:lnTo>
                  <a:pt x="70335" y="302977"/>
                </a:lnTo>
                <a:lnTo>
                  <a:pt x="79200" y="312104"/>
                </a:lnTo>
                <a:lnTo>
                  <a:pt x="107504" y="336420"/>
                </a:lnTo>
                <a:lnTo>
                  <a:pt x="111241" y="345664"/>
                </a:lnTo>
                <a:lnTo>
                  <a:pt x="113640" y="368846"/>
                </a:lnTo>
                <a:lnTo>
                  <a:pt x="106614" y="405766"/>
                </a:lnTo>
                <a:lnTo>
                  <a:pt x="100026" y="446923"/>
                </a:lnTo>
                <a:lnTo>
                  <a:pt x="95607" y="483300"/>
                </a:lnTo>
                <a:lnTo>
                  <a:pt x="100364" y="506914"/>
                </a:lnTo>
                <a:lnTo>
                  <a:pt x="108476" y="523906"/>
                </a:lnTo>
                <a:lnTo>
                  <a:pt x="112511" y="527071"/>
                </a:lnTo>
                <a:lnTo>
                  <a:pt x="122639" y="530587"/>
                </a:lnTo>
                <a:lnTo>
                  <a:pt x="166025" y="531786"/>
                </a:lnTo>
                <a:lnTo>
                  <a:pt x="199956" y="5238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Shape-299"/>
          <p:cNvSpPr/>
          <p:nvPr>
            <p:custDataLst>
              <p:tags r:id="rId3"/>
            </p:custDataLst>
          </p:nvPr>
        </p:nvSpPr>
        <p:spPr>
          <a:xfrm>
            <a:off x="10287000" y="727316"/>
            <a:ext cx="121900" cy="568085"/>
          </a:xfrm>
          <a:custGeom>
            <a:avLst/>
            <a:gdLst/>
            <a:ahLst/>
            <a:cxnLst/>
            <a:rect l="0" t="0" r="0" b="0"/>
            <a:pathLst>
              <a:path w="121900" h="568085">
                <a:moveTo>
                  <a:pt x="0" y="6109"/>
                </a:moveTo>
                <a:lnTo>
                  <a:pt x="0" y="6109"/>
                </a:lnTo>
                <a:lnTo>
                  <a:pt x="5057" y="1053"/>
                </a:lnTo>
                <a:lnTo>
                  <a:pt x="6546" y="621"/>
                </a:lnTo>
                <a:lnTo>
                  <a:pt x="7538" y="1392"/>
                </a:lnTo>
                <a:lnTo>
                  <a:pt x="8202" y="2964"/>
                </a:lnTo>
                <a:lnTo>
                  <a:pt x="9702" y="2954"/>
                </a:lnTo>
                <a:lnTo>
                  <a:pt x="14191" y="121"/>
                </a:lnTo>
                <a:lnTo>
                  <a:pt x="17927" y="0"/>
                </a:lnTo>
                <a:lnTo>
                  <a:pt x="27722" y="2688"/>
                </a:lnTo>
                <a:lnTo>
                  <a:pt x="64994" y="26381"/>
                </a:lnTo>
                <a:lnTo>
                  <a:pt x="71905" y="32324"/>
                </a:lnTo>
                <a:lnTo>
                  <a:pt x="82405" y="50216"/>
                </a:lnTo>
                <a:lnTo>
                  <a:pt x="92713" y="86083"/>
                </a:lnTo>
                <a:lnTo>
                  <a:pt x="89443" y="112002"/>
                </a:lnTo>
                <a:lnTo>
                  <a:pt x="65491" y="151117"/>
                </a:lnTo>
                <a:lnTo>
                  <a:pt x="42375" y="190344"/>
                </a:lnTo>
                <a:lnTo>
                  <a:pt x="31614" y="223006"/>
                </a:lnTo>
                <a:lnTo>
                  <a:pt x="30600" y="230082"/>
                </a:lnTo>
                <a:lnTo>
                  <a:pt x="39288" y="260267"/>
                </a:lnTo>
                <a:lnTo>
                  <a:pt x="59710" y="302973"/>
                </a:lnTo>
                <a:lnTo>
                  <a:pt x="88178" y="348160"/>
                </a:lnTo>
                <a:lnTo>
                  <a:pt x="110783" y="395418"/>
                </a:lnTo>
                <a:lnTo>
                  <a:pt x="117323" y="405972"/>
                </a:lnTo>
                <a:lnTo>
                  <a:pt x="121899" y="433032"/>
                </a:lnTo>
                <a:lnTo>
                  <a:pt x="118197" y="462805"/>
                </a:lnTo>
                <a:lnTo>
                  <a:pt x="104452" y="503329"/>
                </a:lnTo>
                <a:lnTo>
                  <a:pt x="97223" y="520254"/>
                </a:lnTo>
                <a:lnTo>
                  <a:pt x="81253" y="540624"/>
                </a:lnTo>
                <a:lnTo>
                  <a:pt x="51941" y="563391"/>
                </a:lnTo>
                <a:lnTo>
                  <a:pt x="38100" y="56808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SMARTInkShape-Group68"/>
          <p:cNvGrpSpPr/>
          <p:nvPr/>
        </p:nvGrpSpPr>
        <p:grpSpPr>
          <a:xfrm>
            <a:off x="1010242" y="1277674"/>
            <a:ext cx="2456609" cy="559623"/>
            <a:chOff x="1010242" y="1277674"/>
            <a:chExt cx="2456609" cy="559623"/>
          </a:xfrm>
        </p:grpSpPr>
        <p:sp>
          <p:nvSpPr>
            <p:cNvPr id="66" name="SMARTInkShape-300"/>
            <p:cNvSpPr/>
            <p:nvPr>
              <p:custDataLst>
                <p:tags r:id="rId133"/>
              </p:custDataLst>
            </p:nvPr>
          </p:nvSpPr>
          <p:spPr>
            <a:xfrm>
              <a:off x="3390900" y="1362226"/>
              <a:ext cx="75951" cy="384687"/>
            </a:xfrm>
            <a:custGeom>
              <a:avLst/>
              <a:gdLst/>
              <a:ahLst/>
              <a:cxnLst/>
              <a:rect l="0" t="0" r="0" b="0"/>
              <a:pathLst>
                <a:path w="75951" h="384687">
                  <a:moveTo>
                    <a:pt x="0" y="18899"/>
                  </a:moveTo>
                  <a:lnTo>
                    <a:pt x="0" y="18899"/>
                  </a:lnTo>
                  <a:lnTo>
                    <a:pt x="0" y="13843"/>
                  </a:lnTo>
                  <a:lnTo>
                    <a:pt x="2822" y="8538"/>
                  </a:lnTo>
                  <a:lnTo>
                    <a:pt x="5057" y="5642"/>
                  </a:lnTo>
                  <a:lnTo>
                    <a:pt x="10361" y="2424"/>
                  </a:lnTo>
                  <a:lnTo>
                    <a:pt x="22390" y="357"/>
                  </a:lnTo>
                  <a:lnTo>
                    <a:pt x="31799" y="0"/>
                  </a:lnTo>
                  <a:lnTo>
                    <a:pt x="38122" y="2738"/>
                  </a:lnTo>
                  <a:lnTo>
                    <a:pt x="41289" y="4950"/>
                  </a:lnTo>
                  <a:lnTo>
                    <a:pt x="43402" y="8541"/>
                  </a:lnTo>
                  <a:lnTo>
                    <a:pt x="46374" y="24767"/>
                  </a:lnTo>
                  <a:lnTo>
                    <a:pt x="47460" y="67297"/>
                  </a:lnTo>
                  <a:lnTo>
                    <a:pt x="39988" y="103718"/>
                  </a:lnTo>
                  <a:lnTo>
                    <a:pt x="30287" y="139012"/>
                  </a:lnTo>
                  <a:lnTo>
                    <a:pt x="28675" y="183968"/>
                  </a:lnTo>
                  <a:lnTo>
                    <a:pt x="28620" y="196685"/>
                  </a:lnTo>
                  <a:lnTo>
                    <a:pt x="34239" y="209393"/>
                  </a:lnTo>
                  <a:lnTo>
                    <a:pt x="63349" y="252615"/>
                  </a:lnTo>
                  <a:lnTo>
                    <a:pt x="73348" y="283787"/>
                  </a:lnTo>
                  <a:lnTo>
                    <a:pt x="75950" y="331079"/>
                  </a:lnTo>
                  <a:lnTo>
                    <a:pt x="75031" y="344971"/>
                  </a:lnTo>
                  <a:lnTo>
                    <a:pt x="68563" y="363633"/>
                  </a:lnTo>
                  <a:lnTo>
                    <a:pt x="59718" y="379957"/>
                  </a:lnTo>
                  <a:lnTo>
                    <a:pt x="58862" y="383429"/>
                  </a:lnTo>
                  <a:lnTo>
                    <a:pt x="57233" y="384686"/>
                  </a:lnTo>
                  <a:lnTo>
                    <a:pt x="55089" y="384465"/>
                  </a:lnTo>
                  <a:lnTo>
                    <a:pt x="47625" y="380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01"/>
            <p:cNvSpPr/>
            <p:nvPr>
              <p:custDataLst>
                <p:tags r:id="rId134"/>
              </p:custDataLst>
            </p:nvPr>
          </p:nvSpPr>
          <p:spPr>
            <a:xfrm>
              <a:off x="3229367" y="1666875"/>
              <a:ext cx="66284" cy="28576"/>
            </a:xfrm>
            <a:custGeom>
              <a:avLst/>
              <a:gdLst/>
              <a:ahLst/>
              <a:cxnLst/>
              <a:rect l="0" t="0" r="0" b="0"/>
              <a:pathLst>
                <a:path w="66284" h="28576">
                  <a:moveTo>
                    <a:pt x="9133" y="28575"/>
                  </a:moveTo>
                  <a:lnTo>
                    <a:pt x="9133" y="28575"/>
                  </a:lnTo>
                  <a:lnTo>
                    <a:pt x="932" y="28575"/>
                  </a:lnTo>
                  <a:lnTo>
                    <a:pt x="491" y="27517"/>
                  </a:lnTo>
                  <a:lnTo>
                    <a:pt x="0" y="23519"/>
                  </a:lnTo>
                  <a:lnTo>
                    <a:pt x="1986" y="20971"/>
                  </a:lnTo>
                  <a:lnTo>
                    <a:pt x="9837" y="15317"/>
                  </a:lnTo>
                  <a:lnTo>
                    <a:pt x="66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02"/>
            <p:cNvSpPr/>
            <p:nvPr>
              <p:custDataLst>
                <p:tags r:id="rId135"/>
              </p:custDataLst>
            </p:nvPr>
          </p:nvSpPr>
          <p:spPr>
            <a:xfrm>
              <a:off x="3257669" y="1600200"/>
              <a:ext cx="28457" cy="149048"/>
            </a:xfrm>
            <a:custGeom>
              <a:avLst/>
              <a:gdLst/>
              <a:ahLst/>
              <a:cxnLst/>
              <a:rect l="0" t="0" r="0" b="0"/>
              <a:pathLst>
                <a:path w="28457" h="149048">
                  <a:moveTo>
                    <a:pt x="18931" y="0"/>
                  </a:moveTo>
                  <a:lnTo>
                    <a:pt x="18931" y="0"/>
                  </a:lnTo>
                  <a:lnTo>
                    <a:pt x="13874" y="10113"/>
                  </a:lnTo>
                  <a:lnTo>
                    <a:pt x="9799" y="52981"/>
                  </a:lnTo>
                  <a:lnTo>
                    <a:pt x="2937" y="92271"/>
                  </a:lnTo>
                  <a:lnTo>
                    <a:pt x="60" y="134976"/>
                  </a:lnTo>
                  <a:lnTo>
                    <a:pt x="0" y="140784"/>
                  </a:lnTo>
                  <a:lnTo>
                    <a:pt x="1019" y="144656"/>
                  </a:lnTo>
                  <a:lnTo>
                    <a:pt x="2756" y="147237"/>
                  </a:lnTo>
                  <a:lnTo>
                    <a:pt x="4973" y="148958"/>
                  </a:lnTo>
                  <a:lnTo>
                    <a:pt x="7509" y="149047"/>
                  </a:lnTo>
                  <a:lnTo>
                    <a:pt x="13149" y="146324"/>
                  </a:lnTo>
                  <a:lnTo>
                    <a:pt x="22274" y="138841"/>
                  </a:lnTo>
                  <a:lnTo>
                    <a:pt x="28456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03"/>
            <p:cNvSpPr/>
            <p:nvPr>
              <p:custDataLst>
                <p:tags r:id="rId136"/>
              </p:custDataLst>
            </p:nvPr>
          </p:nvSpPr>
          <p:spPr>
            <a:xfrm>
              <a:off x="3057528" y="1487224"/>
              <a:ext cx="114218" cy="337734"/>
            </a:xfrm>
            <a:custGeom>
              <a:avLst/>
              <a:gdLst/>
              <a:ahLst/>
              <a:cxnLst/>
              <a:rect l="0" t="0" r="0" b="0"/>
              <a:pathLst>
                <a:path w="114218" h="337734">
                  <a:moveTo>
                    <a:pt x="9522" y="8201"/>
                  </a:moveTo>
                  <a:lnTo>
                    <a:pt x="9522" y="8201"/>
                  </a:lnTo>
                  <a:lnTo>
                    <a:pt x="1321" y="0"/>
                  </a:lnTo>
                  <a:lnTo>
                    <a:pt x="880" y="617"/>
                  </a:lnTo>
                  <a:lnTo>
                    <a:pt x="12" y="43345"/>
                  </a:lnTo>
                  <a:lnTo>
                    <a:pt x="0" y="78761"/>
                  </a:lnTo>
                  <a:lnTo>
                    <a:pt x="5643" y="92830"/>
                  </a:lnTo>
                  <a:lnTo>
                    <a:pt x="14148" y="104023"/>
                  </a:lnTo>
                  <a:lnTo>
                    <a:pt x="21456" y="108997"/>
                  </a:lnTo>
                  <a:lnTo>
                    <a:pt x="25944" y="109265"/>
                  </a:lnTo>
                  <a:lnTo>
                    <a:pt x="36576" y="106740"/>
                  </a:lnTo>
                  <a:lnTo>
                    <a:pt x="54462" y="94313"/>
                  </a:lnTo>
                  <a:lnTo>
                    <a:pt x="61245" y="85984"/>
                  </a:lnTo>
                  <a:lnTo>
                    <a:pt x="79612" y="43955"/>
                  </a:lnTo>
                  <a:lnTo>
                    <a:pt x="85563" y="9420"/>
                  </a:lnTo>
                  <a:lnTo>
                    <a:pt x="90775" y="48937"/>
                  </a:lnTo>
                  <a:lnTo>
                    <a:pt x="97480" y="94273"/>
                  </a:lnTo>
                  <a:lnTo>
                    <a:pt x="104132" y="138851"/>
                  </a:lnTo>
                  <a:lnTo>
                    <a:pt x="109702" y="179118"/>
                  </a:lnTo>
                  <a:lnTo>
                    <a:pt x="113692" y="222489"/>
                  </a:lnTo>
                  <a:lnTo>
                    <a:pt x="114217" y="266666"/>
                  </a:lnTo>
                  <a:lnTo>
                    <a:pt x="111459" y="296401"/>
                  </a:lnTo>
                  <a:lnTo>
                    <a:pt x="105627" y="313031"/>
                  </a:lnTo>
                  <a:lnTo>
                    <a:pt x="91502" y="332178"/>
                  </a:lnTo>
                  <a:lnTo>
                    <a:pt x="83705" y="337399"/>
                  </a:lnTo>
                  <a:lnTo>
                    <a:pt x="79085" y="337733"/>
                  </a:lnTo>
                  <a:lnTo>
                    <a:pt x="68309" y="335282"/>
                  </a:lnTo>
                  <a:lnTo>
                    <a:pt x="59285" y="327843"/>
                  </a:lnTo>
                  <a:lnTo>
                    <a:pt x="52806" y="317481"/>
                  </a:lnTo>
                  <a:lnTo>
                    <a:pt x="49926" y="305820"/>
                  </a:lnTo>
                  <a:lnTo>
                    <a:pt x="57147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04"/>
            <p:cNvSpPr/>
            <p:nvPr>
              <p:custDataLst>
                <p:tags r:id="rId137"/>
              </p:custDataLst>
            </p:nvPr>
          </p:nvSpPr>
          <p:spPr>
            <a:xfrm>
              <a:off x="2857500" y="163830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9050" y="22390"/>
                  </a:lnTo>
                  <a:lnTo>
                    <a:pt x="16228" y="28648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05"/>
            <p:cNvSpPr/>
            <p:nvPr>
              <p:custDataLst>
                <p:tags r:id="rId138"/>
              </p:custDataLst>
            </p:nvPr>
          </p:nvSpPr>
          <p:spPr>
            <a:xfrm>
              <a:off x="2686050" y="163830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14465" y="9525"/>
                  </a:lnTo>
                  <a:lnTo>
                    <a:pt x="19834" y="6703"/>
                  </a:lnTo>
                  <a:lnTo>
                    <a:pt x="25749" y="297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06"/>
            <p:cNvSpPr/>
            <p:nvPr>
              <p:custDataLst>
                <p:tags r:id="rId139"/>
              </p:custDataLst>
            </p:nvPr>
          </p:nvSpPr>
          <p:spPr>
            <a:xfrm>
              <a:off x="2505075" y="164782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9050"/>
                  </a:lnTo>
                  <a:lnTo>
                    <a:pt x="17900" y="16228"/>
                  </a:lnTo>
                  <a:lnTo>
                    <a:pt x="24889" y="1250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07"/>
            <p:cNvSpPr/>
            <p:nvPr>
              <p:custDataLst>
                <p:tags r:id="rId140"/>
              </p:custDataLst>
            </p:nvPr>
          </p:nvSpPr>
          <p:spPr>
            <a:xfrm>
              <a:off x="2381250" y="1657350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0"/>
                  </a:moveTo>
                  <a:lnTo>
                    <a:pt x="28575" y="0"/>
                  </a:lnTo>
                  <a:lnTo>
                    <a:pt x="19912" y="7604"/>
                  </a:lnTo>
                  <a:lnTo>
                    <a:pt x="3040" y="17334"/>
                  </a:lnTo>
                  <a:lnTo>
                    <a:pt x="2027" y="18964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08"/>
            <p:cNvSpPr/>
            <p:nvPr>
              <p:custDataLst>
                <p:tags r:id="rId141"/>
              </p:custDataLst>
            </p:nvPr>
          </p:nvSpPr>
          <p:spPr>
            <a:xfrm>
              <a:off x="2238375" y="1581669"/>
              <a:ext cx="68579" cy="104257"/>
            </a:xfrm>
            <a:custGeom>
              <a:avLst/>
              <a:gdLst/>
              <a:ahLst/>
              <a:cxnLst/>
              <a:rect l="0" t="0" r="0" b="0"/>
              <a:pathLst>
                <a:path w="68579" h="104257">
                  <a:moveTo>
                    <a:pt x="0" y="28056"/>
                  </a:moveTo>
                  <a:lnTo>
                    <a:pt x="0" y="28056"/>
                  </a:lnTo>
                  <a:lnTo>
                    <a:pt x="0" y="13867"/>
                  </a:lnTo>
                  <a:lnTo>
                    <a:pt x="2822" y="8344"/>
                  </a:lnTo>
                  <a:lnTo>
                    <a:pt x="5056" y="5390"/>
                  </a:lnTo>
                  <a:lnTo>
                    <a:pt x="10361" y="2107"/>
                  </a:lnTo>
                  <a:lnTo>
                    <a:pt x="22120" y="259"/>
                  </a:lnTo>
                  <a:lnTo>
                    <a:pt x="27447" y="0"/>
                  </a:lnTo>
                  <a:lnTo>
                    <a:pt x="36187" y="2534"/>
                  </a:lnTo>
                  <a:lnTo>
                    <a:pt x="40000" y="4691"/>
                  </a:lnTo>
                  <a:lnTo>
                    <a:pt x="42541" y="7188"/>
                  </a:lnTo>
                  <a:lnTo>
                    <a:pt x="45366" y="12784"/>
                  </a:lnTo>
                  <a:lnTo>
                    <a:pt x="46955" y="21885"/>
                  </a:lnTo>
                  <a:lnTo>
                    <a:pt x="44505" y="28135"/>
                  </a:lnTo>
                  <a:lnTo>
                    <a:pt x="42370" y="31284"/>
                  </a:lnTo>
                  <a:lnTo>
                    <a:pt x="39888" y="33383"/>
                  </a:lnTo>
                  <a:lnTo>
                    <a:pt x="20878" y="45618"/>
                  </a:lnTo>
                  <a:lnTo>
                    <a:pt x="21326" y="46114"/>
                  </a:lnTo>
                  <a:lnTo>
                    <a:pt x="35403" y="47019"/>
                  </a:lnTo>
                  <a:lnTo>
                    <a:pt x="41488" y="47067"/>
                  </a:lnTo>
                  <a:lnTo>
                    <a:pt x="47720" y="49911"/>
                  </a:lnTo>
                  <a:lnTo>
                    <a:pt x="65400" y="65417"/>
                  </a:lnTo>
                  <a:lnTo>
                    <a:pt x="67942" y="69896"/>
                  </a:lnTo>
                  <a:lnTo>
                    <a:pt x="68578" y="73941"/>
                  </a:lnTo>
                  <a:lnTo>
                    <a:pt x="67944" y="77696"/>
                  </a:lnTo>
                  <a:lnTo>
                    <a:pt x="64416" y="84691"/>
                  </a:lnTo>
                  <a:lnTo>
                    <a:pt x="53529" y="97804"/>
                  </a:lnTo>
                  <a:lnTo>
                    <a:pt x="44604" y="101389"/>
                  </a:lnTo>
                  <a:lnTo>
                    <a:pt x="19050" y="104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09"/>
            <p:cNvSpPr/>
            <p:nvPr>
              <p:custDataLst>
                <p:tags r:id="rId142"/>
              </p:custDataLst>
            </p:nvPr>
          </p:nvSpPr>
          <p:spPr>
            <a:xfrm>
              <a:off x="2057400" y="1486408"/>
              <a:ext cx="131117" cy="339365"/>
            </a:xfrm>
            <a:custGeom>
              <a:avLst/>
              <a:gdLst/>
              <a:ahLst/>
              <a:cxnLst/>
              <a:rect l="0" t="0" r="0" b="0"/>
              <a:pathLst>
                <a:path w="131117" h="339365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2822" y="8181"/>
                  </a:lnTo>
                  <a:lnTo>
                    <a:pt x="5056" y="5285"/>
                  </a:lnTo>
                  <a:lnTo>
                    <a:pt x="5488" y="3354"/>
                  </a:lnTo>
                  <a:lnTo>
                    <a:pt x="4717" y="2067"/>
                  </a:lnTo>
                  <a:lnTo>
                    <a:pt x="932" y="0"/>
                  </a:lnTo>
                  <a:lnTo>
                    <a:pt x="24" y="46197"/>
                  </a:lnTo>
                  <a:lnTo>
                    <a:pt x="5064" y="70363"/>
                  </a:lnTo>
                  <a:lnTo>
                    <a:pt x="13187" y="81438"/>
                  </a:lnTo>
                  <a:lnTo>
                    <a:pt x="18316" y="85872"/>
                  </a:lnTo>
                  <a:lnTo>
                    <a:pt x="32482" y="90800"/>
                  </a:lnTo>
                  <a:lnTo>
                    <a:pt x="47245" y="91932"/>
                  </a:lnTo>
                  <a:lnTo>
                    <a:pt x="57334" y="88907"/>
                  </a:lnTo>
                  <a:lnTo>
                    <a:pt x="74020" y="76197"/>
                  </a:lnTo>
                  <a:lnTo>
                    <a:pt x="80523" y="67803"/>
                  </a:lnTo>
                  <a:lnTo>
                    <a:pt x="83413" y="59486"/>
                  </a:lnTo>
                  <a:lnTo>
                    <a:pt x="93836" y="13967"/>
                  </a:lnTo>
                  <a:lnTo>
                    <a:pt x="93249" y="12317"/>
                  </a:lnTo>
                  <a:lnTo>
                    <a:pt x="91799" y="11217"/>
                  </a:lnTo>
                  <a:lnTo>
                    <a:pt x="89774" y="10484"/>
                  </a:lnTo>
                  <a:lnTo>
                    <a:pt x="88425" y="12111"/>
                  </a:lnTo>
                  <a:lnTo>
                    <a:pt x="86525" y="25574"/>
                  </a:lnTo>
                  <a:lnTo>
                    <a:pt x="87020" y="49200"/>
                  </a:lnTo>
                  <a:lnTo>
                    <a:pt x="99014" y="95016"/>
                  </a:lnTo>
                  <a:lnTo>
                    <a:pt x="110183" y="120862"/>
                  </a:lnTo>
                  <a:lnTo>
                    <a:pt x="116309" y="160619"/>
                  </a:lnTo>
                  <a:lnTo>
                    <a:pt x="129381" y="202391"/>
                  </a:lnTo>
                  <a:lnTo>
                    <a:pt x="131116" y="230002"/>
                  </a:lnTo>
                  <a:lnTo>
                    <a:pt x="122757" y="273899"/>
                  </a:lnTo>
                  <a:lnTo>
                    <a:pt x="108868" y="320986"/>
                  </a:lnTo>
                  <a:lnTo>
                    <a:pt x="106594" y="332173"/>
                  </a:lnTo>
                  <a:lnTo>
                    <a:pt x="103871" y="335579"/>
                  </a:lnTo>
                  <a:lnTo>
                    <a:pt x="95201" y="339364"/>
                  </a:lnTo>
                  <a:lnTo>
                    <a:pt x="90984" y="339315"/>
                  </a:lnTo>
                  <a:lnTo>
                    <a:pt x="83476" y="336438"/>
                  </a:lnTo>
                  <a:lnTo>
                    <a:pt x="81051" y="333131"/>
                  </a:lnTo>
                  <a:lnTo>
                    <a:pt x="78356" y="323812"/>
                  </a:lnTo>
                  <a:lnTo>
                    <a:pt x="76200" y="285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10"/>
            <p:cNvSpPr/>
            <p:nvPr>
              <p:custDataLst>
                <p:tags r:id="rId143"/>
              </p:custDataLst>
            </p:nvPr>
          </p:nvSpPr>
          <p:spPr>
            <a:xfrm>
              <a:off x="1905000" y="16383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22390"/>
                  </a:lnTo>
                  <a:lnTo>
                    <a:pt x="6703" y="28648"/>
                  </a:lnTo>
                  <a:lnTo>
                    <a:pt x="4469" y="3179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11"/>
            <p:cNvSpPr/>
            <p:nvPr>
              <p:custDataLst>
                <p:tags r:id="rId144"/>
              </p:custDataLst>
            </p:nvPr>
          </p:nvSpPr>
          <p:spPr>
            <a:xfrm>
              <a:off x="1737587" y="1590675"/>
              <a:ext cx="81689" cy="65178"/>
            </a:xfrm>
            <a:custGeom>
              <a:avLst/>
              <a:gdLst/>
              <a:ahLst/>
              <a:cxnLst/>
              <a:rect l="0" t="0" r="0" b="0"/>
              <a:pathLst>
                <a:path w="81689" h="65178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3" y="0"/>
                  </a:lnTo>
                  <a:lnTo>
                    <a:pt x="29135" y="9701"/>
                  </a:lnTo>
                  <a:lnTo>
                    <a:pt x="30777" y="11759"/>
                  </a:lnTo>
                  <a:lnTo>
                    <a:pt x="31873" y="14189"/>
                  </a:lnTo>
                  <a:lnTo>
                    <a:pt x="33414" y="27723"/>
                  </a:lnTo>
                  <a:lnTo>
                    <a:pt x="30952" y="36310"/>
                  </a:lnTo>
                  <a:lnTo>
                    <a:pt x="27389" y="43655"/>
                  </a:lnTo>
                  <a:lnTo>
                    <a:pt x="24788" y="56884"/>
                  </a:lnTo>
                  <a:lnTo>
                    <a:pt x="24571" y="65177"/>
                  </a:lnTo>
                  <a:lnTo>
                    <a:pt x="81688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12"/>
            <p:cNvSpPr/>
            <p:nvPr>
              <p:custDataLst>
                <p:tags r:id="rId145"/>
              </p:custDataLst>
            </p:nvPr>
          </p:nvSpPr>
          <p:spPr>
            <a:xfrm>
              <a:off x="1562100" y="1505343"/>
              <a:ext cx="112124" cy="331954"/>
            </a:xfrm>
            <a:custGeom>
              <a:avLst/>
              <a:gdLst/>
              <a:ahLst/>
              <a:cxnLst/>
              <a:rect l="0" t="0" r="0" b="0"/>
              <a:pathLst>
                <a:path w="112124" h="331954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1058" y="23481"/>
                  </a:lnTo>
                  <a:lnTo>
                    <a:pt x="19298" y="66379"/>
                  </a:lnTo>
                  <a:lnTo>
                    <a:pt x="31799" y="86645"/>
                  </a:lnTo>
                  <a:lnTo>
                    <a:pt x="36016" y="88324"/>
                  </a:lnTo>
                  <a:lnTo>
                    <a:pt x="46346" y="87367"/>
                  </a:lnTo>
                  <a:lnTo>
                    <a:pt x="49947" y="84572"/>
                  </a:lnTo>
                  <a:lnTo>
                    <a:pt x="69610" y="51899"/>
                  </a:lnTo>
                  <a:lnTo>
                    <a:pt x="75814" y="10520"/>
                  </a:lnTo>
                  <a:lnTo>
                    <a:pt x="76124" y="1763"/>
                  </a:lnTo>
                  <a:lnTo>
                    <a:pt x="76178" y="5302"/>
                  </a:lnTo>
                  <a:lnTo>
                    <a:pt x="85899" y="49006"/>
                  </a:lnTo>
                  <a:lnTo>
                    <a:pt x="95348" y="91446"/>
                  </a:lnTo>
                  <a:lnTo>
                    <a:pt x="102599" y="130284"/>
                  </a:lnTo>
                  <a:lnTo>
                    <a:pt x="106953" y="170265"/>
                  </a:lnTo>
                  <a:lnTo>
                    <a:pt x="112123" y="211745"/>
                  </a:lnTo>
                  <a:lnTo>
                    <a:pt x="110833" y="251904"/>
                  </a:lnTo>
                  <a:lnTo>
                    <a:pt x="100915" y="298975"/>
                  </a:lnTo>
                  <a:lnTo>
                    <a:pt x="91872" y="321260"/>
                  </a:lnTo>
                  <a:lnTo>
                    <a:pt x="85635" y="327772"/>
                  </a:lnTo>
                  <a:lnTo>
                    <a:pt x="79335" y="330666"/>
                  </a:lnTo>
                  <a:lnTo>
                    <a:pt x="73007" y="331953"/>
                  </a:lnTo>
                  <a:lnTo>
                    <a:pt x="70897" y="330179"/>
                  </a:lnTo>
                  <a:lnTo>
                    <a:pt x="68551" y="322564"/>
                  </a:lnTo>
                  <a:lnTo>
                    <a:pt x="67231" y="306377"/>
                  </a:lnTo>
                  <a:lnTo>
                    <a:pt x="76200" y="285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13"/>
            <p:cNvSpPr/>
            <p:nvPr>
              <p:custDataLst>
                <p:tags r:id="rId146"/>
              </p:custDataLst>
            </p:nvPr>
          </p:nvSpPr>
          <p:spPr>
            <a:xfrm>
              <a:off x="1409700" y="1657350"/>
              <a:ext cx="15014" cy="57151"/>
            </a:xfrm>
            <a:custGeom>
              <a:avLst/>
              <a:gdLst/>
              <a:ahLst/>
              <a:cxnLst/>
              <a:rect l="0" t="0" r="0" b="0"/>
              <a:pathLst>
                <a:path w="15014" h="57151">
                  <a:moveTo>
                    <a:pt x="9525" y="0"/>
                  </a:moveTo>
                  <a:lnTo>
                    <a:pt x="9525" y="0"/>
                  </a:lnTo>
                  <a:lnTo>
                    <a:pt x="14582" y="5056"/>
                  </a:lnTo>
                  <a:lnTo>
                    <a:pt x="15013" y="7604"/>
                  </a:lnTo>
                  <a:lnTo>
                    <a:pt x="14242" y="1036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14"/>
            <p:cNvSpPr/>
            <p:nvPr>
              <p:custDataLst>
                <p:tags r:id="rId147"/>
              </p:custDataLst>
            </p:nvPr>
          </p:nvSpPr>
          <p:spPr>
            <a:xfrm>
              <a:off x="1333500" y="1623287"/>
              <a:ext cx="1" cy="43589"/>
            </a:xfrm>
            <a:custGeom>
              <a:avLst/>
              <a:gdLst/>
              <a:ahLst/>
              <a:cxnLst/>
              <a:rect l="0" t="0" r="0" b="0"/>
              <a:pathLst>
                <a:path w="1" h="435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15"/>
            <p:cNvSpPr/>
            <p:nvPr>
              <p:custDataLst>
                <p:tags r:id="rId148"/>
              </p:custDataLst>
            </p:nvPr>
          </p:nvSpPr>
          <p:spPr>
            <a:xfrm>
              <a:off x="1154276" y="1495425"/>
              <a:ext cx="117071" cy="307812"/>
            </a:xfrm>
            <a:custGeom>
              <a:avLst/>
              <a:gdLst/>
              <a:ahLst/>
              <a:cxnLst/>
              <a:rect l="0" t="0" r="0" b="0"/>
              <a:pathLst>
                <a:path w="117071" h="307812">
                  <a:moveTo>
                    <a:pt x="26824" y="0"/>
                  </a:moveTo>
                  <a:lnTo>
                    <a:pt x="26824" y="0"/>
                  </a:lnTo>
                  <a:lnTo>
                    <a:pt x="18623" y="0"/>
                  </a:lnTo>
                  <a:lnTo>
                    <a:pt x="4158" y="26515"/>
                  </a:lnTo>
                  <a:lnTo>
                    <a:pt x="0" y="44781"/>
                  </a:lnTo>
                  <a:lnTo>
                    <a:pt x="3824" y="68654"/>
                  </a:lnTo>
                  <a:lnTo>
                    <a:pt x="11660" y="85724"/>
                  </a:lnTo>
                  <a:lnTo>
                    <a:pt x="25741" y="97484"/>
                  </a:lnTo>
                  <a:lnTo>
                    <a:pt x="31394" y="98856"/>
                  </a:lnTo>
                  <a:lnTo>
                    <a:pt x="43319" y="97558"/>
                  </a:lnTo>
                  <a:lnTo>
                    <a:pt x="52852" y="93454"/>
                  </a:lnTo>
                  <a:lnTo>
                    <a:pt x="56876" y="90877"/>
                  </a:lnTo>
                  <a:lnTo>
                    <a:pt x="79641" y="52495"/>
                  </a:lnTo>
                  <a:lnTo>
                    <a:pt x="83403" y="40205"/>
                  </a:lnTo>
                  <a:lnTo>
                    <a:pt x="83594" y="40561"/>
                  </a:lnTo>
                  <a:lnTo>
                    <a:pt x="91506" y="84673"/>
                  </a:lnTo>
                  <a:lnTo>
                    <a:pt x="99783" y="129370"/>
                  </a:lnTo>
                  <a:lnTo>
                    <a:pt x="110344" y="175168"/>
                  </a:lnTo>
                  <a:lnTo>
                    <a:pt x="117070" y="213592"/>
                  </a:lnTo>
                  <a:lnTo>
                    <a:pt x="113353" y="255865"/>
                  </a:lnTo>
                  <a:lnTo>
                    <a:pt x="99362" y="292264"/>
                  </a:lnTo>
                  <a:lnTo>
                    <a:pt x="90180" y="306142"/>
                  </a:lnTo>
                  <a:lnTo>
                    <a:pt x="85994" y="307811"/>
                  </a:lnTo>
                  <a:lnTo>
                    <a:pt x="75700" y="306844"/>
                  </a:lnTo>
                  <a:lnTo>
                    <a:pt x="72108" y="304046"/>
                  </a:lnTo>
                  <a:lnTo>
                    <a:pt x="60813" y="283521"/>
                  </a:lnTo>
                  <a:lnTo>
                    <a:pt x="60067" y="278972"/>
                  </a:lnTo>
                  <a:lnTo>
                    <a:pt x="62060" y="268274"/>
                  </a:lnTo>
                  <a:lnTo>
                    <a:pt x="7444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16"/>
            <p:cNvSpPr/>
            <p:nvPr>
              <p:custDataLst>
                <p:tags r:id="rId149"/>
              </p:custDataLst>
            </p:nvPr>
          </p:nvSpPr>
          <p:spPr>
            <a:xfrm>
              <a:off x="1010242" y="1277674"/>
              <a:ext cx="85134" cy="427302"/>
            </a:xfrm>
            <a:custGeom>
              <a:avLst/>
              <a:gdLst/>
              <a:ahLst/>
              <a:cxnLst/>
              <a:rect l="0" t="0" r="0" b="0"/>
              <a:pathLst>
                <a:path w="85134" h="427302">
                  <a:moveTo>
                    <a:pt x="75608" y="8201"/>
                  </a:moveTo>
                  <a:lnTo>
                    <a:pt x="75608" y="8201"/>
                  </a:lnTo>
                  <a:lnTo>
                    <a:pt x="67407" y="8201"/>
                  </a:lnTo>
                  <a:lnTo>
                    <a:pt x="58740" y="1655"/>
                  </a:lnTo>
                  <a:lnTo>
                    <a:pt x="52942" y="0"/>
                  </a:lnTo>
                  <a:lnTo>
                    <a:pt x="49914" y="617"/>
                  </a:lnTo>
                  <a:lnTo>
                    <a:pt x="39538" y="5484"/>
                  </a:lnTo>
                  <a:lnTo>
                    <a:pt x="12983" y="9021"/>
                  </a:lnTo>
                  <a:lnTo>
                    <a:pt x="0" y="17324"/>
                  </a:lnTo>
                  <a:lnTo>
                    <a:pt x="36003" y="45162"/>
                  </a:lnTo>
                  <a:lnTo>
                    <a:pt x="64379" y="86461"/>
                  </a:lnTo>
                  <a:lnTo>
                    <a:pt x="67795" y="104367"/>
                  </a:lnTo>
                  <a:lnTo>
                    <a:pt x="61365" y="141732"/>
                  </a:lnTo>
                  <a:lnTo>
                    <a:pt x="49903" y="171024"/>
                  </a:lnTo>
                  <a:lnTo>
                    <a:pt x="43722" y="180403"/>
                  </a:lnTo>
                  <a:lnTo>
                    <a:pt x="29236" y="191633"/>
                  </a:lnTo>
                  <a:lnTo>
                    <a:pt x="16595" y="196607"/>
                  </a:lnTo>
                  <a:lnTo>
                    <a:pt x="1405" y="198517"/>
                  </a:lnTo>
                  <a:lnTo>
                    <a:pt x="21042" y="198685"/>
                  </a:lnTo>
                  <a:lnTo>
                    <a:pt x="27720" y="201516"/>
                  </a:lnTo>
                  <a:lnTo>
                    <a:pt x="30983" y="203753"/>
                  </a:lnTo>
                  <a:lnTo>
                    <a:pt x="34608" y="209060"/>
                  </a:lnTo>
                  <a:lnTo>
                    <a:pt x="36219" y="217063"/>
                  </a:lnTo>
                  <a:lnTo>
                    <a:pt x="37338" y="257015"/>
                  </a:lnTo>
                  <a:lnTo>
                    <a:pt x="29870" y="299668"/>
                  </a:lnTo>
                  <a:lnTo>
                    <a:pt x="15113" y="342538"/>
                  </a:lnTo>
                  <a:lnTo>
                    <a:pt x="9747" y="371427"/>
                  </a:lnTo>
                  <a:lnTo>
                    <a:pt x="9476" y="377352"/>
                  </a:lnTo>
                  <a:lnTo>
                    <a:pt x="11411" y="382360"/>
                  </a:lnTo>
                  <a:lnTo>
                    <a:pt x="30439" y="401418"/>
                  </a:lnTo>
                  <a:lnTo>
                    <a:pt x="50262" y="413447"/>
                  </a:lnTo>
                  <a:lnTo>
                    <a:pt x="85133" y="427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69"/>
          <p:cNvGrpSpPr/>
          <p:nvPr/>
        </p:nvGrpSpPr>
        <p:grpSpPr>
          <a:xfrm>
            <a:off x="3733800" y="1419618"/>
            <a:ext cx="1047751" cy="324584"/>
            <a:chOff x="3733800" y="1419618"/>
            <a:chExt cx="1047751" cy="324584"/>
          </a:xfrm>
        </p:grpSpPr>
        <p:sp>
          <p:nvSpPr>
            <p:cNvPr id="84" name="SMARTInkShape-317"/>
            <p:cNvSpPr/>
            <p:nvPr>
              <p:custDataLst>
                <p:tags r:id="rId122"/>
              </p:custDataLst>
            </p:nvPr>
          </p:nvSpPr>
          <p:spPr>
            <a:xfrm>
              <a:off x="4657725" y="1419618"/>
              <a:ext cx="9526" cy="142483"/>
            </a:xfrm>
            <a:custGeom>
              <a:avLst/>
              <a:gdLst/>
              <a:ahLst/>
              <a:cxnLst/>
              <a:rect l="0" t="0" r="0" b="0"/>
              <a:pathLst>
                <a:path w="9526" h="14248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1058" y="43487"/>
                  </a:lnTo>
                  <a:lnTo>
                    <a:pt x="8201" y="89098"/>
                  </a:lnTo>
                  <a:lnTo>
                    <a:pt x="9525" y="14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18"/>
            <p:cNvSpPr/>
            <p:nvPr>
              <p:custDataLst>
                <p:tags r:id="rId123"/>
              </p:custDataLst>
            </p:nvPr>
          </p:nvSpPr>
          <p:spPr>
            <a:xfrm>
              <a:off x="4659049" y="1571625"/>
              <a:ext cx="122502" cy="38101"/>
            </a:xfrm>
            <a:custGeom>
              <a:avLst/>
              <a:gdLst/>
              <a:ahLst/>
              <a:cxnLst/>
              <a:rect l="0" t="0" r="0" b="0"/>
              <a:pathLst>
                <a:path w="122502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4125" y="33044"/>
                  </a:lnTo>
                  <a:lnTo>
                    <a:pt x="23662" y="21853"/>
                  </a:lnTo>
                  <a:lnTo>
                    <a:pt x="62643" y="9451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19"/>
            <p:cNvSpPr/>
            <p:nvPr>
              <p:custDataLst>
                <p:tags r:id="rId124"/>
              </p:custDataLst>
            </p:nvPr>
          </p:nvSpPr>
          <p:spPr>
            <a:xfrm>
              <a:off x="4695825" y="1533525"/>
              <a:ext cx="38101" cy="163007"/>
            </a:xfrm>
            <a:custGeom>
              <a:avLst/>
              <a:gdLst/>
              <a:ahLst/>
              <a:cxnLst/>
              <a:rect l="0" t="0" r="0" b="0"/>
              <a:pathLst>
                <a:path w="38101" h="163007">
                  <a:moveTo>
                    <a:pt x="0" y="0"/>
                  </a:moveTo>
                  <a:lnTo>
                    <a:pt x="0" y="0"/>
                  </a:lnTo>
                  <a:lnTo>
                    <a:pt x="0" y="45665"/>
                  </a:lnTo>
                  <a:lnTo>
                    <a:pt x="2822" y="85144"/>
                  </a:lnTo>
                  <a:lnTo>
                    <a:pt x="9701" y="127394"/>
                  </a:lnTo>
                  <a:lnTo>
                    <a:pt x="22666" y="158802"/>
                  </a:lnTo>
                  <a:lnTo>
                    <a:pt x="25694" y="161959"/>
                  </a:lnTo>
                  <a:lnTo>
                    <a:pt x="28771" y="163006"/>
                  </a:lnTo>
                  <a:lnTo>
                    <a:pt x="31881" y="162646"/>
                  </a:lnTo>
                  <a:lnTo>
                    <a:pt x="33954" y="161347"/>
                  </a:lnTo>
                  <a:lnTo>
                    <a:pt x="381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20"/>
            <p:cNvSpPr/>
            <p:nvPr>
              <p:custDataLst>
                <p:tags r:id="rId125"/>
              </p:custDataLst>
            </p:nvPr>
          </p:nvSpPr>
          <p:spPr>
            <a:xfrm>
              <a:off x="4583508" y="1581577"/>
              <a:ext cx="45643" cy="101492"/>
            </a:xfrm>
            <a:custGeom>
              <a:avLst/>
              <a:gdLst/>
              <a:ahLst/>
              <a:cxnLst/>
              <a:rect l="0" t="0" r="0" b="0"/>
              <a:pathLst>
                <a:path w="45643" h="101492">
                  <a:moveTo>
                    <a:pt x="45642" y="18623"/>
                  </a:moveTo>
                  <a:lnTo>
                    <a:pt x="45642" y="18623"/>
                  </a:lnTo>
                  <a:lnTo>
                    <a:pt x="45642" y="4434"/>
                  </a:lnTo>
                  <a:lnTo>
                    <a:pt x="44584" y="2813"/>
                  </a:lnTo>
                  <a:lnTo>
                    <a:pt x="42820" y="1733"/>
                  </a:lnTo>
                  <a:lnTo>
                    <a:pt x="36980" y="533"/>
                  </a:lnTo>
                  <a:lnTo>
                    <a:pt x="27328" y="0"/>
                  </a:lnTo>
                  <a:lnTo>
                    <a:pt x="22849" y="1974"/>
                  </a:lnTo>
                  <a:lnTo>
                    <a:pt x="15050" y="9812"/>
                  </a:lnTo>
                  <a:lnTo>
                    <a:pt x="4711" y="31182"/>
                  </a:lnTo>
                  <a:lnTo>
                    <a:pt x="0" y="52565"/>
                  </a:lnTo>
                  <a:lnTo>
                    <a:pt x="3661" y="77363"/>
                  </a:lnTo>
                  <a:lnTo>
                    <a:pt x="11449" y="94706"/>
                  </a:lnTo>
                  <a:lnTo>
                    <a:pt x="17392" y="100063"/>
                  </a:lnTo>
                  <a:lnTo>
                    <a:pt x="20459" y="101491"/>
                  </a:lnTo>
                  <a:lnTo>
                    <a:pt x="45642" y="94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21"/>
            <p:cNvSpPr/>
            <p:nvPr>
              <p:custDataLst>
                <p:tags r:id="rId126"/>
              </p:custDataLst>
            </p:nvPr>
          </p:nvSpPr>
          <p:spPr>
            <a:xfrm>
              <a:off x="4528412" y="1543050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19050"/>
                  </a:moveTo>
                  <a:lnTo>
                    <a:pt x="5488" y="19050"/>
                  </a:lnTo>
                  <a:lnTo>
                    <a:pt x="431" y="13994"/>
                  </a:lnTo>
                  <a:lnTo>
                    <a:pt x="0" y="11446"/>
                  </a:lnTo>
                  <a:lnTo>
                    <a:pt x="772" y="8689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22"/>
            <p:cNvSpPr/>
            <p:nvPr>
              <p:custDataLst>
                <p:tags r:id="rId127"/>
              </p:custDataLst>
            </p:nvPr>
          </p:nvSpPr>
          <p:spPr>
            <a:xfrm>
              <a:off x="4542367" y="1609725"/>
              <a:ext cx="1059" cy="66676"/>
            </a:xfrm>
            <a:custGeom>
              <a:avLst/>
              <a:gdLst/>
              <a:ahLst/>
              <a:cxnLst/>
              <a:rect l="0" t="0" r="0" b="0"/>
              <a:pathLst>
                <a:path w="1059" h="66676">
                  <a:moveTo>
                    <a:pt x="1058" y="0"/>
                  </a:moveTo>
                  <a:lnTo>
                    <a:pt x="1058" y="0"/>
                  </a:lnTo>
                  <a:lnTo>
                    <a:pt x="0" y="21755"/>
                  </a:lnTo>
                  <a:lnTo>
                    <a:pt x="1058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23"/>
            <p:cNvSpPr/>
            <p:nvPr>
              <p:custDataLst>
                <p:tags r:id="rId128"/>
              </p:custDataLst>
            </p:nvPr>
          </p:nvSpPr>
          <p:spPr>
            <a:xfrm>
              <a:off x="4419765" y="1475244"/>
              <a:ext cx="66511" cy="246475"/>
            </a:xfrm>
            <a:custGeom>
              <a:avLst/>
              <a:gdLst/>
              <a:ahLst/>
              <a:cxnLst/>
              <a:rect l="0" t="0" r="0" b="0"/>
              <a:pathLst>
                <a:path w="66511" h="246475">
                  <a:moveTo>
                    <a:pt x="47460" y="191631"/>
                  </a:moveTo>
                  <a:lnTo>
                    <a:pt x="47460" y="191631"/>
                  </a:lnTo>
                  <a:lnTo>
                    <a:pt x="47460" y="186575"/>
                  </a:lnTo>
                  <a:lnTo>
                    <a:pt x="46402" y="185085"/>
                  </a:lnTo>
                  <a:lnTo>
                    <a:pt x="44638" y="184092"/>
                  </a:lnTo>
                  <a:lnTo>
                    <a:pt x="42403" y="183430"/>
                  </a:lnTo>
                  <a:lnTo>
                    <a:pt x="28162" y="174741"/>
                  </a:lnTo>
                  <a:lnTo>
                    <a:pt x="25070" y="174021"/>
                  </a:lnTo>
                  <a:lnTo>
                    <a:pt x="21950" y="174599"/>
                  </a:lnTo>
                  <a:lnTo>
                    <a:pt x="12502" y="180470"/>
                  </a:lnTo>
                  <a:lnTo>
                    <a:pt x="6171" y="185965"/>
                  </a:lnTo>
                  <a:lnTo>
                    <a:pt x="2651" y="194757"/>
                  </a:lnTo>
                  <a:lnTo>
                    <a:pt x="0" y="228063"/>
                  </a:lnTo>
                  <a:lnTo>
                    <a:pt x="2731" y="237104"/>
                  </a:lnTo>
                  <a:lnTo>
                    <a:pt x="4940" y="240996"/>
                  </a:lnTo>
                  <a:lnTo>
                    <a:pt x="8531" y="243591"/>
                  </a:lnTo>
                  <a:lnTo>
                    <a:pt x="18164" y="246474"/>
                  </a:lnTo>
                  <a:lnTo>
                    <a:pt x="22637" y="245126"/>
                  </a:lnTo>
                  <a:lnTo>
                    <a:pt x="30430" y="237984"/>
                  </a:lnTo>
                  <a:lnTo>
                    <a:pt x="44057" y="207490"/>
                  </a:lnTo>
                  <a:lnTo>
                    <a:pt x="54118" y="161799"/>
                  </a:lnTo>
                  <a:lnTo>
                    <a:pt x="56419" y="122121"/>
                  </a:lnTo>
                  <a:lnTo>
                    <a:pt x="56817" y="85428"/>
                  </a:lnTo>
                  <a:lnTo>
                    <a:pt x="56935" y="46099"/>
                  </a:lnTo>
                  <a:lnTo>
                    <a:pt x="56981" y="4142"/>
                  </a:lnTo>
                  <a:lnTo>
                    <a:pt x="55924" y="1022"/>
                  </a:lnTo>
                  <a:lnTo>
                    <a:pt x="54161" y="0"/>
                  </a:lnTo>
                  <a:lnTo>
                    <a:pt x="51927" y="377"/>
                  </a:lnTo>
                  <a:lnTo>
                    <a:pt x="50438" y="1687"/>
                  </a:lnTo>
                  <a:lnTo>
                    <a:pt x="48784" y="5964"/>
                  </a:lnTo>
                  <a:lnTo>
                    <a:pt x="47722" y="46692"/>
                  </a:lnTo>
                  <a:lnTo>
                    <a:pt x="47537" y="85069"/>
                  </a:lnTo>
                  <a:lnTo>
                    <a:pt x="48541" y="128424"/>
                  </a:lnTo>
                  <a:lnTo>
                    <a:pt x="66510" y="210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24"/>
            <p:cNvSpPr/>
            <p:nvPr>
              <p:custDataLst>
                <p:tags r:id="rId129"/>
              </p:custDataLst>
            </p:nvPr>
          </p:nvSpPr>
          <p:spPr>
            <a:xfrm>
              <a:off x="4305300" y="1630642"/>
              <a:ext cx="66676" cy="87110"/>
            </a:xfrm>
            <a:custGeom>
              <a:avLst/>
              <a:gdLst/>
              <a:ahLst/>
              <a:cxnLst/>
              <a:rect l="0" t="0" r="0" b="0"/>
              <a:pathLst>
                <a:path w="66676" h="87110">
                  <a:moveTo>
                    <a:pt x="0" y="36233"/>
                  </a:moveTo>
                  <a:lnTo>
                    <a:pt x="0" y="36233"/>
                  </a:lnTo>
                  <a:lnTo>
                    <a:pt x="13257" y="36233"/>
                  </a:lnTo>
                  <a:lnTo>
                    <a:pt x="19298" y="33411"/>
                  </a:lnTo>
                  <a:lnTo>
                    <a:pt x="22390" y="31177"/>
                  </a:lnTo>
                  <a:lnTo>
                    <a:pt x="25826" y="25872"/>
                  </a:lnTo>
                  <a:lnTo>
                    <a:pt x="28032" y="13843"/>
                  </a:lnTo>
                  <a:lnTo>
                    <a:pt x="28527" y="0"/>
                  </a:lnTo>
                  <a:lnTo>
                    <a:pt x="18448" y="3743"/>
                  </a:lnTo>
                  <a:lnTo>
                    <a:pt x="7112" y="11554"/>
                  </a:lnTo>
                  <a:lnTo>
                    <a:pt x="3161" y="20326"/>
                  </a:lnTo>
                  <a:lnTo>
                    <a:pt x="624" y="43204"/>
                  </a:lnTo>
                  <a:lnTo>
                    <a:pt x="3099" y="52737"/>
                  </a:lnTo>
                  <a:lnTo>
                    <a:pt x="13265" y="66876"/>
                  </a:lnTo>
                  <a:lnTo>
                    <a:pt x="30608" y="85560"/>
                  </a:lnTo>
                  <a:lnTo>
                    <a:pt x="36280" y="87109"/>
                  </a:lnTo>
                  <a:lnTo>
                    <a:pt x="66675" y="8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25"/>
            <p:cNvSpPr/>
            <p:nvPr>
              <p:custDataLst>
                <p:tags r:id="rId130"/>
              </p:custDataLst>
            </p:nvPr>
          </p:nvSpPr>
          <p:spPr>
            <a:xfrm>
              <a:off x="4171950" y="1619250"/>
              <a:ext cx="104776" cy="100637"/>
            </a:xfrm>
            <a:custGeom>
              <a:avLst/>
              <a:gdLst/>
              <a:ahLst/>
              <a:cxnLst/>
              <a:rect l="0" t="0" r="0" b="0"/>
              <a:pathLst>
                <a:path w="104776" h="100637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13257" y="393"/>
                  </a:lnTo>
                  <a:lnTo>
                    <a:pt x="19298" y="2997"/>
                  </a:lnTo>
                  <a:lnTo>
                    <a:pt x="46346" y="27457"/>
                  </a:lnTo>
                  <a:lnTo>
                    <a:pt x="59005" y="45059"/>
                  </a:lnTo>
                  <a:lnTo>
                    <a:pt x="64403" y="68737"/>
                  </a:lnTo>
                  <a:lnTo>
                    <a:pt x="66002" y="90805"/>
                  </a:lnTo>
                  <a:lnTo>
                    <a:pt x="65168" y="95461"/>
                  </a:lnTo>
                  <a:lnTo>
                    <a:pt x="63553" y="98566"/>
                  </a:lnTo>
                  <a:lnTo>
                    <a:pt x="61419" y="100636"/>
                  </a:lnTo>
                  <a:lnTo>
                    <a:pt x="59996" y="99899"/>
                  </a:lnTo>
                  <a:lnTo>
                    <a:pt x="58415" y="93435"/>
                  </a:lnTo>
                  <a:lnTo>
                    <a:pt x="58458" y="70981"/>
                  </a:lnTo>
                  <a:lnTo>
                    <a:pt x="70440" y="27888"/>
                  </a:lnTo>
                  <a:lnTo>
                    <a:pt x="79550" y="9909"/>
                  </a:lnTo>
                  <a:lnTo>
                    <a:pt x="83725" y="660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26"/>
            <p:cNvSpPr/>
            <p:nvPr>
              <p:custDataLst>
                <p:tags r:id="rId131"/>
              </p:custDataLst>
            </p:nvPr>
          </p:nvSpPr>
          <p:spPr>
            <a:xfrm>
              <a:off x="4095750" y="1459983"/>
              <a:ext cx="89448" cy="284219"/>
            </a:xfrm>
            <a:custGeom>
              <a:avLst/>
              <a:gdLst/>
              <a:ahLst/>
              <a:cxnLst/>
              <a:rect l="0" t="0" r="0" b="0"/>
              <a:pathLst>
                <a:path w="89448" h="284219">
                  <a:moveTo>
                    <a:pt x="0" y="111642"/>
                  </a:moveTo>
                  <a:lnTo>
                    <a:pt x="0" y="111642"/>
                  </a:lnTo>
                  <a:lnTo>
                    <a:pt x="10113" y="111642"/>
                  </a:lnTo>
                  <a:lnTo>
                    <a:pt x="13092" y="112700"/>
                  </a:lnTo>
                  <a:lnTo>
                    <a:pt x="15078" y="114464"/>
                  </a:lnTo>
                  <a:lnTo>
                    <a:pt x="16402" y="116698"/>
                  </a:lnTo>
                  <a:lnTo>
                    <a:pt x="18817" y="147290"/>
                  </a:lnTo>
                  <a:lnTo>
                    <a:pt x="19019" y="190668"/>
                  </a:lnTo>
                  <a:lnTo>
                    <a:pt x="19046" y="229685"/>
                  </a:lnTo>
                  <a:lnTo>
                    <a:pt x="19049" y="273797"/>
                  </a:lnTo>
                  <a:lnTo>
                    <a:pt x="19050" y="280070"/>
                  </a:lnTo>
                  <a:lnTo>
                    <a:pt x="17992" y="283194"/>
                  </a:lnTo>
                  <a:lnTo>
                    <a:pt x="16227" y="284218"/>
                  </a:lnTo>
                  <a:lnTo>
                    <a:pt x="13993" y="283843"/>
                  </a:lnTo>
                  <a:lnTo>
                    <a:pt x="11511" y="272137"/>
                  </a:lnTo>
                  <a:lnTo>
                    <a:pt x="9918" y="230128"/>
                  </a:lnTo>
                  <a:lnTo>
                    <a:pt x="9642" y="188494"/>
                  </a:lnTo>
                  <a:lnTo>
                    <a:pt x="16094" y="146657"/>
                  </a:lnTo>
                  <a:lnTo>
                    <a:pt x="19232" y="106730"/>
                  </a:lnTo>
                  <a:lnTo>
                    <a:pt x="26395" y="68676"/>
                  </a:lnTo>
                  <a:lnTo>
                    <a:pt x="41406" y="22062"/>
                  </a:lnTo>
                  <a:lnTo>
                    <a:pt x="47455" y="3323"/>
                  </a:lnTo>
                  <a:lnTo>
                    <a:pt x="49628" y="1329"/>
                  </a:lnTo>
                  <a:lnTo>
                    <a:pt x="52135" y="0"/>
                  </a:lnTo>
                  <a:lnTo>
                    <a:pt x="55924" y="1231"/>
                  </a:lnTo>
                  <a:lnTo>
                    <a:pt x="65777" y="8242"/>
                  </a:lnTo>
                  <a:lnTo>
                    <a:pt x="78168" y="29147"/>
                  </a:lnTo>
                  <a:lnTo>
                    <a:pt x="88542" y="55449"/>
                  </a:lnTo>
                  <a:lnTo>
                    <a:pt x="89447" y="73967"/>
                  </a:lnTo>
                  <a:lnTo>
                    <a:pt x="86321" y="90664"/>
                  </a:lnTo>
                  <a:lnTo>
                    <a:pt x="72685" y="118783"/>
                  </a:lnTo>
                  <a:lnTo>
                    <a:pt x="60880" y="128222"/>
                  </a:lnTo>
                  <a:lnTo>
                    <a:pt x="53286" y="132220"/>
                  </a:lnTo>
                  <a:lnTo>
                    <a:pt x="39205" y="133841"/>
                  </a:lnTo>
                  <a:lnTo>
                    <a:pt x="0" y="130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27"/>
            <p:cNvSpPr/>
            <p:nvPr>
              <p:custDataLst>
                <p:tags r:id="rId132"/>
              </p:custDataLst>
            </p:nvPr>
          </p:nvSpPr>
          <p:spPr>
            <a:xfrm>
              <a:off x="3733800" y="16478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70"/>
          <p:cNvGrpSpPr/>
          <p:nvPr/>
        </p:nvGrpSpPr>
        <p:grpSpPr>
          <a:xfrm>
            <a:off x="5238750" y="1552575"/>
            <a:ext cx="447676" cy="383830"/>
            <a:chOff x="5238750" y="1552575"/>
            <a:chExt cx="447676" cy="383830"/>
          </a:xfrm>
        </p:grpSpPr>
        <p:sp>
          <p:nvSpPr>
            <p:cNvPr id="96" name="SMARTInkShape-328"/>
            <p:cNvSpPr/>
            <p:nvPr>
              <p:custDataLst>
                <p:tags r:id="rId116"/>
              </p:custDataLst>
            </p:nvPr>
          </p:nvSpPr>
          <p:spPr>
            <a:xfrm>
              <a:off x="5686425" y="1699487"/>
              <a:ext cx="1" cy="91214"/>
            </a:xfrm>
            <a:custGeom>
              <a:avLst/>
              <a:gdLst/>
              <a:ahLst/>
              <a:cxnLst/>
              <a:rect l="0" t="0" r="0" b="0"/>
              <a:pathLst>
                <a:path w="1" h="912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4036"/>
                  </a:lnTo>
                  <a:lnTo>
                    <a:pt x="0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29"/>
            <p:cNvSpPr/>
            <p:nvPr>
              <p:custDataLst>
                <p:tags r:id="rId117"/>
              </p:custDataLst>
            </p:nvPr>
          </p:nvSpPr>
          <p:spPr>
            <a:xfrm>
              <a:off x="5581650" y="17145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80" y="1058"/>
                  </a:lnTo>
                  <a:lnTo>
                    <a:pt x="1986" y="2822"/>
                  </a:lnTo>
                  <a:lnTo>
                    <a:pt x="392" y="13258"/>
                  </a:lnTo>
                  <a:lnTo>
                    <a:pt x="9270" y="60269"/>
                  </a:lnTo>
                  <a:lnTo>
                    <a:pt x="9412" y="68414"/>
                  </a:lnTo>
                  <a:lnTo>
                    <a:pt x="6652" y="75562"/>
                  </a:lnTo>
                  <a:lnTo>
                    <a:pt x="2956" y="8226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30"/>
            <p:cNvSpPr/>
            <p:nvPr>
              <p:custDataLst>
                <p:tags r:id="rId118"/>
              </p:custDataLst>
            </p:nvPr>
          </p:nvSpPr>
          <p:spPr>
            <a:xfrm>
              <a:off x="5562600" y="17621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5" y="8467"/>
                  </a:lnTo>
                  <a:lnTo>
                    <a:pt x="7539" y="6703"/>
                  </a:lnTo>
                  <a:lnTo>
                    <a:pt x="8201" y="4469"/>
                  </a:lnTo>
                  <a:lnTo>
                    <a:pt x="10759" y="297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31"/>
            <p:cNvSpPr/>
            <p:nvPr>
              <p:custDataLst>
                <p:tags r:id="rId119"/>
              </p:custDataLst>
            </p:nvPr>
          </p:nvSpPr>
          <p:spPr>
            <a:xfrm>
              <a:off x="5429250" y="173355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2822" y="27739"/>
                  </a:lnTo>
                  <a:lnTo>
                    <a:pt x="5056" y="24842"/>
                  </a:lnTo>
                  <a:lnTo>
                    <a:pt x="10361" y="2162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32"/>
            <p:cNvSpPr/>
            <p:nvPr>
              <p:custDataLst>
                <p:tags r:id="rId120"/>
              </p:custDataLst>
            </p:nvPr>
          </p:nvSpPr>
          <p:spPr>
            <a:xfrm>
              <a:off x="5443672" y="1685925"/>
              <a:ext cx="42729" cy="148989"/>
            </a:xfrm>
            <a:custGeom>
              <a:avLst/>
              <a:gdLst/>
              <a:ahLst/>
              <a:cxnLst/>
              <a:rect l="0" t="0" r="0" b="0"/>
              <a:pathLst>
                <a:path w="42729" h="148989">
                  <a:moveTo>
                    <a:pt x="23678" y="0"/>
                  </a:moveTo>
                  <a:lnTo>
                    <a:pt x="23678" y="0"/>
                  </a:lnTo>
                  <a:lnTo>
                    <a:pt x="29166" y="0"/>
                  </a:lnTo>
                  <a:lnTo>
                    <a:pt x="26822" y="0"/>
                  </a:lnTo>
                  <a:lnTo>
                    <a:pt x="25774" y="2117"/>
                  </a:lnTo>
                  <a:lnTo>
                    <a:pt x="16263" y="41418"/>
                  </a:lnTo>
                  <a:lnTo>
                    <a:pt x="7885" y="86162"/>
                  </a:lnTo>
                  <a:lnTo>
                    <a:pt x="2449" y="118267"/>
                  </a:lnTo>
                  <a:lnTo>
                    <a:pt x="0" y="123295"/>
                  </a:lnTo>
                  <a:lnTo>
                    <a:pt x="102" y="134525"/>
                  </a:lnTo>
                  <a:lnTo>
                    <a:pt x="3734" y="148869"/>
                  </a:lnTo>
                  <a:lnTo>
                    <a:pt x="6148" y="148988"/>
                  </a:lnTo>
                  <a:lnTo>
                    <a:pt x="14475" y="146297"/>
                  </a:lnTo>
                  <a:lnTo>
                    <a:pt x="29465" y="135947"/>
                  </a:lnTo>
                  <a:lnTo>
                    <a:pt x="42728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33"/>
            <p:cNvSpPr/>
            <p:nvPr>
              <p:custDataLst>
                <p:tags r:id="rId121"/>
              </p:custDataLst>
            </p:nvPr>
          </p:nvSpPr>
          <p:spPr>
            <a:xfrm>
              <a:off x="5238750" y="1552575"/>
              <a:ext cx="133340" cy="383830"/>
            </a:xfrm>
            <a:custGeom>
              <a:avLst/>
              <a:gdLst/>
              <a:ahLst/>
              <a:cxnLst/>
              <a:rect l="0" t="0" r="0" b="0"/>
              <a:pathLst>
                <a:path w="133340" h="383830">
                  <a:moveTo>
                    <a:pt x="0" y="0"/>
                  </a:moveTo>
                  <a:lnTo>
                    <a:pt x="0" y="0"/>
                  </a:lnTo>
                  <a:lnTo>
                    <a:pt x="0" y="45761"/>
                  </a:lnTo>
                  <a:lnTo>
                    <a:pt x="5056" y="70591"/>
                  </a:lnTo>
                  <a:lnTo>
                    <a:pt x="18314" y="91354"/>
                  </a:lnTo>
                  <a:lnTo>
                    <a:pt x="29659" y="98810"/>
                  </a:lnTo>
                  <a:lnTo>
                    <a:pt x="35648" y="100798"/>
                  </a:lnTo>
                  <a:lnTo>
                    <a:pt x="47946" y="100185"/>
                  </a:lnTo>
                  <a:lnTo>
                    <a:pt x="60467" y="95327"/>
                  </a:lnTo>
                  <a:lnTo>
                    <a:pt x="73089" y="86112"/>
                  </a:lnTo>
                  <a:lnTo>
                    <a:pt x="87037" y="63967"/>
                  </a:lnTo>
                  <a:lnTo>
                    <a:pt x="92816" y="47411"/>
                  </a:lnTo>
                  <a:lnTo>
                    <a:pt x="95036" y="22515"/>
                  </a:lnTo>
                  <a:lnTo>
                    <a:pt x="95107" y="22418"/>
                  </a:lnTo>
                  <a:lnTo>
                    <a:pt x="95186" y="25133"/>
                  </a:lnTo>
                  <a:lnTo>
                    <a:pt x="111493" y="64042"/>
                  </a:lnTo>
                  <a:lnTo>
                    <a:pt x="121075" y="111271"/>
                  </a:lnTo>
                  <a:lnTo>
                    <a:pt x="128338" y="156858"/>
                  </a:lnTo>
                  <a:lnTo>
                    <a:pt x="131865" y="194055"/>
                  </a:lnTo>
                  <a:lnTo>
                    <a:pt x="133057" y="231458"/>
                  </a:lnTo>
                  <a:lnTo>
                    <a:pt x="133292" y="277417"/>
                  </a:lnTo>
                  <a:lnTo>
                    <a:pt x="133339" y="317147"/>
                  </a:lnTo>
                  <a:lnTo>
                    <a:pt x="128290" y="343736"/>
                  </a:lnTo>
                  <a:lnTo>
                    <a:pt x="115035" y="366666"/>
                  </a:lnTo>
                  <a:lnTo>
                    <a:pt x="102758" y="381809"/>
                  </a:lnTo>
                  <a:lnTo>
                    <a:pt x="99197" y="383656"/>
                  </a:lnTo>
                  <a:lnTo>
                    <a:pt x="95765" y="383829"/>
                  </a:lnTo>
                  <a:lnTo>
                    <a:pt x="92418" y="382886"/>
                  </a:lnTo>
                  <a:lnTo>
                    <a:pt x="77595" y="371446"/>
                  </a:lnTo>
                  <a:lnTo>
                    <a:pt x="75014" y="364047"/>
                  </a:lnTo>
                  <a:lnTo>
                    <a:pt x="75834" y="319867"/>
                  </a:lnTo>
                  <a:lnTo>
                    <a:pt x="8572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SMARTInkShape-334"/>
          <p:cNvSpPr/>
          <p:nvPr>
            <p:custDataLst>
              <p:tags r:id="rId4"/>
            </p:custDataLst>
          </p:nvPr>
        </p:nvSpPr>
        <p:spPr>
          <a:xfrm>
            <a:off x="5276898" y="1298327"/>
            <a:ext cx="152353" cy="165943"/>
          </a:xfrm>
          <a:custGeom>
            <a:avLst/>
            <a:gdLst/>
            <a:ahLst/>
            <a:cxnLst/>
            <a:rect l="0" t="0" r="0" b="0"/>
            <a:pathLst>
              <a:path w="152353" h="165943">
                <a:moveTo>
                  <a:pt x="38052" y="101848"/>
                </a:moveTo>
                <a:lnTo>
                  <a:pt x="38052" y="101848"/>
                </a:lnTo>
                <a:lnTo>
                  <a:pt x="38052" y="64301"/>
                </a:lnTo>
                <a:lnTo>
                  <a:pt x="21805" y="103878"/>
                </a:lnTo>
                <a:lnTo>
                  <a:pt x="4153" y="150514"/>
                </a:lnTo>
                <a:lnTo>
                  <a:pt x="505" y="165942"/>
                </a:lnTo>
                <a:lnTo>
                  <a:pt x="321" y="165744"/>
                </a:lnTo>
                <a:lnTo>
                  <a:pt x="0" y="144926"/>
                </a:lnTo>
                <a:lnTo>
                  <a:pt x="10320" y="101249"/>
                </a:lnTo>
                <a:lnTo>
                  <a:pt x="19252" y="78740"/>
                </a:lnTo>
                <a:lnTo>
                  <a:pt x="40896" y="33981"/>
                </a:lnTo>
                <a:lnTo>
                  <a:pt x="56026" y="3658"/>
                </a:lnTo>
                <a:lnTo>
                  <a:pt x="58502" y="1463"/>
                </a:lnTo>
                <a:lnTo>
                  <a:pt x="61210" y="0"/>
                </a:lnTo>
                <a:lnTo>
                  <a:pt x="65133" y="1141"/>
                </a:lnTo>
                <a:lnTo>
                  <a:pt x="75135" y="8053"/>
                </a:lnTo>
                <a:lnTo>
                  <a:pt x="91199" y="29738"/>
                </a:lnTo>
                <a:lnTo>
                  <a:pt x="111005" y="72491"/>
                </a:lnTo>
                <a:lnTo>
                  <a:pt x="133298" y="114614"/>
                </a:lnTo>
                <a:lnTo>
                  <a:pt x="142631" y="143158"/>
                </a:lnTo>
                <a:lnTo>
                  <a:pt x="152352" y="1494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72"/>
          <p:cNvGrpSpPr/>
          <p:nvPr/>
        </p:nvGrpSpPr>
        <p:grpSpPr>
          <a:xfrm>
            <a:off x="3977221" y="2000250"/>
            <a:ext cx="1318174" cy="199677"/>
            <a:chOff x="3977221" y="2000250"/>
            <a:chExt cx="1318174" cy="199677"/>
          </a:xfrm>
        </p:grpSpPr>
        <p:sp>
          <p:nvSpPr>
            <p:cNvPr id="104" name="SMARTInkShape-335"/>
            <p:cNvSpPr/>
            <p:nvPr>
              <p:custDataLst>
                <p:tags r:id="rId114"/>
              </p:custDataLst>
            </p:nvPr>
          </p:nvSpPr>
          <p:spPr>
            <a:xfrm>
              <a:off x="3977221" y="2171700"/>
              <a:ext cx="1128180" cy="28227"/>
            </a:xfrm>
            <a:custGeom>
              <a:avLst/>
              <a:gdLst/>
              <a:ahLst/>
              <a:cxnLst/>
              <a:rect l="0" t="0" r="0" b="0"/>
              <a:pathLst>
                <a:path w="1128180" h="28227">
                  <a:moveTo>
                    <a:pt x="32804" y="9525"/>
                  </a:moveTo>
                  <a:lnTo>
                    <a:pt x="32804" y="9525"/>
                  </a:lnTo>
                  <a:lnTo>
                    <a:pt x="0" y="25927"/>
                  </a:lnTo>
                  <a:lnTo>
                    <a:pt x="21556" y="27791"/>
                  </a:lnTo>
                  <a:lnTo>
                    <a:pt x="52852" y="28226"/>
                  </a:lnTo>
                  <a:lnTo>
                    <a:pt x="89340" y="27362"/>
                  </a:lnTo>
                  <a:lnTo>
                    <a:pt x="123195" y="23450"/>
                  </a:lnTo>
                  <a:lnTo>
                    <a:pt x="155881" y="21005"/>
                  </a:lnTo>
                  <a:lnTo>
                    <a:pt x="189105" y="19919"/>
                  </a:lnTo>
                  <a:lnTo>
                    <a:pt x="225038" y="19436"/>
                  </a:lnTo>
                  <a:lnTo>
                    <a:pt x="264997" y="19222"/>
                  </a:lnTo>
                  <a:lnTo>
                    <a:pt x="308509" y="18068"/>
                  </a:lnTo>
                  <a:lnTo>
                    <a:pt x="356070" y="14027"/>
                  </a:lnTo>
                  <a:lnTo>
                    <a:pt x="402608" y="11526"/>
                  </a:lnTo>
                  <a:lnTo>
                    <a:pt x="450103" y="10414"/>
                  </a:lnTo>
                  <a:lnTo>
                    <a:pt x="476104" y="10118"/>
                  </a:lnTo>
                  <a:lnTo>
                    <a:pt x="502962" y="9920"/>
                  </a:lnTo>
                  <a:lnTo>
                    <a:pt x="530393" y="9789"/>
                  </a:lnTo>
                  <a:lnTo>
                    <a:pt x="558204" y="9701"/>
                  </a:lnTo>
                  <a:lnTo>
                    <a:pt x="586271" y="9642"/>
                  </a:lnTo>
                  <a:lnTo>
                    <a:pt x="613449" y="9603"/>
                  </a:lnTo>
                  <a:lnTo>
                    <a:pt x="640034" y="9577"/>
                  </a:lnTo>
                  <a:lnTo>
                    <a:pt x="666224" y="9560"/>
                  </a:lnTo>
                  <a:lnTo>
                    <a:pt x="693209" y="9548"/>
                  </a:lnTo>
                  <a:lnTo>
                    <a:pt x="720724" y="9540"/>
                  </a:lnTo>
                  <a:lnTo>
                    <a:pt x="748592" y="9535"/>
                  </a:lnTo>
                  <a:lnTo>
                    <a:pt x="775638" y="9532"/>
                  </a:lnTo>
                  <a:lnTo>
                    <a:pt x="802135" y="9530"/>
                  </a:lnTo>
                  <a:lnTo>
                    <a:pt x="828266" y="9528"/>
                  </a:lnTo>
                  <a:lnTo>
                    <a:pt x="854154" y="9527"/>
                  </a:lnTo>
                  <a:lnTo>
                    <a:pt x="879879" y="9526"/>
                  </a:lnTo>
                  <a:lnTo>
                    <a:pt x="905495" y="9526"/>
                  </a:lnTo>
                  <a:lnTo>
                    <a:pt x="929982" y="9526"/>
                  </a:lnTo>
                  <a:lnTo>
                    <a:pt x="976944" y="9525"/>
                  </a:lnTo>
                  <a:lnTo>
                    <a:pt x="1019688" y="9525"/>
                  </a:lnTo>
                  <a:lnTo>
                    <a:pt x="1058794" y="8467"/>
                  </a:lnTo>
                  <a:lnTo>
                    <a:pt x="1105269" y="2979"/>
                  </a:lnTo>
                  <a:lnTo>
                    <a:pt x="11281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36"/>
            <p:cNvSpPr/>
            <p:nvPr>
              <p:custDataLst>
                <p:tags r:id="rId115"/>
              </p:custDataLst>
            </p:nvPr>
          </p:nvSpPr>
          <p:spPr>
            <a:xfrm>
              <a:off x="3992299" y="2000250"/>
              <a:ext cx="1303096" cy="85726"/>
            </a:xfrm>
            <a:custGeom>
              <a:avLst/>
              <a:gdLst/>
              <a:ahLst/>
              <a:cxnLst/>
              <a:rect l="0" t="0" r="0" b="0"/>
              <a:pathLst>
                <a:path w="1303096" h="857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41570" y="17012"/>
                  </a:lnTo>
                  <a:lnTo>
                    <a:pt x="81941" y="21268"/>
                  </a:lnTo>
                  <a:lnTo>
                    <a:pt x="128475" y="26410"/>
                  </a:lnTo>
                  <a:lnTo>
                    <a:pt x="171896" y="27933"/>
                  </a:lnTo>
                  <a:lnTo>
                    <a:pt x="218275" y="28385"/>
                  </a:lnTo>
                  <a:lnTo>
                    <a:pt x="250792" y="28490"/>
                  </a:lnTo>
                  <a:lnTo>
                    <a:pt x="286411" y="28538"/>
                  </a:lnTo>
                  <a:lnTo>
                    <a:pt x="320586" y="28558"/>
                  </a:lnTo>
                  <a:lnTo>
                    <a:pt x="355530" y="28568"/>
                  </a:lnTo>
                  <a:lnTo>
                    <a:pt x="395756" y="28572"/>
                  </a:lnTo>
                  <a:lnTo>
                    <a:pt x="438328" y="28573"/>
                  </a:lnTo>
                  <a:lnTo>
                    <a:pt x="481944" y="29633"/>
                  </a:lnTo>
                  <a:lnTo>
                    <a:pt x="526022" y="33631"/>
                  </a:lnTo>
                  <a:lnTo>
                    <a:pt x="570308" y="36114"/>
                  </a:lnTo>
                  <a:lnTo>
                    <a:pt x="615743" y="37217"/>
                  </a:lnTo>
                  <a:lnTo>
                    <a:pt x="639712" y="37511"/>
                  </a:lnTo>
                  <a:lnTo>
                    <a:pt x="664159" y="37708"/>
                  </a:lnTo>
                  <a:lnTo>
                    <a:pt x="711076" y="40748"/>
                  </a:lnTo>
                  <a:lnTo>
                    <a:pt x="756624" y="44568"/>
                  </a:lnTo>
                  <a:lnTo>
                    <a:pt x="801561" y="46267"/>
                  </a:lnTo>
                  <a:lnTo>
                    <a:pt x="846228" y="47021"/>
                  </a:lnTo>
                  <a:lnTo>
                    <a:pt x="889715" y="48415"/>
                  </a:lnTo>
                  <a:lnTo>
                    <a:pt x="930210" y="52562"/>
                  </a:lnTo>
                  <a:lnTo>
                    <a:pt x="969375" y="55111"/>
                  </a:lnTo>
                  <a:lnTo>
                    <a:pt x="1007948" y="56244"/>
                  </a:lnTo>
                  <a:lnTo>
                    <a:pt x="1046258" y="56747"/>
                  </a:lnTo>
                  <a:lnTo>
                    <a:pt x="1081629" y="56971"/>
                  </a:lnTo>
                  <a:lnTo>
                    <a:pt x="1128471" y="59919"/>
                  </a:lnTo>
                  <a:lnTo>
                    <a:pt x="1169161" y="64673"/>
                  </a:lnTo>
                  <a:lnTo>
                    <a:pt x="1208027" y="66082"/>
                  </a:lnTo>
                  <a:lnTo>
                    <a:pt x="1254031" y="66558"/>
                  </a:lnTo>
                  <a:lnTo>
                    <a:pt x="1297701" y="74199"/>
                  </a:lnTo>
                  <a:lnTo>
                    <a:pt x="1302843" y="74866"/>
                  </a:lnTo>
                  <a:lnTo>
                    <a:pt x="1303095" y="76369"/>
                  </a:lnTo>
                  <a:lnTo>
                    <a:pt x="1284551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73"/>
          <p:cNvGrpSpPr/>
          <p:nvPr/>
        </p:nvGrpSpPr>
        <p:grpSpPr>
          <a:xfrm>
            <a:off x="4181475" y="2534974"/>
            <a:ext cx="685801" cy="338522"/>
            <a:chOff x="4181475" y="2534974"/>
            <a:chExt cx="685801" cy="338522"/>
          </a:xfrm>
        </p:grpSpPr>
        <p:sp>
          <p:nvSpPr>
            <p:cNvPr id="107" name="SMARTInkShape-337"/>
            <p:cNvSpPr/>
            <p:nvPr>
              <p:custDataLst>
                <p:tags r:id="rId105"/>
              </p:custDataLst>
            </p:nvPr>
          </p:nvSpPr>
          <p:spPr>
            <a:xfrm>
              <a:off x="4735642" y="2647950"/>
              <a:ext cx="131634" cy="57151"/>
            </a:xfrm>
            <a:custGeom>
              <a:avLst/>
              <a:gdLst/>
              <a:ahLst/>
              <a:cxnLst/>
              <a:rect l="0" t="0" r="0" b="0"/>
              <a:pathLst>
                <a:path w="131634" h="57151">
                  <a:moveTo>
                    <a:pt x="17333" y="57150"/>
                  </a:moveTo>
                  <a:lnTo>
                    <a:pt x="17333" y="57150"/>
                  </a:lnTo>
                  <a:lnTo>
                    <a:pt x="12276" y="57150"/>
                  </a:lnTo>
                  <a:lnTo>
                    <a:pt x="6972" y="54328"/>
                  </a:lnTo>
                  <a:lnTo>
                    <a:pt x="0" y="48949"/>
                  </a:lnTo>
                  <a:lnTo>
                    <a:pt x="4690" y="45392"/>
                  </a:lnTo>
                  <a:lnTo>
                    <a:pt x="24876" y="37439"/>
                  </a:lnTo>
                  <a:lnTo>
                    <a:pt x="69623" y="25269"/>
                  </a:lnTo>
                  <a:lnTo>
                    <a:pt x="131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38"/>
            <p:cNvSpPr/>
            <p:nvPr>
              <p:custDataLst>
                <p:tags r:id="rId106"/>
              </p:custDataLst>
            </p:nvPr>
          </p:nvSpPr>
          <p:spPr>
            <a:xfrm>
              <a:off x="4781740" y="2534974"/>
              <a:ext cx="28386" cy="250082"/>
            </a:xfrm>
            <a:custGeom>
              <a:avLst/>
              <a:gdLst/>
              <a:ahLst/>
              <a:cxnLst/>
              <a:rect l="0" t="0" r="0" b="0"/>
              <a:pathLst>
                <a:path w="28386" h="250082">
                  <a:moveTo>
                    <a:pt x="18860" y="8201"/>
                  </a:moveTo>
                  <a:lnTo>
                    <a:pt x="18860" y="8201"/>
                  </a:lnTo>
                  <a:lnTo>
                    <a:pt x="18860" y="0"/>
                  </a:lnTo>
                  <a:lnTo>
                    <a:pt x="13803" y="9182"/>
                  </a:lnTo>
                  <a:lnTo>
                    <a:pt x="4671" y="53604"/>
                  </a:lnTo>
                  <a:lnTo>
                    <a:pt x="770" y="89058"/>
                  </a:lnTo>
                  <a:lnTo>
                    <a:pt x="0" y="135259"/>
                  </a:lnTo>
                  <a:lnTo>
                    <a:pt x="893" y="180077"/>
                  </a:lnTo>
                  <a:lnTo>
                    <a:pt x="8014" y="222276"/>
                  </a:lnTo>
                  <a:lnTo>
                    <a:pt x="11570" y="233168"/>
                  </a:lnTo>
                  <a:lnTo>
                    <a:pt x="22476" y="248783"/>
                  </a:lnTo>
                  <a:lnTo>
                    <a:pt x="24446" y="250081"/>
                  </a:lnTo>
                  <a:lnTo>
                    <a:pt x="28385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39"/>
            <p:cNvSpPr/>
            <p:nvPr>
              <p:custDataLst>
                <p:tags r:id="rId107"/>
              </p:custDataLst>
            </p:nvPr>
          </p:nvSpPr>
          <p:spPr>
            <a:xfrm>
              <a:off x="4668857" y="2695967"/>
              <a:ext cx="65069" cy="97860"/>
            </a:xfrm>
            <a:custGeom>
              <a:avLst/>
              <a:gdLst/>
              <a:ahLst/>
              <a:cxnLst/>
              <a:rect l="0" t="0" r="0" b="0"/>
              <a:pathLst>
                <a:path w="65069" h="97860">
                  <a:moveTo>
                    <a:pt x="65068" y="9133"/>
                  </a:moveTo>
                  <a:lnTo>
                    <a:pt x="65068" y="9133"/>
                  </a:lnTo>
                  <a:lnTo>
                    <a:pt x="47168" y="1594"/>
                  </a:lnTo>
                  <a:lnTo>
                    <a:pt x="33545" y="0"/>
                  </a:lnTo>
                  <a:lnTo>
                    <a:pt x="18804" y="4781"/>
                  </a:lnTo>
                  <a:lnTo>
                    <a:pt x="15175" y="8348"/>
                  </a:lnTo>
                  <a:lnTo>
                    <a:pt x="3817" y="40322"/>
                  </a:lnTo>
                  <a:lnTo>
                    <a:pt x="0" y="62001"/>
                  </a:lnTo>
                  <a:lnTo>
                    <a:pt x="3926" y="81830"/>
                  </a:lnTo>
                  <a:lnTo>
                    <a:pt x="8432" y="87231"/>
                  </a:lnTo>
                  <a:lnTo>
                    <a:pt x="21905" y="96054"/>
                  </a:lnTo>
                  <a:lnTo>
                    <a:pt x="27826" y="97772"/>
                  </a:lnTo>
                  <a:lnTo>
                    <a:pt x="32832" y="97859"/>
                  </a:lnTo>
                  <a:lnTo>
                    <a:pt x="65068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40"/>
            <p:cNvSpPr/>
            <p:nvPr>
              <p:custDataLst>
                <p:tags r:id="rId108"/>
              </p:custDataLst>
            </p:nvPr>
          </p:nvSpPr>
          <p:spPr>
            <a:xfrm>
              <a:off x="4619625" y="26384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41"/>
            <p:cNvSpPr/>
            <p:nvPr>
              <p:custDataLst>
                <p:tags r:id="rId109"/>
              </p:custDataLst>
            </p:nvPr>
          </p:nvSpPr>
          <p:spPr>
            <a:xfrm>
              <a:off x="4610100" y="2734999"/>
              <a:ext cx="8202" cy="46302"/>
            </a:xfrm>
            <a:custGeom>
              <a:avLst/>
              <a:gdLst/>
              <a:ahLst/>
              <a:cxnLst/>
              <a:rect l="0" t="0" r="0" b="0"/>
              <a:pathLst>
                <a:path w="8202" h="463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7539" y="12034"/>
                  </a:lnTo>
                  <a:lnTo>
                    <a:pt x="8201" y="17106"/>
                  </a:lnTo>
                  <a:lnTo>
                    <a:pt x="6114" y="25564"/>
                  </a:lnTo>
                  <a:lnTo>
                    <a:pt x="2718" y="32851"/>
                  </a:lnTo>
                  <a:lnTo>
                    <a:pt x="0" y="46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42"/>
            <p:cNvSpPr/>
            <p:nvPr>
              <p:custDataLst>
                <p:tags r:id="rId110"/>
              </p:custDataLst>
            </p:nvPr>
          </p:nvSpPr>
          <p:spPr>
            <a:xfrm>
              <a:off x="4469621" y="2575401"/>
              <a:ext cx="83330" cy="251369"/>
            </a:xfrm>
            <a:custGeom>
              <a:avLst/>
              <a:gdLst/>
              <a:ahLst/>
              <a:cxnLst/>
              <a:rect l="0" t="0" r="0" b="0"/>
              <a:pathLst>
                <a:path w="83330" h="251369">
                  <a:moveTo>
                    <a:pt x="73804" y="177324"/>
                  </a:moveTo>
                  <a:lnTo>
                    <a:pt x="73804" y="177324"/>
                  </a:lnTo>
                  <a:lnTo>
                    <a:pt x="73804" y="172268"/>
                  </a:lnTo>
                  <a:lnTo>
                    <a:pt x="68159" y="166963"/>
                  </a:lnTo>
                  <a:lnTo>
                    <a:pt x="59653" y="162136"/>
                  </a:lnTo>
                  <a:lnTo>
                    <a:pt x="52345" y="159990"/>
                  </a:lnTo>
                  <a:lnTo>
                    <a:pt x="42747" y="161859"/>
                  </a:lnTo>
                  <a:lnTo>
                    <a:pt x="31426" y="167276"/>
                  </a:lnTo>
                  <a:lnTo>
                    <a:pt x="14210" y="182225"/>
                  </a:lnTo>
                  <a:lnTo>
                    <a:pt x="5690" y="193966"/>
                  </a:lnTo>
                  <a:lnTo>
                    <a:pt x="0" y="217533"/>
                  </a:lnTo>
                  <a:lnTo>
                    <a:pt x="1491" y="229767"/>
                  </a:lnTo>
                  <a:lnTo>
                    <a:pt x="5458" y="242605"/>
                  </a:lnTo>
                  <a:lnTo>
                    <a:pt x="6015" y="246245"/>
                  </a:lnTo>
                  <a:lnTo>
                    <a:pt x="9562" y="248671"/>
                  </a:lnTo>
                  <a:lnTo>
                    <a:pt x="21968" y="251368"/>
                  </a:lnTo>
                  <a:lnTo>
                    <a:pt x="28664" y="249970"/>
                  </a:lnTo>
                  <a:lnTo>
                    <a:pt x="41747" y="242772"/>
                  </a:lnTo>
                  <a:lnTo>
                    <a:pt x="51795" y="224051"/>
                  </a:lnTo>
                  <a:lnTo>
                    <a:pt x="63402" y="183761"/>
                  </a:lnTo>
                  <a:lnTo>
                    <a:pt x="71749" y="137909"/>
                  </a:lnTo>
                  <a:lnTo>
                    <a:pt x="81072" y="91426"/>
                  </a:lnTo>
                  <a:lnTo>
                    <a:pt x="82883" y="48408"/>
                  </a:lnTo>
                  <a:lnTo>
                    <a:pt x="82183" y="20900"/>
                  </a:lnTo>
                  <a:lnTo>
                    <a:pt x="75116" y="0"/>
                  </a:lnTo>
                  <a:lnTo>
                    <a:pt x="71565" y="6438"/>
                  </a:lnTo>
                  <a:lnTo>
                    <a:pt x="67518" y="19883"/>
                  </a:lnTo>
                  <a:lnTo>
                    <a:pt x="66297" y="47420"/>
                  </a:lnTo>
                  <a:lnTo>
                    <a:pt x="72008" y="94592"/>
                  </a:lnTo>
                  <a:lnTo>
                    <a:pt x="73449" y="140403"/>
                  </a:lnTo>
                  <a:lnTo>
                    <a:pt x="76579" y="187736"/>
                  </a:lnTo>
                  <a:lnTo>
                    <a:pt x="83329" y="243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43"/>
            <p:cNvSpPr/>
            <p:nvPr>
              <p:custDataLst>
                <p:tags r:id="rId111"/>
              </p:custDataLst>
            </p:nvPr>
          </p:nvSpPr>
          <p:spPr>
            <a:xfrm>
              <a:off x="4382203" y="2716919"/>
              <a:ext cx="54465" cy="112007"/>
            </a:xfrm>
            <a:custGeom>
              <a:avLst/>
              <a:gdLst/>
              <a:ahLst/>
              <a:cxnLst/>
              <a:rect l="0" t="0" r="0" b="0"/>
              <a:pathLst>
                <a:path w="54465" h="112007">
                  <a:moveTo>
                    <a:pt x="8822" y="54856"/>
                  </a:moveTo>
                  <a:lnTo>
                    <a:pt x="8822" y="54856"/>
                  </a:lnTo>
                  <a:lnTo>
                    <a:pt x="13879" y="54856"/>
                  </a:lnTo>
                  <a:lnTo>
                    <a:pt x="35659" y="36956"/>
                  </a:lnTo>
                  <a:lnTo>
                    <a:pt x="46407" y="23799"/>
                  </a:lnTo>
                  <a:lnTo>
                    <a:pt x="53472" y="9318"/>
                  </a:lnTo>
                  <a:lnTo>
                    <a:pt x="54464" y="5447"/>
                  </a:lnTo>
                  <a:lnTo>
                    <a:pt x="54067" y="2867"/>
                  </a:lnTo>
                  <a:lnTo>
                    <a:pt x="52743" y="1147"/>
                  </a:lnTo>
                  <a:lnTo>
                    <a:pt x="50803" y="0"/>
                  </a:lnTo>
                  <a:lnTo>
                    <a:pt x="43002" y="1548"/>
                  </a:lnTo>
                  <a:lnTo>
                    <a:pt x="20748" y="11165"/>
                  </a:lnTo>
                  <a:lnTo>
                    <a:pt x="11300" y="25560"/>
                  </a:lnTo>
                  <a:lnTo>
                    <a:pt x="2853" y="51820"/>
                  </a:lnTo>
                  <a:lnTo>
                    <a:pt x="0" y="79656"/>
                  </a:lnTo>
                  <a:lnTo>
                    <a:pt x="2941" y="86206"/>
                  </a:lnTo>
                  <a:lnTo>
                    <a:pt x="14674" y="99128"/>
                  </a:lnTo>
                  <a:lnTo>
                    <a:pt x="37397" y="112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44"/>
            <p:cNvSpPr/>
            <p:nvPr>
              <p:custDataLst>
                <p:tags r:id="rId112"/>
              </p:custDataLst>
            </p:nvPr>
          </p:nvSpPr>
          <p:spPr>
            <a:xfrm>
              <a:off x="4267200" y="2733675"/>
              <a:ext cx="85726" cy="98304"/>
            </a:xfrm>
            <a:custGeom>
              <a:avLst/>
              <a:gdLst/>
              <a:ahLst/>
              <a:cxnLst/>
              <a:rect l="0" t="0" r="0" b="0"/>
              <a:pathLst>
                <a:path w="85726" h="98304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822" y="18214"/>
                  </a:lnTo>
                  <a:lnTo>
                    <a:pt x="5057" y="15318"/>
                  </a:lnTo>
                  <a:lnTo>
                    <a:pt x="13183" y="12099"/>
                  </a:lnTo>
                  <a:lnTo>
                    <a:pt x="18314" y="11241"/>
                  </a:lnTo>
                  <a:lnTo>
                    <a:pt x="29659" y="13110"/>
                  </a:lnTo>
                  <a:lnTo>
                    <a:pt x="35648" y="15090"/>
                  </a:lnTo>
                  <a:lnTo>
                    <a:pt x="45124" y="22934"/>
                  </a:lnTo>
                  <a:lnTo>
                    <a:pt x="59831" y="45217"/>
                  </a:lnTo>
                  <a:lnTo>
                    <a:pt x="64647" y="63727"/>
                  </a:lnTo>
                  <a:lnTo>
                    <a:pt x="62952" y="76301"/>
                  </a:lnTo>
                  <a:lnTo>
                    <a:pt x="58296" y="96563"/>
                  </a:lnTo>
                  <a:lnTo>
                    <a:pt x="56855" y="98242"/>
                  </a:lnTo>
                  <a:lnTo>
                    <a:pt x="54837" y="98303"/>
                  </a:lnTo>
                  <a:lnTo>
                    <a:pt x="52433" y="97285"/>
                  </a:lnTo>
                  <a:lnTo>
                    <a:pt x="49762" y="87688"/>
                  </a:lnTo>
                  <a:lnTo>
                    <a:pt x="48965" y="53175"/>
                  </a:lnTo>
                  <a:lnTo>
                    <a:pt x="55313" y="29514"/>
                  </a:lnTo>
                  <a:lnTo>
                    <a:pt x="60920" y="1911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45"/>
            <p:cNvSpPr/>
            <p:nvPr>
              <p:custDataLst>
                <p:tags r:id="rId113"/>
              </p:custDataLst>
            </p:nvPr>
          </p:nvSpPr>
          <p:spPr>
            <a:xfrm>
              <a:off x="4181475" y="2563630"/>
              <a:ext cx="102394" cy="309866"/>
            </a:xfrm>
            <a:custGeom>
              <a:avLst/>
              <a:gdLst/>
              <a:ahLst/>
              <a:cxnLst/>
              <a:rect l="0" t="0" r="0" b="0"/>
              <a:pathLst>
                <a:path w="102394" h="309866">
                  <a:moveTo>
                    <a:pt x="19050" y="84320"/>
                  </a:moveTo>
                  <a:lnTo>
                    <a:pt x="19050" y="84320"/>
                  </a:lnTo>
                  <a:lnTo>
                    <a:pt x="19050" y="128974"/>
                  </a:lnTo>
                  <a:lnTo>
                    <a:pt x="19050" y="169458"/>
                  </a:lnTo>
                  <a:lnTo>
                    <a:pt x="19050" y="212458"/>
                  </a:lnTo>
                  <a:lnTo>
                    <a:pt x="19050" y="253542"/>
                  </a:lnTo>
                  <a:lnTo>
                    <a:pt x="19050" y="297457"/>
                  </a:lnTo>
                  <a:lnTo>
                    <a:pt x="19050" y="309865"/>
                  </a:lnTo>
                  <a:lnTo>
                    <a:pt x="19050" y="271073"/>
                  </a:lnTo>
                  <a:lnTo>
                    <a:pt x="19050" y="233392"/>
                  </a:lnTo>
                  <a:lnTo>
                    <a:pt x="19050" y="191990"/>
                  </a:lnTo>
                  <a:lnTo>
                    <a:pt x="19050" y="144562"/>
                  </a:lnTo>
                  <a:lnTo>
                    <a:pt x="19050" y="107109"/>
                  </a:lnTo>
                  <a:lnTo>
                    <a:pt x="25596" y="64950"/>
                  </a:lnTo>
                  <a:lnTo>
                    <a:pt x="29809" y="31426"/>
                  </a:lnTo>
                  <a:lnTo>
                    <a:pt x="44860" y="3337"/>
                  </a:lnTo>
                  <a:lnTo>
                    <a:pt x="46841" y="1756"/>
                  </a:lnTo>
                  <a:lnTo>
                    <a:pt x="51862" y="0"/>
                  </a:lnTo>
                  <a:lnTo>
                    <a:pt x="65696" y="4068"/>
                  </a:lnTo>
                  <a:lnTo>
                    <a:pt x="83201" y="22089"/>
                  </a:lnTo>
                  <a:lnTo>
                    <a:pt x="96736" y="42480"/>
                  </a:lnTo>
                  <a:lnTo>
                    <a:pt x="102393" y="77097"/>
                  </a:lnTo>
                  <a:lnTo>
                    <a:pt x="99013" y="105698"/>
                  </a:lnTo>
                  <a:lnTo>
                    <a:pt x="86252" y="127578"/>
                  </a:lnTo>
                  <a:lnTo>
                    <a:pt x="74122" y="142410"/>
                  </a:lnTo>
                  <a:lnTo>
                    <a:pt x="64340" y="147180"/>
                  </a:lnTo>
                  <a:lnTo>
                    <a:pt x="35758" y="150241"/>
                  </a:lnTo>
                  <a:lnTo>
                    <a:pt x="23653" y="147838"/>
                  </a:lnTo>
                  <a:lnTo>
                    <a:pt x="0" y="131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74"/>
          <p:cNvGrpSpPr/>
          <p:nvPr/>
        </p:nvGrpSpPr>
        <p:grpSpPr>
          <a:xfrm>
            <a:off x="5363899" y="2364749"/>
            <a:ext cx="474893" cy="659400"/>
            <a:chOff x="5363899" y="2364749"/>
            <a:chExt cx="474893" cy="659400"/>
          </a:xfrm>
        </p:grpSpPr>
        <p:sp>
          <p:nvSpPr>
            <p:cNvPr id="117" name="SMARTInkShape-346"/>
            <p:cNvSpPr/>
            <p:nvPr>
              <p:custDataLst>
                <p:tags r:id="rId98"/>
              </p:custDataLst>
            </p:nvPr>
          </p:nvSpPr>
          <p:spPr>
            <a:xfrm>
              <a:off x="5401195" y="2364749"/>
              <a:ext cx="132831" cy="187055"/>
            </a:xfrm>
            <a:custGeom>
              <a:avLst/>
              <a:gdLst/>
              <a:ahLst/>
              <a:cxnLst/>
              <a:rect l="0" t="0" r="0" b="0"/>
              <a:pathLst>
                <a:path w="132831" h="187055">
                  <a:moveTo>
                    <a:pt x="28055" y="64126"/>
                  </a:moveTo>
                  <a:lnTo>
                    <a:pt x="28055" y="64126"/>
                  </a:lnTo>
                  <a:lnTo>
                    <a:pt x="36256" y="64126"/>
                  </a:lnTo>
                  <a:lnTo>
                    <a:pt x="25769" y="99900"/>
                  </a:lnTo>
                  <a:lnTo>
                    <a:pt x="23356" y="103850"/>
                  </a:lnTo>
                  <a:lnTo>
                    <a:pt x="16344" y="149333"/>
                  </a:lnTo>
                  <a:lnTo>
                    <a:pt x="8357" y="172628"/>
                  </a:lnTo>
                  <a:lnTo>
                    <a:pt x="0" y="187054"/>
                  </a:lnTo>
                  <a:lnTo>
                    <a:pt x="12783" y="156301"/>
                  </a:lnTo>
                  <a:lnTo>
                    <a:pt x="20595" y="111346"/>
                  </a:lnTo>
                  <a:lnTo>
                    <a:pt x="28667" y="88700"/>
                  </a:lnTo>
                  <a:lnTo>
                    <a:pt x="50316" y="42960"/>
                  </a:lnTo>
                  <a:lnTo>
                    <a:pt x="65961" y="3186"/>
                  </a:lnTo>
                  <a:lnTo>
                    <a:pt x="68142" y="1275"/>
                  </a:lnTo>
                  <a:lnTo>
                    <a:pt x="70655" y="0"/>
                  </a:lnTo>
                  <a:lnTo>
                    <a:pt x="73388" y="1267"/>
                  </a:lnTo>
                  <a:lnTo>
                    <a:pt x="79248" y="8320"/>
                  </a:lnTo>
                  <a:lnTo>
                    <a:pt x="82557" y="18509"/>
                  </a:lnTo>
                  <a:lnTo>
                    <a:pt x="86145" y="31152"/>
                  </a:lnTo>
                  <a:lnTo>
                    <a:pt x="106508" y="74326"/>
                  </a:lnTo>
                  <a:lnTo>
                    <a:pt x="121343" y="120747"/>
                  </a:lnTo>
                  <a:lnTo>
                    <a:pt x="122724" y="127822"/>
                  </a:lnTo>
                  <a:lnTo>
                    <a:pt x="123976" y="128815"/>
                  </a:lnTo>
                  <a:lnTo>
                    <a:pt x="132830" y="130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47"/>
            <p:cNvSpPr/>
            <p:nvPr>
              <p:custDataLst>
                <p:tags r:id="rId99"/>
              </p:custDataLst>
            </p:nvPr>
          </p:nvSpPr>
          <p:spPr>
            <a:xfrm>
              <a:off x="5829300" y="2819400"/>
              <a:ext cx="9492" cy="104776"/>
            </a:xfrm>
            <a:custGeom>
              <a:avLst/>
              <a:gdLst/>
              <a:ahLst/>
              <a:cxnLst/>
              <a:rect l="0" t="0" r="0" b="0"/>
              <a:pathLst>
                <a:path w="9492" h="10477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491" y="26515"/>
                  </a:lnTo>
                  <a:lnTo>
                    <a:pt x="881" y="6991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48"/>
            <p:cNvSpPr/>
            <p:nvPr>
              <p:custDataLst>
                <p:tags r:id="rId100"/>
              </p:custDataLst>
            </p:nvPr>
          </p:nvSpPr>
          <p:spPr>
            <a:xfrm>
              <a:off x="5715000" y="282892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6545" y="17052"/>
                  </a:lnTo>
                  <a:lnTo>
                    <a:pt x="8201" y="22748"/>
                  </a:lnTo>
                  <a:lnTo>
                    <a:pt x="9491" y="68147"/>
                  </a:lnTo>
                  <a:lnTo>
                    <a:pt x="9515" y="83927"/>
                  </a:lnTo>
                  <a:lnTo>
                    <a:pt x="10576" y="87701"/>
                  </a:lnTo>
                  <a:lnTo>
                    <a:pt x="12342" y="90218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49"/>
            <p:cNvSpPr/>
            <p:nvPr>
              <p:custDataLst>
                <p:tags r:id="rId101"/>
              </p:custDataLst>
            </p:nvPr>
          </p:nvSpPr>
          <p:spPr>
            <a:xfrm>
              <a:off x="5687749" y="2876550"/>
              <a:ext cx="65352" cy="9491"/>
            </a:xfrm>
            <a:custGeom>
              <a:avLst/>
              <a:gdLst/>
              <a:ahLst/>
              <a:cxnLst/>
              <a:rect l="0" t="0" r="0" b="0"/>
              <a:pathLst>
                <a:path w="65352" h="9491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26158" y="9490"/>
                  </a:lnTo>
                  <a:lnTo>
                    <a:pt x="65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50"/>
            <p:cNvSpPr/>
            <p:nvPr>
              <p:custDataLst>
                <p:tags r:id="rId102"/>
              </p:custDataLst>
            </p:nvPr>
          </p:nvSpPr>
          <p:spPr>
            <a:xfrm>
              <a:off x="5572125" y="2867025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0" y="9917"/>
                  </a:lnTo>
                  <a:lnTo>
                    <a:pt x="5056" y="9641"/>
                  </a:lnTo>
                  <a:lnTo>
                    <a:pt x="10361" y="6755"/>
                  </a:lnTo>
                  <a:lnTo>
                    <a:pt x="13257" y="4503"/>
                  </a:lnTo>
                  <a:lnTo>
                    <a:pt x="22120" y="2001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51"/>
            <p:cNvSpPr/>
            <p:nvPr>
              <p:custDataLst>
                <p:tags r:id="rId103"/>
              </p:custDataLst>
            </p:nvPr>
          </p:nvSpPr>
          <p:spPr>
            <a:xfrm>
              <a:off x="5600734" y="2790825"/>
              <a:ext cx="47592" cy="161180"/>
            </a:xfrm>
            <a:custGeom>
              <a:avLst/>
              <a:gdLst/>
              <a:ahLst/>
              <a:cxnLst/>
              <a:rect l="0" t="0" r="0" b="0"/>
              <a:pathLst>
                <a:path w="47592" h="161180">
                  <a:moveTo>
                    <a:pt x="9491" y="0"/>
                  </a:moveTo>
                  <a:lnTo>
                    <a:pt x="9491" y="0"/>
                  </a:lnTo>
                  <a:lnTo>
                    <a:pt x="8433" y="42999"/>
                  </a:lnTo>
                  <a:lnTo>
                    <a:pt x="1952" y="79990"/>
                  </a:lnTo>
                  <a:lnTo>
                    <a:pt x="228" y="124990"/>
                  </a:lnTo>
                  <a:lnTo>
                    <a:pt x="0" y="153429"/>
                  </a:lnTo>
                  <a:lnTo>
                    <a:pt x="2105" y="156261"/>
                  </a:lnTo>
                  <a:lnTo>
                    <a:pt x="10089" y="159407"/>
                  </a:lnTo>
                  <a:lnTo>
                    <a:pt x="21427" y="161179"/>
                  </a:lnTo>
                  <a:lnTo>
                    <a:pt x="36546" y="156647"/>
                  </a:lnTo>
                  <a:lnTo>
                    <a:pt x="40227" y="154174"/>
                  </a:lnTo>
                  <a:lnTo>
                    <a:pt x="47591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52"/>
            <p:cNvSpPr/>
            <p:nvPr>
              <p:custDataLst>
                <p:tags r:id="rId104"/>
              </p:custDataLst>
            </p:nvPr>
          </p:nvSpPr>
          <p:spPr>
            <a:xfrm>
              <a:off x="5363899" y="2677965"/>
              <a:ext cx="159947" cy="346184"/>
            </a:xfrm>
            <a:custGeom>
              <a:avLst/>
              <a:gdLst/>
              <a:ahLst/>
              <a:cxnLst/>
              <a:rect l="0" t="0" r="0" b="0"/>
              <a:pathLst>
                <a:path w="159947" h="346184">
                  <a:moveTo>
                    <a:pt x="8201" y="17610"/>
                  </a:moveTo>
                  <a:lnTo>
                    <a:pt x="8201" y="17610"/>
                  </a:lnTo>
                  <a:lnTo>
                    <a:pt x="8201" y="0"/>
                  </a:lnTo>
                  <a:lnTo>
                    <a:pt x="5379" y="26381"/>
                  </a:lnTo>
                  <a:lnTo>
                    <a:pt x="0" y="60030"/>
                  </a:lnTo>
                  <a:lnTo>
                    <a:pt x="4909" y="76680"/>
                  </a:lnTo>
                  <a:lnTo>
                    <a:pt x="19574" y="101082"/>
                  </a:lnTo>
                  <a:lnTo>
                    <a:pt x="37324" y="118895"/>
                  </a:lnTo>
                  <a:lnTo>
                    <a:pt x="43491" y="123234"/>
                  </a:lnTo>
                  <a:lnTo>
                    <a:pt x="50778" y="125068"/>
                  </a:lnTo>
                  <a:lnTo>
                    <a:pt x="67340" y="124283"/>
                  </a:lnTo>
                  <a:lnTo>
                    <a:pt x="82463" y="117584"/>
                  </a:lnTo>
                  <a:lnTo>
                    <a:pt x="96240" y="106493"/>
                  </a:lnTo>
                  <a:lnTo>
                    <a:pt x="114838" y="82398"/>
                  </a:lnTo>
                  <a:lnTo>
                    <a:pt x="134610" y="36411"/>
                  </a:lnTo>
                  <a:lnTo>
                    <a:pt x="140637" y="9725"/>
                  </a:lnTo>
                  <a:lnTo>
                    <a:pt x="141370" y="765"/>
                  </a:lnTo>
                  <a:lnTo>
                    <a:pt x="141497" y="9327"/>
                  </a:lnTo>
                  <a:lnTo>
                    <a:pt x="138705" y="16751"/>
                  </a:lnTo>
                  <a:lnTo>
                    <a:pt x="136478" y="20212"/>
                  </a:lnTo>
                  <a:lnTo>
                    <a:pt x="132612" y="62024"/>
                  </a:lnTo>
                  <a:lnTo>
                    <a:pt x="137198" y="100114"/>
                  </a:lnTo>
                  <a:lnTo>
                    <a:pt x="147238" y="136369"/>
                  </a:lnTo>
                  <a:lnTo>
                    <a:pt x="150997" y="175330"/>
                  </a:lnTo>
                  <a:lnTo>
                    <a:pt x="157285" y="214154"/>
                  </a:lnTo>
                  <a:lnTo>
                    <a:pt x="159946" y="256733"/>
                  </a:lnTo>
                  <a:lnTo>
                    <a:pt x="159252" y="269937"/>
                  </a:lnTo>
                  <a:lnTo>
                    <a:pt x="149816" y="315216"/>
                  </a:lnTo>
                  <a:lnTo>
                    <a:pt x="130431" y="342561"/>
                  </a:lnTo>
                  <a:lnTo>
                    <a:pt x="127788" y="345369"/>
                  </a:lnTo>
                  <a:lnTo>
                    <a:pt x="124967" y="346183"/>
                  </a:lnTo>
                  <a:lnTo>
                    <a:pt x="122028" y="345667"/>
                  </a:lnTo>
                  <a:lnTo>
                    <a:pt x="119011" y="344264"/>
                  </a:lnTo>
                  <a:lnTo>
                    <a:pt x="109708" y="332178"/>
                  </a:lnTo>
                  <a:lnTo>
                    <a:pt x="96736" y="305796"/>
                  </a:lnTo>
                  <a:lnTo>
                    <a:pt x="95800" y="301809"/>
                  </a:lnTo>
                  <a:lnTo>
                    <a:pt x="96233" y="298093"/>
                  </a:lnTo>
                  <a:lnTo>
                    <a:pt x="103451" y="284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75"/>
          <p:cNvGrpSpPr/>
          <p:nvPr/>
        </p:nvGrpSpPr>
        <p:grpSpPr>
          <a:xfrm>
            <a:off x="6105525" y="2400300"/>
            <a:ext cx="1807494" cy="824252"/>
            <a:chOff x="6105525" y="2400300"/>
            <a:chExt cx="1807494" cy="824252"/>
          </a:xfrm>
        </p:grpSpPr>
        <p:sp>
          <p:nvSpPr>
            <p:cNvPr id="125" name="SMARTInkShape-353"/>
            <p:cNvSpPr/>
            <p:nvPr>
              <p:custDataLst>
                <p:tags r:id="rId83"/>
              </p:custDataLst>
            </p:nvPr>
          </p:nvSpPr>
          <p:spPr>
            <a:xfrm>
              <a:off x="7848600" y="2638968"/>
              <a:ext cx="64419" cy="342358"/>
            </a:xfrm>
            <a:custGeom>
              <a:avLst/>
              <a:gdLst/>
              <a:ahLst/>
              <a:cxnLst/>
              <a:rect l="0" t="0" r="0" b="0"/>
              <a:pathLst>
                <a:path w="64419" h="342358">
                  <a:moveTo>
                    <a:pt x="0" y="28032"/>
                  </a:moveTo>
                  <a:lnTo>
                    <a:pt x="0" y="28032"/>
                  </a:lnTo>
                  <a:lnTo>
                    <a:pt x="0" y="1289"/>
                  </a:lnTo>
                  <a:lnTo>
                    <a:pt x="10113" y="0"/>
                  </a:lnTo>
                  <a:lnTo>
                    <a:pt x="17900" y="2521"/>
                  </a:lnTo>
                  <a:lnTo>
                    <a:pt x="41635" y="17819"/>
                  </a:lnTo>
                  <a:lnTo>
                    <a:pt x="50255" y="29137"/>
                  </a:lnTo>
                  <a:lnTo>
                    <a:pt x="54085" y="42282"/>
                  </a:lnTo>
                  <a:lnTo>
                    <a:pt x="55183" y="67532"/>
                  </a:lnTo>
                  <a:lnTo>
                    <a:pt x="43773" y="108885"/>
                  </a:lnTo>
                  <a:lnTo>
                    <a:pt x="23769" y="142109"/>
                  </a:lnTo>
                  <a:lnTo>
                    <a:pt x="19983" y="162631"/>
                  </a:lnTo>
                  <a:lnTo>
                    <a:pt x="22286" y="170051"/>
                  </a:lnTo>
                  <a:lnTo>
                    <a:pt x="46521" y="214541"/>
                  </a:lnTo>
                  <a:lnTo>
                    <a:pt x="59058" y="239221"/>
                  </a:lnTo>
                  <a:lnTo>
                    <a:pt x="64418" y="261586"/>
                  </a:lnTo>
                  <a:lnTo>
                    <a:pt x="60949" y="286675"/>
                  </a:lnTo>
                  <a:lnTo>
                    <a:pt x="48162" y="309161"/>
                  </a:lnTo>
                  <a:lnTo>
                    <a:pt x="9525" y="342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54"/>
            <p:cNvSpPr/>
            <p:nvPr>
              <p:custDataLst>
                <p:tags r:id="rId84"/>
              </p:custDataLst>
            </p:nvPr>
          </p:nvSpPr>
          <p:spPr>
            <a:xfrm>
              <a:off x="7705725" y="2905125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3183" y="21036"/>
                  </a:lnTo>
                  <a:lnTo>
                    <a:pt x="58307" y="16403"/>
                  </a:lnTo>
                  <a:lnTo>
                    <a:pt x="89719" y="937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55"/>
            <p:cNvSpPr/>
            <p:nvPr>
              <p:custDataLst>
                <p:tags r:id="rId85"/>
              </p:custDataLst>
            </p:nvPr>
          </p:nvSpPr>
          <p:spPr>
            <a:xfrm>
              <a:off x="7734728" y="2867025"/>
              <a:ext cx="37673" cy="140305"/>
            </a:xfrm>
            <a:custGeom>
              <a:avLst/>
              <a:gdLst/>
              <a:ahLst/>
              <a:cxnLst/>
              <a:rect l="0" t="0" r="0" b="0"/>
              <a:pathLst>
                <a:path w="37673" h="140305">
                  <a:moveTo>
                    <a:pt x="28147" y="0"/>
                  </a:moveTo>
                  <a:lnTo>
                    <a:pt x="28147" y="0"/>
                  </a:lnTo>
                  <a:lnTo>
                    <a:pt x="23091" y="0"/>
                  </a:lnTo>
                  <a:lnTo>
                    <a:pt x="21602" y="1058"/>
                  </a:lnTo>
                  <a:lnTo>
                    <a:pt x="20609" y="2822"/>
                  </a:lnTo>
                  <a:lnTo>
                    <a:pt x="17826" y="16246"/>
                  </a:lnTo>
                  <a:lnTo>
                    <a:pt x="13682" y="22390"/>
                  </a:lnTo>
                  <a:lnTo>
                    <a:pt x="6879" y="63561"/>
                  </a:lnTo>
                  <a:lnTo>
                    <a:pt x="1737" y="87625"/>
                  </a:lnTo>
                  <a:lnTo>
                    <a:pt x="0" y="119144"/>
                  </a:lnTo>
                  <a:lnTo>
                    <a:pt x="2584" y="129858"/>
                  </a:lnTo>
                  <a:lnTo>
                    <a:pt x="4755" y="134197"/>
                  </a:lnTo>
                  <a:lnTo>
                    <a:pt x="7261" y="137090"/>
                  </a:lnTo>
                  <a:lnTo>
                    <a:pt x="12867" y="140304"/>
                  </a:lnTo>
                  <a:lnTo>
                    <a:pt x="15844" y="140102"/>
                  </a:lnTo>
                  <a:lnTo>
                    <a:pt x="21974" y="137057"/>
                  </a:lnTo>
                  <a:lnTo>
                    <a:pt x="31374" y="129392"/>
                  </a:lnTo>
                  <a:lnTo>
                    <a:pt x="3767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56"/>
            <p:cNvSpPr/>
            <p:nvPr>
              <p:custDataLst>
                <p:tags r:id="rId86"/>
              </p:custDataLst>
            </p:nvPr>
          </p:nvSpPr>
          <p:spPr>
            <a:xfrm>
              <a:off x="7553403" y="2748061"/>
              <a:ext cx="114121" cy="363760"/>
            </a:xfrm>
            <a:custGeom>
              <a:avLst/>
              <a:gdLst/>
              <a:ahLst/>
              <a:cxnLst/>
              <a:rect l="0" t="0" r="0" b="0"/>
              <a:pathLst>
                <a:path w="114121" h="363760">
                  <a:moveTo>
                    <a:pt x="9447" y="14189"/>
                  </a:moveTo>
                  <a:lnTo>
                    <a:pt x="9447" y="14189"/>
                  </a:lnTo>
                  <a:lnTo>
                    <a:pt x="9447" y="5988"/>
                  </a:lnTo>
                  <a:lnTo>
                    <a:pt x="4391" y="0"/>
                  </a:lnTo>
                  <a:lnTo>
                    <a:pt x="2902" y="496"/>
                  </a:lnTo>
                  <a:lnTo>
                    <a:pt x="1247" y="6692"/>
                  </a:lnTo>
                  <a:lnTo>
                    <a:pt x="0" y="47302"/>
                  </a:lnTo>
                  <a:lnTo>
                    <a:pt x="1003" y="70567"/>
                  </a:lnTo>
                  <a:lnTo>
                    <a:pt x="9625" y="96114"/>
                  </a:lnTo>
                  <a:lnTo>
                    <a:pt x="22589" y="112532"/>
                  </a:lnTo>
                  <a:lnTo>
                    <a:pt x="34338" y="116105"/>
                  </a:lnTo>
                  <a:lnTo>
                    <a:pt x="41916" y="117058"/>
                  </a:lnTo>
                  <a:lnTo>
                    <a:pt x="48026" y="115577"/>
                  </a:lnTo>
                  <a:lnTo>
                    <a:pt x="57639" y="108286"/>
                  </a:lnTo>
                  <a:lnTo>
                    <a:pt x="79068" y="65933"/>
                  </a:lnTo>
                  <a:lnTo>
                    <a:pt x="85070" y="45286"/>
                  </a:lnTo>
                  <a:lnTo>
                    <a:pt x="85262" y="45504"/>
                  </a:lnTo>
                  <a:lnTo>
                    <a:pt x="86591" y="51925"/>
                  </a:lnTo>
                  <a:lnTo>
                    <a:pt x="92159" y="67821"/>
                  </a:lnTo>
                  <a:lnTo>
                    <a:pt x="99831" y="115287"/>
                  </a:lnTo>
                  <a:lnTo>
                    <a:pt x="110282" y="157396"/>
                  </a:lnTo>
                  <a:lnTo>
                    <a:pt x="113444" y="199737"/>
                  </a:lnTo>
                  <a:lnTo>
                    <a:pt x="114120" y="244450"/>
                  </a:lnTo>
                  <a:lnTo>
                    <a:pt x="111380" y="285725"/>
                  </a:lnTo>
                  <a:lnTo>
                    <a:pt x="94922" y="330925"/>
                  </a:lnTo>
                  <a:lnTo>
                    <a:pt x="85573" y="352159"/>
                  </a:lnTo>
                  <a:lnTo>
                    <a:pt x="79264" y="360190"/>
                  </a:lnTo>
                  <a:lnTo>
                    <a:pt x="72932" y="363759"/>
                  </a:lnTo>
                  <a:lnTo>
                    <a:pt x="68704" y="362594"/>
                  </a:lnTo>
                  <a:lnTo>
                    <a:pt x="58361" y="355655"/>
                  </a:lnTo>
                  <a:lnTo>
                    <a:pt x="52354" y="345515"/>
                  </a:lnTo>
                  <a:lnTo>
                    <a:pt x="48497" y="321759"/>
                  </a:lnTo>
                  <a:lnTo>
                    <a:pt x="57072" y="290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57"/>
            <p:cNvSpPr/>
            <p:nvPr>
              <p:custDataLst>
                <p:tags r:id="rId87"/>
              </p:custDataLst>
            </p:nvPr>
          </p:nvSpPr>
          <p:spPr>
            <a:xfrm>
              <a:off x="7362825" y="2905125"/>
              <a:ext cx="24538" cy="28576"/>
            </a:xfrm>
            <a:custGeom>
              <a:avLst/>
              <a:gdLst/>
              <a:ahLst/>
              <a:cxnLst/>
              <a:rect l="0" t="0" r="0" b="0"/>
              <a:pathLst>
                <a:path w="24538" h="28576">
                  <a:moveTo>
                    <a:pt x="19050" y="0"/>
                  </a:moveTo>
                  <a:lnTo>
                    <a:pt x="19050" y="0"/>
                  </a:lnTo>
                  <a:lnTo>
                    <a:pt x="24106" y="5056"/>
                  </a:lnTo>
                  <a:lnTo>
                    <a:pt x="24537" y="6546"/>
                  </a:lnTo>
                  <a:lnTo>
                    <a:pt x="23767" y="7539"/>
                  </a:lnTo>
                  <a:lnTo>
                    <a:pt x="22195" y="820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58"/>
            <p:cNvSpPr/>
            <p:nvPr>
              <p:custDataLst>
                <p:tags r:id="rId88"/>
              </p:custDataLst>
            </p:nvPr>
          </p:nvSpPr>
          <p:spPr>
            <a:xfrm>
              <a:off x="7210425" y="290512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3183" y="198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59"/>
            <p:cNvSpPr/>
            <p:nvPr>
              <p:custDataLst>
                <p:tags r:id="rId89"/>
              </p:custDataLst>
            </p:nvPr>
          </p:nvSpPr>
          <p:spPr>
            <a:xfrm>
              <a:off x="7077075" y="29146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5988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60"/>
            <p:cNvSpPr/>
            <p:nvPr>
              <p:custDataLst>
                <p:tags r:id="rId90"/>
              </p:custDataLst>
            </p:nvPr>
          </p:nvSpPr>
          <p:spPr>
            <a:xfrm>
              <a:off x="7000875" y="2895600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0"/>
                  </a:moveTo>
                  <a:lnTo>
                    <a:pt x="28575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61"/>
            <p:cNvSpPr/>
            <p:nvPr>
              <p:custDataLst>
                <p:tags r:id="rId91"/>
              </p:custDataLst>
            </p:nvPr>
          </p:nvSpPr>
          <p:spPr>
            <a:xfrm>
              <a:off x="6896100" y="2839925"/>
              <a:ext cx="47626" cy="55676"/>
            </a:xfrm>
            <a:custGeom>
              <a:avLst/>
              <a:gdLst/>
              <a:ahLst/>
              <a:cxnLst/>
              <a:rect l="0" t="0" r="0" b="0"/>
              <a:pathLst>
                <a:path w="47626" h="55676">
                  <a:moveTo>
                    <a:pt x="0" y="27100"/>
                  </a:moveTo>
                  <a:lnTo>
                    <a:pt x="0" y="27100"/>
                  </a:lnTo>
                  <a:lnTo>
                    <a:pt x="0" y="9766"/>
                  </a:lnTo>
                  <a:lnTo>
                    <a:pt x="5056" y="3502"/>
                  </a:lnTo>
                  <a:lnTo>
                    <a:pt x="10361" y="737"/>
                  </a:lnTo>
                  <a:lnTo>
                    <a:pt x="13257" y="0"/>
                  </a:lnTo>
                  <a:lnTo>
                    <a:pt x="16246" y="567"/>
                  </a:lnTo>
                  <a:lnTo>
                    <a:pt x="25510" y="6421"/>
                  </a:lnTo>
                  <a:lnTo>
                    <a:pt x="31799" y="11912"/>
                  </a:lnTo>
                  <a:lnTo>
                    <a:pt x="35299" y="17880"/>
                  </a:lnTo>
                  <a:lnTo>
                    <a:pt x="36233" y="20954"/>
                  </a:lnTo>
                  <a:lnTo>
                    <a:pt x="35797" y="24061"/>
                  </a:lnTo>
                  <a:lnTo>
                    <a:pt x="32490" y="30335"/>
                  </a:lnTo>
                  <a:lnTo>
                    <a:pt x="22802" y="42987"/>
                  </a:lnTo>
                  <a:lnTo>
                    <a:pt x="20717" y="49331"/>
                  </a:lnTo>
                  <a:lnTo>
                    <a:pt x="19103" y="51445"/>
                  </a:lnTo>
                  <a:lnTo>
                    <a:pt x="10995" y="55118"/>
                  </a:lnTo>
                  <a:lnTo>
                    <a:pt x="11564" y="55304"/>
                  </a:lnTo>
                  <a:lnTo>
                    <a:pt x="47625" y="55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62"/>
            <p:cNvSpPr/>
            <p:nvPr>
              <p:custDataLst>
                <p:tags r:id="rId92"/>
              </p:custDataLst>
            </p:nvPr>
          </p:nvSpPr>
          <p:spPr>
            <a:xfrm>
              <a:off x="6762784" y="2728187"/>
              <a:ext cx="85685" cy="295619"/>
            </a:xfrm>
            <a:custGeom>
              <a:avLst/>
              <a:gdLst/>
              <a:ahLst/>
              <a:cxnLst/>
              <a:rect l="0" t="0" r="0" b="0"/>
              <a:pathLst>
                <a:path w="85685" h="295619">
                  <a:moveTo>
                    <a:pt x="9491" y="5488"/>
                  </a:moveTo>
                  <a:lnTo>
                    <a:pt x="9491" y="5488"/>
                  </a:lnTo>
                  <a:lnTo>
                    <a:pt x="4435" y="432"/>
                  </a:lnTo>
                  <a:lnTo>
                    <a:pt x="2946" y="0"/>
                  </a:lnTo>
                  <a:lnTo>
                    <a:pt x="1953" y="771"/>
                  </a:lnTo>
                  <a:lnTo>
                    <a:pt x="849" y="4450"/>
                  </a:lnTo>
                  <a:lnTo>
                    <a:pt x="0" y="49255"/>
                  </a:lnTo>
                  <a:lnTo>
                    <a:pt x="9669" y="95386"/>
                  </a:lnTo>
                  <a:lnTo>
                    <a:pt x="19679" y="109833"/>
                  </a:lnTo>
                  <a:lnTo>
                    <a:pt x="22633" y="113151"/>
                  </a:lnTo>
                  <a:lnTo>
                    <a:pt x="26719" y="114305"/>
                  </a:lnTo>
                  <a:lnTo>
                    <a:pt x="36903" y="112765"/>
                  </a:lnTo>
                  <a:lnTo>
                    <a:pt x="48485" y="102909"/>
                  </a:lnTo>
                  <a:lnTo>
                    <a:pt x="68111" y="75767"/>
                  </a:lnTo>
                  <a:lnTo>
                    <a:pt x="81121" y="43477"/>
                  </a:lnTo>
                  <a:lnTo>
                    <a:pt x="85089" y="19180"/>
                  </a:lnTo>
                  <a:lnTo>
                    <a:pt x="85289" y="18849"/>
                  </a:lnTo>
                  <a:lnTo>
                    <a:pt x="85638" y="33693"/>
                  </a:lnTo>
                  <a:lnTo>
                    <a:pt x="80193" y="65505"/>
                  </a:lnTo>
                  <a:lnTo>
                    <a:pt x="84292" y="108634"/>
                  </a:lnTo>
                  <a:lnTo>
                    <a:pt x="85415" y="153098"/>
                  </a:lnTo>
                  <a:lnTo>
                    <a:pt x="85655" y="200165"/>
                  </a:lnTo>
                  <a:lnTo>
                    <a:pt x="85684" y="247613"/>
                  </a:lnTo>
                  <a:lnTo>
                    <a:pt x="75576" y="280076"/>
                  </a:lnTo>
                  <a:lnTo>
                    <a:pt x="67790" y="291569"/>
                  </a:lnTo>
                  <a:lnTo>
                    <a:pt x="64233" y="294633"/>
                  </a:lnTo>
                  <a:lnTo>
                    <a:pt x="60802" y="295618"/>
                  </a:lnTo>
                  <a:lnTo>
                    <a:pt x="57456" y="295217"/>
                  </a:lnTo>
                  <a:lnTo>
                    <a:pt x="54168" y="293891"/>
                  </a:lnTo>
                  <a:lnTo>
                    <a:pt x="51976" y="290889"/>
                  </a:lnTo>
                  <a:lnTo>
                    <a:pt x="43112" y="259899"/>
                  </a:lnTo>
                  <a:lnTo>
                    <a:pt x="43131" y="245207"/>
                  </a:lnTo>
                  <a:lnTo>
                    <a:pt x="47591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63"/>
            <p:cNvSpPr/>
            <p:nvPr>
              <p:custDataLst>
                <p:tags r:id="rId93"/>
              </p:custDataLst>
            </p:nvPr>
          </p:nvSpPr>
          <p:spPr>
            <a:xfrm>
              <a:off x="6591300" y="290512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28575" y="8201"/>
                  </a:lnTo>
                  <a:lnTo>
                    <a:pt x="27517" y="8642"/>
                  </a:lnTo>
                  <a:lnTo>
                    <a:pt x="23519" y="913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64"/>
            <p:cNvSpPr/>
            <p:nvPr>
              <p:custDataLst>
                <p:tags r:id="rId94"/>
              </p:custDataLst>
            </p:nvPr>
          </p:nvSpPr>
          <p:spPr>
            <a:xfrm>
              <a:off x="6524625" y="2834718"/>
              <a:ext cx="9526" cy="70408"/>
            </a:xfrm>
            <a:custGeom>
              <a:avLst/>
              <a:gdLst/>
              <a:ahLst/>
              <a:cxnLst/>
              <a:rect l="0" t="0" r="0" b="0"/>
              <a:pathLst>
                <a:path w="9526" h="70408">
                  <a:moveTo>
                    <a:pt x="0" y="13257"/>
                  </a:moveTo>
                  <a:lnTo>
                    <a:pt x="0" y="13257"/>
                  </a:lnTo>
                  <a:lnTo>
                    <a:pt x="0" y="0"/>
                  </a:lnTo>
                  <a:lnTo>
                    <a:pt x="1058" y="36983"/>
                  </a:lnTo>
                  <a:lnTo>
                    <a:pt x="9525" y="70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65"/>
            <p:cNvSpPr/>
            <p:nvPr>
              <p:custDataLst>
                <p:tags r:id="rId95"/>
              </p:custDataLst>
            </p:nvPr>
          </p:nvSpPr>
          <p:spPr>
            <a:xfrm>
              <a:off x="6372225" y="2762758"/>
              <a:ext cx="104615" cy="235093"/>
            </a:xfrm>
            <a:custGeom>
              <a:avLst/>
              <a:gdLst/>
              <a:ahLst/>
              <a:cxnLst/>
              <a:rect l="0" t="0" r="0" b="0"/>
              <a:pathLst>
                <a:path w="104615" h="235093">
                  <a:moveTo>
                    <a:pt x="9525" y="18542"/>
                  </a:moveTo>
                  <a:lnTo>
                    <a:pt x="9525" y="18542"/>
                  </a:lnTo>
                  <a:lnTo>
                    <a:pt x="4469" y="13486"/>
                  </a:lnTo>
                  <a:lnTo>
                    <a:pt x="1986" y="8181"/>
                  </a:lnTo>
                  <a:lnTo>
                    <a:pt x="116" y="0"/>
                  </a:lnTo>
                  <a:lnTo>
                    <a:pt x="3" y="43354"/>
                  </a:lnTo>
                  <a:lnTo>
                    <a:pt x="0" y="90191"/>
                  </a:lnTo>
                  <a:lnTo>
                    <a:pt x="2117" y="95942"/>
                  </a:lnTo>
                  <a:lnTo>
                    <a:pt x="10113" y="105153"/>
                  </a:lnTo>
                  <a:lnTo>
                    <a:pt x="14151" y="106974"/>
                  </a:lnTo>
                  <a:lnTo>
                    <a:pt x="17900" y="107130"/>
                  </a:lnTo>
                  <a:lnTo>
                    <a:pt x="36579" y="99776"/>
                  </a:lnTo>
                  <a:lnTo>
                    <a:pt x="45538" y="88513"/>
                  </a:lnTo>
                  <a:lnTo>
                    <a:pt x="63225" y="47355"/>
                  </a:lnTo>
                  <a:lnTo>
                    <a:pt x="75631" y="11589"/>
                  </a:lnTo>
                  <a:lnTo>
                    <a:pt x="79000" y="58074"/>
                  </a:lnTo>
                  <a:lnTo>
                    <a:pt x="89453" y="100081"/>
                  </a:lnTo>
                  <a:lnTo>
                    <a:pt x="100651" y="142599"/>
                  </a:lnTo>
                  <a:lnTo>
                    <a:pt x="103961" y="185020"/>
                  </a:lnTo>
                  <a:lnTo>
                    <a:pt x="104614" y="214410"/>
                  </a:lnTo>
                  <a:lnTo>
                    <a:pt x="102551" y="220029"/>
                  </a:lnTo>
                  <a:lnTo>
                    <a:pt x="94614" y="229094"/>
                  </a:lnTo>
                  <a:lnTo>
                    <a:pt x="84032" y="233829"/>
                  </a:lnTo>
                  <a:lnTo>
                    <a:pt x="78246" y="235092"/>
                  </a:lnTo>
                  <a:lnTo>
                    <a:pt x="73331" y="234875"/>
                  </a:lnTo>
                  <a:lnTo>
                    <a:pt x="65048" y="231813"/>
                  </a:lnTo>
                  <a:lnTo>
                    <a:pt x="39529" y="210105"/>
                  </a:lnTo>
                  <a:lnTo>
                    <a:pt x="36936" y="205517"/>
                  </a:lnTo>
                  <a:lnTo>
                    <a:pt x="38100" y="189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66"/>
            <p:cNvSpPr/>
            <p:nvPr>
              <p:custDataLst>
                <p:tags r:id="rId96"/>
              </p:custDataLst>
            </p:nvPr>
          </p:nvSpPr>
          <p:spPr>
            <a:xfrm>
              <a:off x="6212317" y="2601765"/>
              <a:ext cx="112284" cy="359932"/>
            </a:xfrm>
            <a:custGeom>
              <a:avLst/>
              <a:gdLst/>
              <a:ahLst/>
              <a:cxnLst/>
              <a:rect l="0" t="0" r="0" b="0"/>
              <a:pathLst>
                <a:path w="112284" h="359932">
                  <a:moveTo>
                    <a:pt x="112283" y="17610"/>
                  </a:moveTo>
                  <a:lnTo>
                    <a:pt x="112283" y="17610"/>
                  </a:lnTo>
                  <a:lnTo>
                    <a:pt x="107227" y="12554"/>
                  </a:lnTo>
                  <a:lnTo>
                    <a:pt x="101922" y="10071"/>
                  </a:lnTo>
                  <a:lnTo>
                    <a:pt x="77341" y="0"/>
                  </a:lnTo>
                  <a:lnTo>
                    <a:pt x="34314" y="10375"/>
                  </a:lnTo>
                  <a:lnTo>
                    <a:pt x="19331" y="18288"/>
                  </a:lnTo>
                  <a:lnTo>
                    <a:pt x="11705" y="25320"/>
                  </a:lnTo>
                  <a:lnTo>
                    <a:pt x="2519" y="40120"/>
                  </a:lnTo>
                  <a:lnTo>
                    <a:pt x="0" y="48076"/>
                  </a:lnTo>
                  <a:lnTo>
                    <a:pt x="1444" y="52737"/>
                  </a:lnTo>
                  <a:lnTo>
                    <a:pt x="24048" y="81211"/>
                  </a:lnTo>
                  <a:lnTo>
                    <a:pt x="39337" y="95839"/>
                  </a:lnTo>
                  <a:lnTo>
                    <a:pt x="62957" y="112461"/>
                  </a:lnTo>
                  <a:lnTo>
                    <a:pt x="69194" y="120797"/>
                  </a:lnTo>
                  <a:lnTo>
                    <a:pt x="71965" y="129087"/>
                  </a:lnTo>
                  <a:lnTo>
                    <a:pt x="73890" y="162831"/>
                  </a:lnTo>
                  <a:lnTo>
                    <a:pt x="71231" y="174933"/>
                  </a:lnTo>
                  <a:lnTo>
                    <a:pt x="63784" y="187697"/>
                  </a:lnTo>
                  <a:lnTo>
                    <a:pt x="56861" y="194804"/>
                  </a:lnTo>
                  <a:lnTo>
                    <a:pt x="46728" y="201491"/>
                  </a:lnTo>
                  <a:lnTo>
                    <a:pt x="42121" y="202639"/>
                  </a:lnTo>
                  <a:lnTo>
                    <a:pt x="37992" y="202346"/>
                  </a:lnTo>
                  <a:lnTo>
                    <a:pt x="26756" y="198650"/>
                  </a:lnTo>
                  <a:lnTo>
                    <a:pt x="36729" y="203661"/>
                  </a:lnTo>
                  <a:lnTo>
                    <a:pt x="39689" y="206202"/>
                  </a:lnTo>
                  <a:lnTo>
                    <a:pt x="49886" y="226034"/>
                  </a:lnTo>
                  <a:lnTo>
                    <a:pt x="49978" y="240418"/>
                  </a:lnTo>
                  <a:lnTo>
                    <a:pt x="46471" y="265409"/>
                  </a:lnTo>
                  <a:lnTo>
                    <a:pt x="40347" y="276263"/>
                  </a:lnTo>
                  <a:lnTo>
                    <a:pt x="32687" y="287084"/>
                  </a:lnTo>
                  <a:lnTo>
                    <a:pt x="19377" y="327754"/>
                  </a:lnTo>
                  <a:lnTo>
                    <a:pt x="17016" y="336427"/>
                  </a:lnTo>
                  <a:lnTo>
                    <a:pt x="12440" y="343809"/>
                  </a:lnTo>
                  <a:lnTo>
                    <a:pt x="11854" y="347259"/>
                  </a:lnTo>
                  <a:lnTo>
                    <a:pt x="12522" y="350618"/>
                  </a:lnTo>
                  <a:lnTo>
                    <a:pt x="14027" y="353915"/>
                  </a:lnTo>
                  <a:lnTo>
                    <a:pt x="16086" y="356113"/>
                  </a:lnTo>
                  <a:lnTo>
                    <a:pt x="21199" y="358556"/>
                  </a:lnTo>
                  <a:lnTo>
                    <a:pt x="35083" y="359931"/>
                  </a:lnTo>
                  <a:lnTo>
                    <a:pt x="74183" y="350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67"/>
            <p:cNvSpPr/>
            <p:nvPr>
              <p:custDataLst>
                <p:tags r:id="rId97"/>
              </p:custDataLst>
            </p:nvPr>
          </p:nvSpPr>
          <p:spPr>
            <a:xfrm>
              <a:off x="6105525" y="2400300"/>
              <a:ext cx="19017" cy="824252"/>
            </a:xfrm>
            <a:custGeom>
              <a:avLst/>
              <a:gdLst/>
              <a:ahLst/>
              <a:cxnLst/>
              <a:rect l="0" t="0" r="0" b="0"/>
              <a:pathLst>
                <a:path w="19017" h="824252">
                  <a:moveTo>
                    <a:pt x="9525" y="0"/>
                  </a:moveTo>
                  <a:lnTo>
                    <a:pt x="9525" y="0"/>
                  </a:lnTo>
                  <a:lnTo>
                    <a:pt x="14581" y="5056"/>
                  </a:lnTo>
                  <a:lnTo>
                    <a:pt x="15013" y="8663"/>
                  </a:lnTo>
                  <a:lnTo>
                    <a:pt x="10146" y="50419"/>
                  </a:lnTo>
                  <a:lnTo>
                    <a:pt x="9647" y="90785"/>
                  </a:lnTo>
                  <a:lnTo>
                    <a:pt x="9561" y="124266"/>
                  </a:lnTo>
                  <a:lnTo>
                    <a:pt x="9542" y="156829"/>
                  </a:lnTo>
                  <a:lnTo>
                    <a:pt x="9532" y="192468"/>
                  </a:lnTo>
                  <a:lnTo>
                    <a:pt x="9528" y="229475"/>
                  </a:lnTo>
                  <a:lnTo>
                    <a:pt x="9526" y="264972"/>
                  </a:lnTo>
                  <a:lnTo>
                    <a:pt x="9525" y="310873"/>
                  </a:lnTo>
                  <a:lnTo>
                    <a:pt x="9525" y="345599"/>
                  </a:lnTo>
                  <a:lnTo>
                    <a:pt x="9525" y="390737"/>
                  </a:lnTo>
                  <a:lnTo>
                    <a:pt x="9525" y="423427"/>
                  </a:lnTo>
                  <a:lnTo>
                    <a:pt x="9525" y="457007"/>
                  </a:lnTo>
                  <a:lnTo>
                    <a:pt x="10583" y="501828"/>
                  </a:lnTo>
                  <a:lnTo>
                    <a:pt x="14581" y="536302"/>
                  </a:lnTo>
                  <a:lnTo>
                    <a:pt x="17064" y="572789"/>
                  </a:lnTo>
                  <a:lnTo>
                    <a:pt x="18167" y="610173"/>
                  </a:lnTo>
                  <a:lnTo>
                    <a:pt x="18657" y="647955"/>
                  </a:lnTo>
                  <a:lnTo>
                    <a:pt x="18934" y="684700"/>
                  </a:lnTo>
                  <a:lnTo>
                    <a:pt x="19016" y="724162"/>
                  </a:lnTo>
                  <a:lnTo>
                    <a:pt x="13982" y="764312"/>
                  </a:lnTo>
                  <a:lnTo>
                    <a:pt x="9916" y="811640"/>
                  </a:lnTo>
                  <a:lnTo>
                    <a:pt x="9641" y="823627"/>
                  </a:lnTo>
                  <a:lnTo>
                    <a:pt x="8544" y="824251"/>
                  </a:lnTo>
                  <a:lnTo>
                    <a:pt x="6754" y="823609"/>
                  </a:lnTo>
                  <a:lnTo>
                    <a:pt x="4502" y="822123"/>
                  </a:lnTo>
                  <a:lnTo>
                    <a:pt x="0" y="800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SMARTInkShape-368"/>
          <p:cNvSpPr/>
          <p:nvPr>
            <p:custDataLst>
              <p:tags r:id="rId5"/>
            </p:custDataLst>
          </p:nvPr>
        </p:nvSpPr>
        <p:spPr>
          <a:xfrm>
            <a:off x="5372100" y="3457575"/>
            <a:ext cx="1743076" cy="161320"/>
          </a:xfrm>
          <a:custGeom>
            <a:avLst/>
            <a:gdLst/>
            <a:ahLst/>
            <a:cxnLst/>
            <a:rect l="0" t="0" r="0" b="0"/>
            <a:pathLst>
              <a:path w="1743076" h="161320">
                <a:moveTo>
                  <a:pt x="0" y="0"/>
                </a:moveTo>
                <a:lnTo>
                  <a:pt x="0" y="0"/>
                </a:lnTo>
                <a:lnTo>
                  <a:pt x="0" y="5057"/>
                </a:lnTo>
                <a:lnTo>
                  <a:pt x="2822" y="10361"/>
                </a:lnTo>
                <a:lnTo>
                  <a:pt x="5056" y="13257"/>
                </a:lnTo>
                <a:lnTo>
                  <a:pt x="7539" y="22120"/>
                </a:lnTo>
                <a:lnTo>
                  <a:pt x="8201" y="27446"/>
                </a:lnTo>
                <a:lnTo>
                  <a:pt x="23414" y="56692"/>
                </a:lnTo>
                <a:lnTo>
                  <a:pt x="60692" y="103227"/>
                </a:lnTo>
                <a:lnTo>
                  <a:pt x="101007" y="129869"/>
                </a:lnTo>
                <a:lnTo>
                  <a:pt x="147403" y="144078"/>
                </a:lnTo>
                <a:lnTo>
                  <a:pt x="191254" y="149934"/>
                </a:lnTo>
                <a:lnTo>
                  <a:pt x="231058" y="151669"/>
                </a:lnTo>
                <a:lnTo>
                  <a:pt x="269663" y="152184"/>
                </a:lnTo>
                <a:lnTo>
                  <a:pt x="312968" y="147279"/>
                </a:lnTo>
                <a:lnTo>
                  <a:pt x="359313" y="139123"/>
                </a:lnTo>
                <a:lnTo>
                  <a:pt x="406560" y="130004"/>
                </a:lnTo>
                <a:lnTo>
                  <a:pt x="454072" y="120599"/>
                </a:lnTo>
                <a:lnTo>
                  <a:pt x="501664" y="111110"/>
                </a:lnTo>
                <a:lnTo>
                  <a:pt x="549279" y="101596"/>
                </a:lnTo>
                <a:lnTo>
                  <a:pt x="596902" y="92074"/>
                </a:lnTo>
                <a:lnTo>
                  <a:pt x="644525" y="82550"/>
                </a:lnTo>
                <a:lnTo>
                  <a:pt x="687094" y="78082"/>
                </a:lnTo>
                <a:lnTo>
                  <a:pt x="726518" y="71701"/>
                </a:lnTo>
                <a:lnTo>
                  <a:pt x="770067" y="68164"/>
                </a:lnTo>
                <a:lnTo>
                  <a:pt x="806371" y="67116"/>
                </a:lnTo>
                <a:lnTo>
                  <a:pt x="842292" y="71862"/>
                </a:lnTo>
                <a:lnTo>
                  <a:pt x="889860" y="79971"/>
                </a:lnTo>
                <a:lnTo>
                  <a:pt x="934058" y="89076"/>
                </a:lnTo>
                <a:lnTo>
                  <a:pt x="979314" y="101635"/>
                </a:lnTo>
                <a:lnTo>
                  <a:pt x="1012303" y="111135"/>
                </a:lnTo>
                <a:lnTo>
                  <a:pt x="1058767" y="120653"/>
                </a:lnTo>
                <a:lnTo>
                  <a:pt x="1100285" y="130176"/>
                </a:lnTo>
                <a:lnTo>
                  <a:pt x="1138341" y="138642"/>
                </a:lnTo>
                <a:lnTo>
                  <a:pt x="1183001" y="144861"/>
                </a:lnTo>
                <a:lnTo>
                  <a:pt x="1227219" y="150911"/>
                </a:lnTo>
                <a:lnTo>
                  <a:pt x="1266967" y="151959"/>
                </a:lnTo>
                <a:lnTo>
                  <a:pt x="1302145" y="157326"/>
                </a:lnTo>
                <a:lnTo>
                  <a:pt x="1342789" y="160562"/>
                </a:lnTo>
                <a:lnTo>
                  <a:pt x="1378551" y="161319"/>
                </a:lnTo>
                <a:lnTo>
                  <a:pt x="1417023" y="160598"/>
                </a:lnTo>
                <a:lnTo>
                  <a:pt x="1451760" y="156749"/>
                </a:lnTo>
                <a:lnTo>
                  <a:pt x="1490483" y="154333"/>
                </a:lnTo>
                <a:lnTo>
                  <a:pt x="1532386" y="152200"/>
                </a:lnTo>
                <a:lnTo>
                  <a:pt x="1575705" y="147725"/>
                </a:lnTo>
                <a:lnTo>
                  <a:pt x="1616460" y="144313"/>
                </a:lnTo>
                <a:lnTo>
                  <a:pt x="1657112" y="143301"/>
                </a:lnTo>
                <a:lnTo>
                  <a:pt x="1703046" y="142959"/>
                </a:lnTo>
                <a:lnTo>
                  <a:pt x="1743075" y="142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SMARTInkShape-Group77"/>
          <p:cNvGrpSpPr/>
          <p:nvPr/>
        </p:nvGrpSpPr>
        <p:grpSpPr>
          <a:xfrm>
            <a:off x="5469291" y="3854206"/>
            <a:ext cx="655285" cy="730469"/>
            <a:chOff x="5469291" y="3854206"/>
            <a:chExt cx="655285" cy="730469"/>
          </a:xfrm>
        </p:grpSpPr>
        <p:sp>
          <p:nvSpPr>
            <p:cNvPr id="142" name="SMARTInkShape-369"/>
            <p:cNvSpPr/>
            <p:nvPr>
              <p:custDataLst>
                <p:tags r:id="rId73"/>
              </p:custDataLst>
            </p:nvPr>
          </p:nvSpPr>
          <p:spPr>
            <a:xfrm>
              <a:off x="6000750" y="42386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5" y="8467"/>
                  </a:lnTo>
                  <a:lnTo>
                    <a:pt x="7539" y="6703"/>
                  </a:lnTo>
                  <a:lnTo>
                    <a:pt x="8201" y="4469"/>
                  </a:lnTo>
                  <a:lnTo>
                    <a:pt x="10759" y="2979"/>
                  </a:lnTo>
                  <a:lnTo>
                    <a:pt x="32895" y="589"/>
                  </a:lnTo>
                  <a:lnTo>
                    <a:pt x="76769" y="7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70"/>
            <p:cNvSpPr/>
            <p:nvPr>
              <p:custDataLst>
                <p:tags r:id="rId74"/>
              </p:custDataLst>
            </p:nvPr>
          </p:nvSpPr>
          <p:spPr>
            <a:xfrm>
              <a:off x="6048412" y="4182799"/>
              <a:ext cx="47589" cy="188693"/>
            </a:xfrm>
            <a:custGeom>
              <a:avLst/>
              <a:gdLst/>
              <a:ahLst/>
              <a:cxnLst/>
              <a:rect l="0" t="0" r="0" b="0"/>
              <a:pathLst>
                <a:path w="47589" h="188693">
                  <a:moveTo>
                    <a:pt x="9488" y="8201"/>
                  </a:moveTo>
                  <a:lnTo>
                    <a:pt x="9488" y="8201"/>
                  </a:lnTo>
                  <a:lnTo>
                    <a:pt x="17689" y="0"/>
                  </a:lnTo>
                  <a:lnTo>
                    <a:pt x="18130" y="617"/>
                  </a:lnTo>
                  <a:lnTo>
                    <a:pt x="18979" y="26157"/>
                  </a:lnTo>
                  <a:lnTo>
                    <a:pt x="11469" y="66461"/>
                  </a:lnTo>
                  <a:lnTo>
                    <a:pt x="3203" y="113122"/>
                  </a:lnTo>
                  <a:lnTo>
                    <a:pt x="248" y="155988"/>
                  </a:lnTo>
                  <a:lnTo>
                    <a:pt x="0" y="176117"/>
                  </a:lnTo>
                  <a:lnTo>
                    <a:pt x="2802" y="180902"/>
                  </a:lnTo>
                  <a:lnTo>
                    <a:pt x="5031" y="183660"/>
                  </a:lnTo>
                  <a:lnTo>
                    <a:pt x="10329" y="186725"/>
                  </a:lnTo>
                  <a:lnTo>
                    <a:pt x="22085" y="188449"/>
                  </a:lnTo>
                  <a:lnTo>
                    <a:pt x="27411" y="188692"/>
                  </a:lnTo>
                  <a:lnTo>
                    <a:pt x="36151" y="186139"/>
                  </a:lnTo>
                  <a:lnTo>
                    <a:pt x="45329" y="180933"/>
                  </a:lnTo>
                  <a:lnTo>
                    <a:pt x="46082" y="179447"/>
                  </a:lnTo>
                  <a:lnTo>
                    <a:pt x="47588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71"/>
            <p:cNvSpPr/>
            <p:nvPr>
              <p:custDataLst>
                <p:tags r:id="rId75"/>
              </p:custDataLst>
            </p:nvPr>
          </p:nvSpPr>
          <p:spPr>
            <a:xfrm>
              <a:off x="5962650" y="4124325"/>
              <a:ext cx="9526" cy="327544"/>
            </a:xfrm>
            <a:custGeom>
              <a:avLst/>
              <a:gdLst/>
              <a:ahLst/>
              <a:cxnLst/>
              <a:rect l="0" t="0" r="0" b="0"/>
              <a:pathLst>
                <a:path w="9526" h="327544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80" y="1058"/>
                  </a:lnTo>
                  <a:lnTo>
                    <a:pt x="1986" y="2822"/>
                  </a:lnTo>
                  <a:lnTo>
                    <a:pt x="393" y="13257"/>
                  </a:lnTo>
                  <a:lnTo>
                    <a:pt x="34" y="50113"/>
                  </a:lnTo>
                  <a:lnTo>
                    <a:pt x="10" y="87050"/>
                  </a:lnTo>
                  <a:lnTo>
                    <a:pt x="3" y="126452"/>
                  </a:lnTo>
                  <a:lnTo>
                    <a:pt x="0" y="165658"/>
                  </a:lnTo>
                  <a:lnTo>
                    <a:pt x="0" y="206188"/>
                  </a:lnTo>
                  <a:lnTo>
                    <a:pt x="0" y="249594"/>
                  </a:lnTo>
                  <a:lnTo>
                    <a:pt x="0" y="290955"/>
                  </a:lnTo>
                  <a:lnTo>
                    <a:pt x="0" y="327543"/>
                  </a:lnTo>
                  <a:lnTo>
                    <a:pt x="0" y="319489"/>
                  </a:lnTo>
                  <a:lnTo>
                    <a:pt x="9525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72"/>
            <p:cNvSpPr/>
            <p:nvPr>
              <p:custDataLst>
                <p:tags r:id="rId76"/>
              </p:custDataLst>
            </p:nvPr>
          </p:nvSpPr>
          <p:spPr>
            <a:xfrm>
              <a:off x="5867400" y="426720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7539" y="17900"/>
                  </a:lnTo>
                  <a:lnTo>
                    <a:pt x="14548" y="64969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73"/>
            <p:cNvSpPr/>
            <p:nvPr>
              <p:custDataLst>
                <p:tags r:id="rId77"/>
              </p:custDataLst>
            </p:nvPr>
          </p:nvSpPr>
          <p:spPr>
            <a:xfrm>
              <a:off x="5791200" y="42576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8642" y="44911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74"/>
            <p:cNvSpPr/>
            <p:nvPr>
              <p:custDataLst>
                <p:tags r:id="rId78"/>
              </p:custDataLst>
            </p:nvPr>
          </p:nvSpPr>
          <p:spPr>
            <a:xfrm>
              <a:off x="5772542" y="4314825"/>
              <a:ext cx="75809" cy="9492"/>
            </a:xfrm>
            <a:custGeom>
              <a:avLst/>
              <a:gdLst/>
              <a:ahLst/>
              <a:cxnLst/>
              <a:rect l="0" t="0" r="0" b="0"/>
              <a:pathLst>
                <a:path w="75809" h="9492">
                  <a:moveTo>
                    <a:pt x="9133" y="0"/>
                  </a:moveTo>
                  <a:lnTo>
                    <a:pt x="9133" y="0"/>
                  </a:lnTo>
                  <a:lnTo>
                    <a:pt x="0" y="9132"/>
                  </a:lnTo>
                  <a:lnTo>
                    <a:pt x="17956" y="9491"/>
                  </a:lnTo>
                  <a:lnTo>
                    <a:pt x="26460" y="6688"/>
                  </a:lnTo>
                  <a:lnTo>
                    <a:pt x="30210" y="4458"/>
                  </a:lnTo>
                  <a:lnTo>
                    <a:pt x="45599" y="1321"/>
                  </a:lnTo>
                  <a:lnTo>
                    <a:pt x="75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75"/>
            <p:cNvSpPr/>
            <p:nvPr>
              <p:custDataLst>
                <p:tags r:id="rId79"/>
              </p:custDataLst>
            </p:nvPr>
          </p:nvSpPr>
          <p:spPr>
            <a:xfrm>
              <a:off x="5667375" y="4295775"/>
              <a:ext cx="66676" cy="28576"/>
            </a:xfrm>
            <a:custGeom>
              <a:avLst/>
              <a:gdLst/>
              <a:ahLst/>
              <a:cxnLst/>
              <a:rect l="0" t="0" r="0" b="0"/>
              <a:pathLst>
                <a:path w="66676" h="28576">
                  <a:moveTo>
                    <a:pt x="0" y="28575"/>
                  </a:moveTo>
                  <a:lnTo>
                    <a:pt x="0" y="28575"/>
                  </a:lnTo>
                  <a:lnTo>
                    <a:pt x="0" y="19443"/>
                  </a:lnTo>
                  <a:lnTo>
                    <a:pt x="5056" y="14110"/>
                  </a:lnTo>
                  <a:lnTo>
                    <a:pt x="13183" y="11562"/>
                  </a:lnTo>
                  <a:lnTo>
                    <a:pt x="29659" y="7307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76"/>
            <p:cNvSpPr/>
            <p:nvPr>
              <p:custDataLst>
                <p:tags r:id="rId80"/>
              </p:custDataLst>
            </p:nvPr>
          </p:nvSpPr>
          <p:spPr>
            <a:xfrm>
              <a:off x="5696076" y="4230424"/>
              <a:ext cx="47500" cy="165516"/>
            </a:xfrm>
            <a:custGeom>
              <a:avLst/>
              <a:gdLst/>
              <a:ahLst/>
              <a:cxnLst/>
              <a:rect l="0" t="0" r="0" b="0"/>
              <a:pathLst>
                <a:path w="47500" h="165516">
                  <a:moveTo>
                    <a:pt x="9399" y="8201"/>
                  </a:moveTo>
                  <a:lnTo>
                    <a:pt x="9399" y="8201"/>
                  </a:lnTo>
                  <a:lnTo>
                    <a:pt x="9399" y="3145"/>
                  </a:lnTo>
                  <a:lnTo>
                    <a:pt x="10457" y="1655"/>
                  </a:lnTo>
                  <a:lnTo>
                    <a:pt x="12221" y="662"/>
                  </a:lnTo>
                  <a:lnTo>
                    <a:pt x="14455" y="0"/>
                  </a:lnTo>
                  <a:lnTo>
                    <a:pt x="15944" y="617"/>
                  </a:lnTo>
                  <a:lnTo>
                    <a:pt x="16938" y="2087"/>
                  </a:lnTo>
                  <a:lnTo>
                    <a:pt x="18336" y="9212"/>
                  </a:lnTo>
                  <a:lnTo>
                    <a:pt x="18532" y="12050"/>
                  </a:lnTo>
                  <a:lnTo>
                    <a:pt x="10688" y="51944"/>
                  </a:lnTo>
                  <a:lnTo>
                    <a:pt x="2030" y="99386"/>
                  </a:lnTo>
                  <a:lnTo>
                    <a:pt x="63" y="145911"/>
                  </a:lnTo>
                  <a:lnTo>
                    <a:pt x="0" y="150808"/>
                  </a:lnTo>
                  <a:lnTo>
                    <a:pt x="1017" y="154072"/>
                  </a:lnTo>
                  <a:lnTo>
                    <a:pt x="2753" y="156248"/>
                  </a:lnTo>
                  <a:lnTo>
                    <a:pt x="13143" y="164798"/>
                  </a:lnTo>
                  <a:lnTo>
                    <a:pt x="16128" y="165515"/>
                  </a:lnTo>
                  <a:lnTo>
                    <a:pt x="19176" y="164936"/>
                  </a:lnTo>
                  <a:lnTo>
                    <a:pt x="28524" y="159063"/>
                  </a:lnTo>
                  <a:lnTo>
                    <a:pt x="47499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77"/>
            <p:cNvSpPr/>
            <p:nvPr>
              <p:custDataLst>
                <p:tags r:id="rId81"/>
              </p:custDataLst>
            </p:nvPr>
          </p:nvSpPr>
          <p:spPr>
            <a:xfrm>
              <a:off x="5478326" y="3854206"/>
              <a:ext cx="93800" cy="143722"/>
            </a:xfrm>
            <a:custGeom>
              <a:avLst/>
              <a:gdLst/>
              <a:ahLst/>
              <a:cxnLst/>
              <a:rect l="0" t="0" r="0" b="0"/>
              <a:pathLst>
                <a:path w="93800" h="143722">
                  <a:moveTo>
                    <a:pt x="17599" y="51044"/>
                  </a:moveTo>
                  <a:lnTo>
                    <a:pt x="17599" y="51044"/>
                  </a:lnTo>
                  <a:lnTo>
                    <a:pt x="22655" y="51044"/>
                  </a:lnTo>
                  <a:lnTo>
                    <a:pt x="24144" y="49986"/>
                  </a:lnTo>
                  <a:lnTo>
                    <a:pt x="25138" y="48222"/>
                  </a:lnTo>
                  <a:lnTo>
                    <a:pt x="25800" y="45987"/>
                  </a:lnTo>
                  <a:lnTo>
                    <a:pt x="26241" y="45556"/>
                  </a:lnTo>
                  <a:lnTo>
                    <a:pt x="26536" y="46327"/>
                  </a:lnTo>
                  <a:lnTo>
                    <a:pt x="26732" y="47900"/>
                  </a:lnTo>
                  <a:lnTo>
                    <a:pt x="24127" y="52468"/>
                  </a:lnTo>
                  <a:lnTo>
                    <a:pt x="21951" y="55169"/>
                  </a:lnTo>
                  <a:lnTo>
                    <a:pt x="12925" y="99867"/>
                  </a:lnTo>
                  <a:lnTo>
                    <a:pt x="5890" y="133268"/>
                  </a:lnTo>
                  <a:lnTo>
                    <a:pt x="0" y="143721"/>
                  </a:lnTo>
                  <a:lnTo>
                    <a:pt x="575" y="143520"/>
                  </a:lnTo>
                  <a:lnTo>
                    <a:pt x="4035" y="140475"/>
                  </a:lnTo>
                  <a:lnTo>
                    <a:pt x="20977" y="97322"/>
                  </a:lnTo>
                  <a:lnTo>
                    <a:pt x="33514" y="53757"/>
                  </a:lnTo>
                  <a:lnTo>
                    <a:pt x="45982" y="9341"/>
                  </a:lnTo>
                  <a:lnTo>
                    <a:pt x="50675" y="1465"/>
                  </a:lnTo>
                  <a:lnTo>
                    <a:pt x="52349" y="0"/>
                  </a:lnTo>
                  <a:lnTo>
                    <a:pt x="53466" y="81"/>
                  </a:lnTo>
                  <a:lnTo>
                    <a:pt x="61951" y="11642"/>
                  </a:lnTo>
                  <a:lnTo>
                    <a:pt x="66370" y="28198"/>
                  </a:lnTo>
                  <a:lnTo>
                    <a:pt x="86554" y="70849"/>
                  </a:lnTo>
                  <a:lnTo>
                    <a:pt x="93799" y="117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78"/>
            <p:cNvSpPr/>
            <p:nvPr>
              <p:custDataLst>
                <p:tags r:id="rId82"/>
              </p:custDataLst>
            </p:nvPr>
          </p:nvSpPr>
          <p:spPr>
            <a:xfrm>
              <a:off x="5469291" y="4124833"/>
              <a:ext cx="150457" cy="459842"/>
            </a:xfrm>
            <a:custGeom>
              <a:avLst/>
              <a:gdLst/>
              <a:ahLst/>
              <a:cxnLst/>
              <a:rect l="0" t="0" r="0" b="0"/>
              <a:pathLst>
                <a:path w="150457" h="459842">
                  <a:moveTo>
                    <a:pt x="7584" y="18542"/>
                  </a:moveTo>
                  <a:lnTo>
                    <a:pt x="7584" y="18542"/>
                  </a:lnTo>
                  <a:lnTo>
                    <a:pt x="7584" y="0"/>
                  </a:lnTo>
                  <a:lnTo>
                    <a:pt x="7584" y="40209"/>
                  </a:lnTo>
                  <a:lnTo>
                    <a:pt x="1039" y="78326"/>
                  </a:lnTo>
                  <a:lnTo>
                    <a:pt x="0" y="117512"/>
                  </a:lnTo>
                  <a:lnTo>
                    <a:pt x="7837" y="164749"/>
                  </a:lnTo>
                  <a:lnTo>
                    <a:pt x="12283" y="172776"/>
                  </a:lnTo>
                  <a:lnTo>
                    <a:pt x="30848" y="183245"/>
                  </a:lnTo>
                  <a:lnTo>
                    <a:pt x="36852" y="184436"/>
                  </a:lnTo>
                  <a:lnTo>
                    <a:pt x="46345" y="182936"/>
                  </a:lnTo>
                  <a:lnTo>
                    <a:pt x="67752" y="171086"/>
                  </a:lnTo>
                  <a:lnTo>
                    <a:pt x="84091" y="154169"/>
                  </a:lnTo>
                  <a:lnTo>
                    <a:pt x="109015" y="107410"/>
                  </a:lnTo>
                  <a:lnTo>
                    <a:pt x="125037" y="65327"/>
                  </a:lnTo>
                  <a:lnTo>
                    <a:pt x="130850" y="19056"/>
                  </a:lnTo>
                  <a:lnTo>
                    <a:pt x="131361" y="1697"/>
                  </a:lnTo>
                  <a:lnTo>
                    <a:pt x="136451" y="10258"/>
                  </a:lnTo>
                  <a:lnTo>
                    <a:pt x="140343" y="51357"/>
                  </a:lnTo>
                  <a:lnTo>
                    <a:pt x="143581" y="92117"/>
                  </a:lnTo>
                  <a:lnTo>
                    <a:pt x="148421" y="138767"/>
                  </a:lnTo>
                  <a:lnTo>
                    <a:pt x="149855" y="182222"/>
                  </a:lnTo>
                  <a:lnTo>
                    <a:pt x="150340" y="229144"/>
                  </a:lnTo>
                  <a:lnTo>
                    <a:pt x="150424" y="267092"/>
                  </a:lnTo>
                  <a:lnTo>
                    <a:pt x="150449" y="306793"/>
                  </a:lnTo>
                  <a:lnTo>
                    <a:pt x="150456" y="350424"/>
                  </a:lnTo>
                  <a:lnTo>
                    <a:pt x="149400" y="390820"/>
                  </a:lnTo>
                  <a:lnTo>
                    <a:pt x="140758" y="433087"/>
                  </a:lnTo>
                  <a:lnTo>
                    <a:pt x="136270" y="444790"/>
                  </a:lnTo>
                  <a:lnTo>
                    <a:pt x="127925" y="454225"/>
                  </a:lnTo>
                  <a:lnTo>
                    <a:pt x="122737" y="458222"/>
                  </a:lnTo>
                  <a:lnTo>
                    <a:pt x="118219" y="459828"/>
                  </a:lnTo>
                  <a:lnTo>
                    <a:pt x="114149" y="459841"/>
                  </a:lnTo>
                  <a:lnTo>
                    <a:pt x="104688" y="455975"/>
                  </a:lnTo>
                  <a:lnTo>
                    <a:pt x="89900" y="447201"/>
                  </a:lnTo>
                  <a:lnTo>
                    <a:pt x="78389" y="433424"/>
                  </a:lnTo>
                  <a:lnTo>
                    <a:pt x="70803" y="415659"/>
                  </a:lnTo>
                  <a:lnTo>
                    <a:pt x="64734" y="342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SMARTInkShape-379"/>
          <p:cNvSpPr/>
          <p:nvPr>
            <p:custDataLst>
              <p:tags r:id="rId6"/>
            </p:custDataLst>
          </p:nvPr>
        </p:nvSpPr>
        <p:spPr>
          <a:xfrm>
            <a:off x="4573210" y="3955216"/>
            <a:ext cx="179766" cy="691499"/>
          </a:xfrm>
          <a:custGeom>
            <a:avLst/>
            <a:gdLst/>
            <a:ahLst/>
            <a:cxnLst/>
            <a:rect l="0" t="0" r="0" b="0"/>
            <a:pathLst>
              <a:path w="179766" h="691499">
                <a:moveTo>
                  <a:pt x="179765" y="45284"/>
                </a:moveTo>
                <a:lnTo>
                  <a:pt x="179765" y="45284"/>
                </a:lnTo>
                <a:lnTo>
                  <a:pt x="174708" y="45284"/>
                </a:lnTo>
                <a:lnTo>
                  <a:pt x="161451" y="35171"/>
                </a:lnTo>
                <a:lnTo>
                  <a:pt x="138834" y="5560"/>
                </a:lnTo>
                <a:lnTo>
                  <a:pt x="129470" y="1171"/>
                </a:lnTo>
                <a:lnTo>
                  <a:pt x="124010" y="0"/>
                </a:lnTo>
                <a:lnTo>
                  <a:pt x="109477" y="4344"/>
                </a:lnTo>
                <a:lnTo>
                  <a:pt x="67106" y="29231"/>
                </a:lnTo>
                <a:lnTo>
                  <a:pt x="26616" y="66548"/>
                </a:lnTo>
                <a:lnTo>
                  <a:pt x="4914" y="97227"/>
                </a:lnTo>
                <a:lnTo>
                  <a:pt x="2872" y="102138"/>
                </a:lnTo>
                <a:lnTo>
                  <a:pt x="0" y="134332"/>
                </a:lnTo>
                <a:lnTo>
                  <a:pt x="4972" y="154005"/>
                </a:lnTo>
                <a:lnTo>
                  <a:pt x="23750" y="196087"/>
                </a:lnTo>
                <a:lnTo>
                  <a:pt x="56750" y="243694"/>
                </a:lnTo>
                <a:lnTo>
                  <a:pt x="75230" y="261058"/>
                </a:lnTo>
                <a:lnTo>
                  <a:pt x="81500" y="265334"/>
                </a:lnTo>
                <a:lnTo>
                  <a:pt x="91289" y="278550"/>
                </a:lnTo>
                <a:lnTo>
                  <a:pt x="108495" y="321065"/>
                </a:lnTo>
                <a:lnTo>
                  <a:pt x="111048" y="335776"/>
                </a:lnTo>
                <a:lnTo>
                  <a:pt x="107428" y="361014"/>
                </a:lnTo>
                <a:lnTo>
                  <a:pt x="95665" y="391441"/>
                </a:lnTo>
                <a:lnTo>
                  <a:pt x="70864" y="437996"/>
                </a:lnTo>
                <a:lnTo>
                  <a:pt x="67065" y="443159"/>
                </a:lnTo>
                <a:lnTo>
                  <a:pt x="74639" y="490058"/>
                </a:lnTo>
                <a:lnTo>
                  <a:pt x="64582" y="531931"/>
                </a:lnTo>
                <a:lnTo>
                  <a:pt x="50532" y="572253"/>
                </a:lnTo>
                <a:lnTo>
                  <a:pt x="41901" y="617192"/>
                </a:lnTo>
                <a:lnTo>
                  <a:pt x="37329" y="652512"/>
                </a:lnTo>
                <a:lnTo>
                  <a:pt x="42077" y="676053"/>
                </a:lnTo>
                <a:lnTo>
                  <a:pt x="46698" y="681697"/>
                </a:lnTo>
                <a:lnTo>
                  <a:pt x="60299" y="687967"/>
                </a:lnTo>
                <a:lnTo>
                  <a:pt x="80750" y="691498"/>
                </a:lnTo>
                <a:lnTo>
                  <a:pt x="122615" y="6834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SMARTInkShape-Group79"/>
          <p:cNvGrpSpPr/>
          <p:nvPr/>
        </p:nvGrpSpPr>
        <p:grpSpPr>
          <a:xfrm>
            <a:off x="2716633" y="4106992"/>
            <a:ext cx="1741068" cy="400620"/>
            <a:chOff x="2716633" y="4106992"/>
            <a:chExt cx="1741068" cy="400620"/>
          </a:xfrm>
        </p:grpSpPr>
        <p:sp>
          <p:nvSpPr>
            <p:cNvPr id="154" name="SMARTInkShape-380"/>
            <p:cNvSpPr/>
            <p:nvPr>
              <p:custDataLst>
                <p:tags r:id="rId48"/>
              </p:custDataLst>
            </p:nvPr>
          </p:nvSpPr>
          <p:spPr>
            <a:xfrm>
              <a:off x="4048125" y="4287574"/>
              <a:ext cx="28576" cy="122502"/>
            </a:xfrm>
            <a:custGeom>
              <a:avLst/>
              <a:gdLst/>
              <a:ahLst/>
              <a:cxnLst/>
              <a:rect l="0" t="0" r="0" b="0"/>
              <a:pathLst>
                <a:path w="28576" h="12250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408" y="6993"/>
                  </a:lnTo>
                  <a:lnTo>
                    <a:pt x="6651" y="7664"/>
                  </a:lnTo>
                  <a:lnTo>
                    <a:pt x="4434" y="7843"/>
                  </a:lnTo>
                  <a:lnTo>
                    <a:pt x="2956" y="9020"/>
                  </a:lnTo>
                  <a:lnTo>
                    <a:pt x="1314" y="13151"/>
                  </a:lnTo>
                  <a:lnTo>
                    <a:pt x="10" y="43502"/>
                  </a:lnTo>
                  <a:lnTo>
                    <a:pt x="8643" y="71026"/>
                  </a:lnTo>
                  <a:lnTo>
                    <a:pt x="9525" y="103405"/>
                  </a:lnTo>
                  <a:lnTo>
                    <a:pt x="28575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81"/>
            <p:cNvSpPr/>
            <p:nvPr>
              <p:custDataLst>
                <p:tags r:id="rId49"/>
              </p:custDataLst>
            </p:nvPr>
          </p:nvSpPr>
          <p:spPr>
            <a:xfrm>
              <a:off x="4381500" y="4248150"/>
              <a:ext cx="76201" cy="84617"/>
            </a:xfrm>
            <a:custGeom>
              <a:avLst/>
              <a:gdLst/>
              <a:ahLst/>
              <a:cxnLst/>
              <a:rect l="0" t="0" r="0" b="0"/>
              <a:pathLst>
                <a:path w="76201" h="84617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8642" y="41757"/>
                  </a:lnTo>
                  <a:lnTo>
                    <a:pt x="9515" y="84616"/>
                  </a:lnTo>
                  <a:lnTo>
                    <a:pt x="10582" y="70298"/>
                  </a:lnTo>
                  <a:lnTo>
                    <a:pt x="25772" y="28140"/>
                  </a:lnTo>
                  <a:lnTo>
                    <a:pt x="35035" y="9278"/>
                  </a:lnTo>
                  <a:lnTo>
                    <a:pt x="41324" y="4124"/>
                  </a:lnTo>
                  <a:lnTo>
                    <a:pt x="44483" y="3808"/>
                  </a:lnTo>
                  <a:lnTo>
                    <a:pt x="60329" y="8563"/>
                  </a:lnTo>
                  <a:lnTo>
                    <a:pt x="62444" y="11000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82"/>
            <p:cNvSpPr/>
            <p:nvPr>
              <p:custDataLst>
                <p:tags r:id="rId50"/>
              </p:custDataLst>
            </p:nvPr>
          </p:nvSpPr>
          <p:spPr>
            <a:xfrm>
              <a:off x="4316702" y="4262144"/>
              <a:ext cx="45749" cy="78830"/>
            </a:xfrm>
            <a:custGeom>
              <a:avLst/>
              <a:gdLst/>
              <a:ahLst/>
              <a:cxnLst/>
              <a:rect l="0" t="0" r="0" b="0"/>
              <a:pathLst>
                <a:path w="45749" h="78830">
                  <a:moveTo>
                    <a:pt x="45748" y="5056"/>
                  </a:moveTo>
                  <a:lnTo>
                    <a:pt x="45748" y="5056"/>
                  </a:lnTo>
                  <a:lnTo>
                    <a:pt x="32491" y="5056"/>
                  </a:lnTo>
                  <a:lnTo>
                    <a:pt x="26450" y="2234"/>
                  </a:lnTo>
                  <a:lnTo>
                    <a:pt x="23358" y="0"/>
                  </a:lnTo>
                  <a:lnTo>
                    <a:pt x="20238" y="627"/>
                  </a:lnTo>
                  <a:lnTo>
                    <a:pt x="13949" y="6968"/>
                  </a:lnTo>
                  <a:lnTo>
                    <a:pt x="4459" y="22438"/>
                  </a:lnTo>
                  <a:lnTo>
                    <a:pt x="0" y="40428"/>
                  </a:lnTo>
                  <a:lnTo>
                    <a:pt x="1779" y="52879"/>
                  </a:lnTo>
                  <a:lnTo>
                    <a:pt x="8731" y="68967"/>
                  </a:lnTo>
                  <a:lnTo>
                    <a:pt x="14479" y="75794"/>
                  </a:lnTo>
                  <a:lnTo>
                    <a:pt x="20562" y="78829"/>
                  </a:lnTo>
                  <a:lnTo>
                    <a:pt x="23665" y="78579"/>
                  </a:lnTo>
                  <a:lnTo>
                    <a:pt x="29937" y="75480"/>
                  </a:lnTo>
                  <a:lnTo>
                    <a:pt x="39417" y="57673"/>
                  </a:lnTo>
                  <a:lnTo>
                    <a:pt x="43872" y="42401"/>
                  </a:lnTo>
                  <a:lnTo>
                    <a:pt x="42092" y="31884"/>
                  </a:lnTo>
                  <a:lnTo>
                    <a:pt x="37773" y="22271"/>
                  </a:lnTo>
                  <a:lnTo>
                    <a:pt x="35140" y="19708"/>
                  </a:lnTo>
                  <a:lnTo>
                    <a:pt x="26698" y="14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83"/>
            <p:cNvSpPr/>
            <p:nvPr>
              <p:custDataLst>
                <p:tags r:id="rId51"/>
              </p:custDataLst>
            </p:nvPr>
          </p:nvSpPr>
          <p:spPr>
            <a:xfrm>
              <a:off x="4267200" y="41814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8937"/>
                  </a:lnTo>
                  <a:lnTo>
                    <a:pt x="2117" y="595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84"/>
            <p:cNvSpPr/>
            <p:nvPr>
              <p:custDataLst>
                <p:tags r:id="rId52"/>
              </p:custDataLst>
            </p:nvPr>
          </p:nvSpPr>
          <p:spPr>
            <a:xfrm>
              <a:off x="4257675" y="42767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1058" y="15209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85"/>
            <p:cNvSpPr/>
            <p:nvPr>
              <p:custDataLst>
                <p:tags r:id="rId53"/>
              </p:custDataLst>
            </p:nvPr>
          </p:nvSpPr>
          <p:spPr>
            <a:xfrm>
              <a:off x="4143375" y="4248150"/>
              <a:ext cx="85726" cy="38101"/>
            </a:xfrm>
            <a:custGeom>
              <a:avLst/>
              <a:gdLst/>
              <a:ahLst/>
              <a:cxnLst/>
              <a:rect l="0" t="0" r="0" b="0"/>
              <a:pathLst>
                <a:path w="85726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3044"/>
                  </a:lnTo>
                  <a:lnTo>
                    <a:pt x="48905" y="1571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86"/>
            <p:cNvSpPr/>
            <p:nvPr>
              <p:custDataLst>
                <p:tags r:id="rId54"/>
              </p:custDataLst>
            </p:nvPr>
          </p:nvSpPr>
          <p:spPr>
            <a:xfrm>
              <a:off x="4200578" y="4106992"/>
              <a:ext cx="28523" cy="262157"/>
            </a:xfrm>
            <a:custGeom>
              <a:avLst/>
              <a:gdLst/>
              <a:ahLst/>
              <a:cxnLst/>
              <a:rect l="0" t="0" r="0" b="0"/>
              <a:pathLst>
                <a:path w="28523" h="262157">
                  <a:moveTo>
                    <a:pt x="9472" y="17333"/>
                  </a:moveTo>
                  <a:lnTo>
                    <a:pt x="9472" y="17333"/>
                  </a:lnTo>
                  <a:lnTo>
                    <a:pt x="9472" y="0"/>
                  </a:lnTo>
                  <a:lnTo>
                    <a:pt x="14529" y="8904"/>
                  </a:lnTo>
                  <a:lnTo>
                    <a:pt x="14960" y="13831"/>
                  </a:lnTo>
                  <a:lnTo>
                    <a:pt x="10404" y="53221"/>
                  </a:lnTo>
                  <a:lnTo>
                    <a:pt x="8597" y="100700"/>
                  </a:lnTo>
                  <a:lnTo>
                    <a:pt x="1969" y="145200"/>
                  </a:lnTo>
                  <a:lnTo>
                    <a:pt x="347" y="190169"/>
                  </a:lnTo>
                  <a:lnTo>
                    <a:pt x="0" y="229783"/>
                  </a:lnTo>
                  <a:lnTo>
                    <a:pt x="1029" y="245105"/>
                  </a:lnTo>
                  <a:lnTo>
                    <a:pt x="8151" y="262156"/>
                  </a:lnTo>
                  <a:lnTo>
                    <a:pt x="14529" y="258083"/>
                  </a:lnTo>
                  <a:lnTo>
                    <a:pt x="28522" y="245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87"/>
            <p:cNvSpPr/>
            <p:nvPr>
              <p:custDataLst>
                <p:tags r:id="rId55"/>
              </p:custDataLst>
            </p:nvPr>
          </p:nvSpPr>
          <p:spPr>
            <a:xfrm>
              <a:off x="4048125" y="4200918"/>
              <a:ext cx="9526" cy="9133"/>
            </a:xfrm>
            <a:custGeom>
              <a:avLst/>
              <a:gdLst/>
              <a:ahLst/>
              <a:cxnLst/>
              <a:rect l="0" t="0" r="0" b="0"/>
              <a:pathLst>
                <a:path w="9526" h="9133">
                  <a:moveTo>
                    <a:pt x="0" y="9132"/>
                  </a:moveTo>
                  <a:lnTo>
                    <a:pt x="0" y="9132"/>
                  </a:lnTo>
                  <a:lnTo>
                    <a:pt x="9132" y="0"/>
                  </a:lnTo>
                  <a:lnTo>
                    <a:pt x="9525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88"/>
            <p:cNvSpPr/>
            <p:nvPr>
              <p:custDataLst>
                <p:tags r:id="rId56"/>
              </p:custDataLst>
            </p:nvPr>
          </p:nvSpPr>
          <p:spPr>
            <a:xfrm>
              <a:off x="4038600" y="4267708"/>
              <a:ext cx="15014" cy="113793"/>
            </a:xfrm>
            <a:custGeom>
              <a:avLst/>
              <a:gdLst/>
              <a:ahLst/>
              <a:cxnLst/>
              <a:rect l="0" t="0" r="0" b="0"/>
              <a:pathLst>
                <a:path w="15014" h="113793">
                  <a:moveTo>
                    <a:pt x="0" y="18542"/>
                  </a:moveTo>
                  <a:lnTo>
                    <a:pt x="0" y="18542"/>
                  </a:lnTo>
                  <a:lnTo>
                    <a:pt x="0" y="0"/>
                  </a:lnTo>
                  <a:lnTo>
                    <a:pt x="8201" y="7738"/>
                  </a:lnTo>
                  <a:lnTo>
                    <a:pt x="9408" y="17106"/>
                  </a:lnTo>
                  <a:lnTo>
                    <a:pt x="9525" y="60492"/>
                  </a:lnTo>
                  <a:lnTo>
                    <a:pt x="10583" y="76345"/>
                  </a:lnTo>
                  <a:lnTo>
                    <a:pt x="15013" y="96111"/>
                  </a:lnTo>
                  <a:lnTo>
                    <a:pt x="9525" y="11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89"/>
            <p:cNvSpPr/>
            <p:nvPr>
              <p:custDataLst>
                <p:tags r:id="rId57"/>
              </p:custDataLst>
            </p:nvPr>
          </p:nvSpPr>
          <p:spPr>
            <a:xfrm>
              <a:off x="4038600" y="4219968"/>
              <a:ext cx="9526" cy="9133"/>
            </a:xfrm>
            <a:custGeom>
              <a:avLst/>
              <a:gdLst/>
              <a:ahLst/>
              <a:cxnLst/>
              <a:rect l="0" t="0" r="0" b="0"/>
              <a:pathLst>
                <a:path w="9526" h="9133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7" y="0"/>
                  </a:lnTo>
                  <a:lnTo>
                    <a:pt x="6546" y="927"/>
                  </a:lnTo>
                  <a:lnTo>
                    <a:pt x="9525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90"/>
            <p:cNvSpPr/>
            <p:nvPr>
              <p:custDataLst>
                <p:tags r:id="rId58"/>
              </p:custDataLst>
            </p:nvPr>
          </p:nvSpPr>
          <p:spPr>
            <a:xfrm>
              <a:off x="4119445" y="4248543"/>
              <a:ext cx="42981" cy="110009"/>
            </a:xfrm>
            <a:custGeom>
              <a:avLst/>
              <a:gdLst/>
              <a:ahLst/>
              <a:cxnLst/>
              <a:rect l="0" t="0" r="0" b="0"/>
              <a:pathLst>
                <a:path w="42981" h="110009">
                  <a:moveTo>
                    <a:pt x="42980" y="9132"/>
                  </a:moveTo>
                  <a:lnTo>
                    <a:pt x="42980" y="9132"/>
                  </a:lnTo>
                  <a:lnTo>
                    <a:pt x="34779" y="931"/>
                  </a:lnTo>
                  <a:lnTo>
                    <a:pt x="28791" y="0"/>
                  </a:lnTo>
                  <a:lnTo>
                    <a:pt x="15257" y="9836"/>
                  </a:lnTo>
                  <a:lnTo>
                    <a:pt x="9492" y="20381"/>
                  </a:lnTo>
                  <a:lnTo>
                    <a:pt x="0" y="58238"/>
                  </a:lnTo>
                  <a:lnTo>
                    <a:pt x="4022" y="84713"/>
                  </a:lnTo>
                  <a:lnTo>
                    <a:pt x="9085" y="99521"/>
                  </a:lnTo>
                  <a:lnTo>
                    <a:pt x="12974" y="104316"/>
                  </a:lnTo>
                  <a:lnTo>
                    <a:pt x="22941" y="109645"/>
                  </a:lnTo>
                  <a:lnTo>
                    <a:pt x="27504" y="110008"/>
                  </a:lnTo>
                  <a:lnTo>
                    <a:pt x="42980" y="104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91"/>
            <p:cNvSpPr/>
            <p:nvPr>
              <p:custDataLst>
                <p:tags r:id="rId59"/>
              </p:custDataLst>
            </p:nvPr>
          </p:nvSpPr>
          <p:spPr>
            <a:xfrm>
              <a:off x="4095750" y="43053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92"/>
            <p:cNvSpPr/>
            <p:nvPr>
              <p:custDataLst>
                <p:tags r:id="rId60"/>
              </p:custDataLst>
            </p:nvPr>
          </p:nvSpPr>
          <p:spPr>
            <a:xfrm>
              <a:off x="3968269" y="4130936"/>
              <a:ext cx="79857" cy="243884"/>
            </a:xfrm>
            <a:custGeom>
              <a:avLst/>
              <a:gdLst/>
              <a:ahLst/>
              <a:cxnLst/>
              <a:rect l="0" t="0" r="0" b="0"/>
              <a:pathLst>
                <a:path w="79857" h="243884">
                  <a:moveTo>
                    <a:pt x="70331" y="164839"/>
                  </a:moveTo>
                  <a:lnTo>
                    <a:pt x="70331" y="164839"/>
                  </a:lnTo>
                  <a:lnTo>
                    <a:pt x="65274" y="164839"/>
                  </a:lnTo>
                  <a:lnTo>
                    <a:pt x="59970" y="162017"/>
                  </a:lnTo>
                  <a:lnTo>
                    <a:pt x="42885" y="151582"/>
                  </a:lnTo>
                  <a:lnTo>
                    <a:pt x="37217" y="150709"/>
                  </a:lnTo>
                  <a:lnTo>
                    <a:pt x="25275" y="152562"/>
                  </a:lnTo>
                  <a:lnTo>
                    <a:pt x="11708" y="159555"/>
                  </a:lnTo>
                  <a:lnTo>
                    <a:pt x="985" y="178443"/>
                  </a:lnTo>
                  <a:lnTo>
                    <a:pt x="0" y="195227"/>
                  </a:lnTo>
                  <a:lnTo>
                    <a:pt x="2934" y="226815"/>
                  </a:lnTo>
                  <a:lnTo>
                    <a:pt x="5291" y="232615"/>
                  </a:lnTo>
                  <a:lnTo>
                    <a:pt x="13555" y="241881"/>
                  </a:lnTo>
                  <a:lnTo>
                    <a:pt x="17664" y="243717"/>
                  </a:lnTo>
                  <a:lnTo>
                    <a:pt x="21461" y="243883"/>
                  </a:lnTo>
                  <a:lnTo>
                    <a:pt x="28503" y="241245"/>
                  </a:lnTo>
                  <a:lnTo>
                    <a:pt x="35160" y="236544"/>
                  </a:lnTo>
                  <a:lnTo>
                    <a:pt x="49915" y="217835"/>
                  </a:lnTo>
                  <a:lnTo>
                    <a:pt x="55966" y="203915"/>
                  </a:lnTo>
                  <a:lnTo>
                    <a:pt x="64906" y="167619"/>
                  </a:lnTo>
                  <a:lnTo>
                    <a:pt x="75805" y="120742"/>
                  </a:lnTo>
                  <a:lnTo>
                    <a:pt x="79056" y="76989"/>
                  </a:lnTo>
                  <a:lnTo>
                    <a:pt x="79751" y="30543"/>
                  </a:lnTo>
                  <a:lnTo>
                    <a:pt x="78767" y="10983"/>
                  </a:lnTo>
                  <a:lnTo>
                    <a:pt x="74785" y="1914"/>
                  </a:lnTo>
                  <a:lnTo>
                    <a:pt x="73301" y="130"/>
                  </a:lnTo>
                  <a:lnTo>
                    <a:pt x="72311" y="0"/>
                  </a:lnTo>
                  <a:lnTo>
                    <a:pt x="65666" y="12451"/>
                  </a:lnTo>
                  <a:lnTo>
                    <a:pt x="61766" y="55989"/>
                  </a:lnTo>
                  <a:lnTo>
                    <a:pt x="63818" y="100181"/>
                  </a:lnTo>
                  <a:lnTo>
                    <a:pt x="69045" y="139249"/>
                  </a:lnTo>
                  <a:lnTo>
                    <a:pt x="79856" y="193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93"/>
            <p:cNvSpPr/>
            <p:nvPr>
              <p:custDataLst>
                <p:tags r:id="rId61"/>
              </p:custDataLst>
            </p:nvPr>
          </p:nvSpPr>
          <p:spPr>
            <a:xfrm>
              <a:off x="3887063" y="4259382"/>
              <a:ext cx="45828" cy="112594"/>
            </a:xfrm>
            <a:custGeom>
              <a:avLst/>
              <a:gdLst/>
              <a:ahLst/>
              <a:cxnLst/>
              <a:rect l="0" t="0" r="0" b="0"/>
              <a:pathLst>
                <a:path w="45828" h="112594">
                  <a:moveTo>
                    <a:pt x="8662" y="45918"/>
                  </a:moveTo>
                  <a:lnTo>
                    <a:pt x="8662" y="45918"/>
                  </a:lnTo>
                  <a:lnTo>
                    <a:pt x="21919" y="45918"/>
                  </a:lnTo>
                  <a:lnTo>
                    <a:pt x="36108" y="40862"/>
                  </a:lnTo>
                  <a:lnTo>
                    <a:pt x="39660" y="36197"/>
                  </a:lnTo>
                  <a:lnTo>
                    <a:pt x="45827" y="12182"/>
                  </a:lnTo>
                  <a:lnTo>
                    <a:pt x="45080" y="9669"/>
                  </a:lnTo>
                  <a:lnTo>
                    <a:pt x="41428" y="4055"/>
                  </a:lnTo>
                  <a:lnTo>
                    <a:pt x="33455" y="854"/>
                  </a:lnTo>
                  <a:lnTo>
                    <a:pt x="28366" y="0"/>
                  </a:lnTo>
                  <a:lnTo>
                    <a:pt x="24973" y="1548"/>
                  </a:lnTo>
                  <a:lnTo>
                    <a:pt x="22711" y="4696"/>
                  </a:lnTo>
                  <a:lnTo>
                    <a:pt x="18081" y="13839"/>
                  </a:lnTo>
                  <a:lnTo>
                    <a:pt x="3506" y="34133"/>
                  </a:lnTo>
                  <a:lnTo>
                    <a:pt x="1079" y="42797"/>
                  </a:lnTo>
                  <a:lnTo>
                    <a:pt x="0" y="53703"/>
                  </a:lnTo>
                  <a:lnTo>
                    <a:pt x="6912" y="84497"/>
                  </a:lnTo>
                  <a:lnTo>
                    <a:pt x="18187" y="112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94"/>
            <p:cNvSpPr/>
            <p:nvPr>
              <p:custDataLst>
                <p:tags r:id="rId62"/>
              </p:custDataLst>
            </p:nvPr>
          </p:nvSpPr>
          <p:spPr>
            <a:xfrm>
              <a:off x="3781425" y="4277118"/>
              <a:ext cx="76201" cy="91387"/>
            </a:xfrm>
            <a:custGeom>
              <a:avLst/>
              <a:gdLst/>
              <a:ahLst/>
              <a:cxnLst/>
              <a:rect l="0" t="0" r="0" b="0"/>
              <a:pathLst>
                <a:path w="76201" h="91387">
                  <a:moveTo>
                    <a:pt x="0" y="9132"/>
                  </a:moveTo>
                  <a:lnTo>
                    <a:pt x="0" y="9132"/>
                  </a:lnTo>
                  <a:lnTo>
                    <a:pt x="8201" y="931"/>
                  </a:lnTo>
                  <a:lnTo>
                    <a:pt x="19246" y="0"/>
                  </a:lnTo>
                  <a:lnTo>
                    <a:pt x="27251" y="2604"/>
                  </a:lnTo>
                  <a:lnTo>
                    <a:pt x="41013" y="12899"/>
                  </a:lnTo>
                  <a:lnTo>
                    <a:pt x="50722" y="27064"/>
                  </a:lnTo>
                  <a:lnTo>
                    <a:pt x="63843" y="61745"/>
                  </a:lnTo>
                  <a:lnTo>
                    <a:pt x="64787" y="66432"/>
                  </a:lnTo>
                  <a:lnTo>
                    <a:pt x="63014" y="77285"/>
                  </a:lnTo>
                  <a:lnTo>
                    <a:pt x="58308" y="91386"/>
                  </a:lnTo>
                  <a:lnTo>
                    <a:pt x="56864" y="90426"/>
                  </a:lnTo>
                  <a:lnTo>
                    <a:pt x="52437" y="83715"/>
                  </a:lnTo>
                  <a:lnTo>
                    <a:pt x="49050" y="62981"/>
                  </a:lnTo>
                  <a:lnTo>
                    <a:pt x="53104" y="41785"/>
                  </a:lnTo>
                  <a:lnTo>
                    <a:pt x="76200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95"/>
            <p:cNvSpPr/>
            <p:nvPr>
              <p:custDataLst>
                <p:tags r:id="rId63"/>
              </p:custDataLst>
            </p:nvPr>
          </p:nvSpPr>
          <p:spPr>
            <a:xfrm>
              <a:off x="3724469" y="4259526"/>
              <a:ext cx="53953" cy="248086"/>
            </a:xfrm>
            <a:custGeom>
              <a:avLst/>
              <a:gdLst/>
              <a:ahLst/>
              <a:cxnLst/>
              <a:rect l="0" t="0" r="0" b="0"/>
              <a:pathLst>
                <a:path w="53953" h="248086">
                  <a:moveTo>
                    <a:pt x="9331" y="64824"/>
                  </a:moveTo>
                  <a:lnTo>
                    <a:pt x="9331" y="64824"/>
                  </a:lnTo>
                  <a:lnTo>
                    <a:pt x="9331" y="109604"/>
                  </a:lnTo>
                  <a:lnTo>
                    <a:pt x="19692" y="157073"/>
                  </a:lnTo>
                  <a:lnTo>
                    <a:pt x="26664" y="200168"/>
                  </a:lnTo>
                  <a:lnTo>
                    <a:pt x="28281" y="247641"/>
                  </a:lnTo>
                  <a:lnTo>
                    <a:pt x="28314" y="248085"/>
                  </a:lnTo>
                  <a:lnTo>
                    <a:pt x="28336" y="247323"/>
                  </a:lnTo>
                  <a:lnTo>
                    <a:pt x="20768" y="235320"/>
                  </a:lnTo>
                  <a:lnTo>
                    <a:pt x="11046" y="193789"/>
                  </a:lnTo>
                  <a:lnTo>
                    <a:pt x="3124" y="150546"/>
                  </a:lnTo>
                  <a:lnTo>
                    <a:pt x="789" y="110567"/>
                  </a:lnTo>
                  <a:lnTo>
                    <a:pt x="0" y="70841"/>
                  </a:lnTo>
                  <a:lnTo>
                    <a:pt x="4901" y="27913"/>
                  </a:lnTo>
                  <a:lnTo>
                    <a:pt x="8018" y="13671"/>
                  </a:lnTo>
                  <a:lnTo>
                    <a:pt x="13999" y="4394"/>
                  </a:lnTo>
                  <a:lnTo>
                    <a:pt x="22341" y="924"/>
                  </a:lnTo>
                  <a:lnTo>
                    <a:pt x="27530" y="0"/>
                  </a:lnTo>
                  <a:lnTo>
                    <a:pt x="30988" y="1500"/>
                  </a:lnTo>
                  <a:lnTo>
                    <a:pt x="33294" y="4616"/>
                  </a:lnTo>
                  <a:lnTo>
                    <a:pt x="52579" y="47177"/>
                  </a:lnTo>
                  <a:lnTo>
                    <a:pt x="53952" y="65448"/>
                  </a:lnTo>
                  <a:lnTo>
                    <a:pt x="46211" y="100225"/>
                  </a:lnTo>
                  <a:lnTo>
                    <a:pt x="40538" y="112308"/>
                  </a:lnTo>
                  <a:lnTo>
                    <a:pt x="34490" y="117678"/>
                  </a:lnTo>
                  <a:lnTo>
                    <a:pt x="28274" y="120064"/>
                  </a:lnTo>
                  <a:lnTo>
                    <a:pt x="25134" y="120701"/>
                  </a:lnTo>
                  <a:lnTo>
                    <a:pt x="21983" y="120067"/>
                  </a:lnTo>
                  <a:lnTo>
                    <a:pt x="9331" y="112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96"/>
            <p:cNvSpPr/>
            <p:nvPr>
              <p:custDataLst>
                <p:tags r:id="rId64"/>
              </p:custDataLst>
            </p:nvPr>
          </p:nvSpPr>
          <p:spPr>
            <a:xfrm>
              <a:off x="3438525" y="4245054"/>
              <a:ext cx="72973" cy="246786"/>
            </a:xfrm>
            <a:custGeom>
              <a:avLst/>
              <a:gdLst/>
              <a:ahLst/>
              <a:cxnLst/>
              <a:rect l="0" t="0" r="0" b="0"/>
              <a:pathLst>
                <a:path w="72973" h="246786">
                  <a:moveTo>
                    <a:pt x="28575" y="50721"/>
                  </a:moveTo>
                  <a:lnTo>
                    <a:pt x="28575" y="50721"/>
                  </a:lnTo>
                  <a:lnTo>
                    <a:pt x="15318" y="63978"/>
                  </a:lnTo>
                  <a:lnTo>
                    <a:pt x="12100" y="72841"/>
                  </a:lnTo>
                  <a:lnTo>
                    <a:pt x="9751" y="118501"/>
                  </a:lnTo>
                  <a:lnTo>
                    <a:pt x="9570" y="160770"/>
                  </a:lnTo>
                  <a:lnTo>
                    <a:pt x="16080" y="201223"/>
                  </a:lnTo>
                  <a:lnTo>
                    <a:pt x="18934" y="246785"/>
                  </a:lnTo>
                  <a:lnTo>
                    <a:pt x="19040" y="208714"/>
                  </a:lnTo>
                  <a:lnTo>
                    <a:pt x="19047" y="166090"/>
                  </a:lnTo>
                  <a:lnTo>
                    <a:pt x="13993" y="119947"/>
                  </a:lnTo>
                  <a:lnTo>
                    <a:pt x="10408" y="77644"/>
                  </a:lnTo>
                  <a:lnTo>
                    <a:pt x="10845" y="46115"/>
                  </a:lnTo>
                  <a:lnTo>
                    <a:pt x="20307" y="10240"/>
                  </a:lnTo>
                  <a:lnTo>
                    <a:pt x="28781" y="1685"/>
                  </a:lnTo>
                  <a:lnTo>
                    <a:pt x="32946" y="38"/>
                  </a:lnTo>
                  <a:lnTo>
                    <a:pt x="36780" y="0"/>
                  </a:lnTo>
                  <a:lnTo>
                    <a:pt x="40395" y="1031"/>
                  </a:lnTo>
                  <a:lnTo>
                    <a:pt x="47234" y="7823"/>
                  </a:lnTo>
                  <a:lnTo>
                    <a:pt x="68936" y="42015"/>
                  </a:lnTo>
                  <a:lnTo>
                    <a:pt x="72972" y="56023"/>
                  </a:lnTo>
                  <a:lnTo>
                    <a:pt x="71931" y="62723"/>
                  </a:lnTo>
                  <a:lnTo>
                    <a:pt x="61412" y="81206"/>
                  </a:lnTo>
                  <a:lnTo>
                    <a:pt x="33766" y="110852"/>
                  </a:lnTo>
                  <a:lnTo>
                    <a:pt x="16590" y="121690"/>
                  </a:lnTo>
                  <a:lnTo>
                    <a:pt x="0" y="126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97"/>
            <p:cNvSpPr/>
            <p:nvPr>
              <p:custDataLst>
                <p:tags r:id="rId65"/>
              </p:custDataLst>
            </p:nvPr>
          </p:nvSpPr>
          <p:spPr>
            <a:xfrm>
              <a:off x="3335732" y="4267834"/>
              <a:ext cx="93269" cy="91937"/>
            </a:xfrm>
            <a:custGeom>
              <a:avLst/>
              <a:gdLst/>
              <a:ahLst/>
              <a:cxnLst/>
              <a:rect l="0" t="0" r="0" b="0"/>
              <a:pathLst>
                <a:path w="93269" h="91937">
                  <a:moveTo>
                    <a:pt x="17068" y="27941"/>
                  </a:moveTo>
                  <a:lnTo>
                    <a:pt x="17068" y="27941"/>
                  </a:lnTo>
                  <a:lnTo>
                    <a:pt x="7936" y="37073"/>
                  </a:lnTo>
                  <a:lnTo>
                    <a:pt x="25495" y="29875"/>
                  </a:lnTo>
                  <a:lnTo>
                    <a:pt x="29036" y="29230"/>
                  </a:lnTo>
                  <a:lnTo>
                    <a:pt x="35793" y="22870"/>
                  </a:lnTo>
                  <a:lnTo>
                    <a:pt x="41265" y="14046"/>
                  </a:lnTo>
                  <a:lnTo>
                    <a:pt x="45066" y="1508"/>
                  </a:lnTo>
                  <a:lnTo>
                    <a:pt x="44200" y="794"/>
                  </a:lnTo>
                  <a:lnTo>
                    <a:pt x="40415" y="0"/>
                  </a:lnTo>
                  <a:lnTo>
                    <a:pt x="27279" y="4610"/>
                  </a:lnTo>
                  <a:lnTo>
                    <a:pt x="18784" y="12633"/>
                  </a:lnTo>
                  <a:lnTo>
                    <a:pt x="4707" y="35030"/>
                  </a:lnTo>
                  <a:lnTo>
                    <a:pt x="0" y="53560"/>
                  </a:lnTo>
                  <a:lnTo>
                    <a:pt x="1456" y="59837"/>
                  </a:lnTo>
                  <a:lnTo>
                    <a:pt x="16179" y="82297"/>
                  </a:lnTo>
                  <a:lnTo>
                    <a:pt x="19650" y="86404"/>
                  </a:lnTo>
                  <a:lnTo>
                    <a:pt x="31974" y="90966"/>
                  </a:lnTo>
                  <a:lnTo>
                    <a:pt x="49093" y="91936"/>
                  </a:lnTo>
                  <a:lnTo>
                    <a:pt x="93268" y="85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98"/>
            <p:cNvSpPr/>
            <p:nvPr>
              <p:custDataLst>
                <p:tags r:id="rId66"/>
              </p:custDataLst>
            </p:nvPr>
          </p:nvSpPr>
          <p:spPr>
            <a:xfrm>
              <a:off x="3268399" y="4286250"/>
              <a:ext cx="36777" cy="19051"/>
            </a:xfrm>
            <a:custGeom>
              <a:avLst/>
              <a:gdLst/>
              <a:ahLst/>
              <a:cxnLst/>
              <a:rect l="0" t="0" r="0" b="0"/>
              <a:pathLst>
                <a:path w="3677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367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99"/>
            <p:cNvSpPr/>
            <p:nvPr>
              <p:custDataLst>
                <p:tags r:id="rId67"/>
              </p:custDataLst>
            </p:nvPr>
          </p:nvSpPr>
          <p:spPr>
            <a:xfrm>
              <a:off x="3286125" y="4173274"/>
              <a:ext cx="57151" cy="213382"/>
            </a:xfrm>
            <a:custGeom>
              <a:avLst/>
              <a:gdLst/>
              <a:ahLst/>
              <a:cxnLst/>
              <a:rect l="0" t="0" r="0" b="0"/>
              <a:pathLst>
                <a:path w="57151" h="21338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2559"/>
                  </a:lnTo>
                  <a:lnTo>
                    <a:pt x="7539" y="89879"/>
                  </a:lnTo>
                  <a:lnTo>
                    <a:pt x="9263" y="133805"/>
                  </a:lnTo>
                  <a:lnTo>
                    <a:pt x="10506" y="165244"/>
                  </a:lnTo>
                  <a:lnTo>
                    <a:pt x="19219" y="206573"/>
                  </a:lnTo>
                  <a:lnTo>
                    <a:pt x="21279" y="210299"/>
                  </a:lnTo>
                  <a:lnTo>
                    <a:pt x="23711" y="212783"/>
                  </a:lnTo>
                  <a:lnTo>
                    <a:pt x="27449" y="213381"/>
                  </a:lnTo>
                  <a:lnTo>
                    <a:pt x="37247" y="211223"/>
                  </a:lnTo>
                  <a:lnTo>
                    <a:pt x="40706" y="209165"/>
                  </a:lnTo>
                  <a:lnTo>
                    <a:pt x="43012" y="206736"/>
                  </a:lnTo>
                  <a:lnTo>
                    <a:pt x="57150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00"/>
            <p:cNvSpPr/>
            <p:nvPr>
              <p:custDataLst>
                <p:tags r:id="rId68"/>
              </p:custDataLst>
            </p:nvPr>
          </p:nvSpPr>
          <p:spPr>
            <a:xfrm>
              <a:off x="3183220" y="4252527"/>
              <a:ext cx="53428" cy="155547"/>
            </a:xfrm>
            <a:custGeom>
              <a:avLst/>
              <a:gdLst/>
              <a:ahLst/>
              <a:cxnLst/>
              <a:rect l="0" t="0" r="0" b="0"/>
              <a:pathLst>
                <a:path w="53428" h="155547">
                  <a:moveTo>
                    <a:pt x="45755" y="24198"/>
                  </a:moveTo>
                  <a:lnTo>
                    <a:pt x="45755" y="24198"/>
                  </a:lnTo>
                  <a:lnTo>
                    <a:pt x="45755" y="19142"/>
                  </a:lnTo>
                  <a:lnTo>
                    <a:pt x="42933" y="13837"/>
                  </a:lnTo>
                  <a:lnTo>
                    <a:pt x="31566" y="600"/>
                  </a:lnTo>
                  <a:lnTo>
                    <a:pt x="28887" y="0"/>
                  </a:lnTo>
                  <a:lnTo>
                    <a:pt x="26044" y="657"/>
                  </a:lnTo>
                  <a:lnTo>
                    <a:pt x="16984" y="6640"/>
                  </a:lnTo>
                  <a:lnTo>
                    <a:pt x="4441" y="18143"/>
                  </a:lnTo>
                  <a:lnTo>
                    <a:pt x="935" y="27151"/>
                  </a:lnTo>
                  <a:lnTo>
                    <a:pt x="0" y="32517"/>
                  </a:lnTo>
                  <a:lnTo>
                    <a:pt x="1783" y="44124"/>
                  </a:lnTo>
                  <a:lnTo>
                    <a:pt x="8999" y="75113"/>
                  </a:lnTo>
                  <a:lnTo>
                    <a:pt x="36704" y="122025"/>
                  </a:lnTo>
                  <a:lnTo>
                    <a:pt x="52500" y="147413"/>
                  </a:lnTo>
                  <a:lnTo>
                    <a:pt x="53427" y="150791"/>
                  </a:lnTo>
                  <a:lnTo>
                    <a:pt x="52986" y="153044"/>
                  </a:lnTo>
                  <a:lnTo>
                    <a:pt x="51634" y="154545"/>
                  </a:lnTo>
                  <a:lnTo>
                    <a:pt x="49674" y="155546"/>
                  </a:lnTo>
                  <a:lnTo>
                    <a:pt x="47309" y="155155"/>
                  </a:lnTo>
                  <a:lnTo>
                    <a:pt x="41860" y="151898"/>
                  </a:lnTo>
                  <a:lnTo>
                    <a:pt x="32842" y="139058"/>
                  </a:lnTo>
                  <a:lnTo>
                    <a:pt x="26705" y="119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01"/>
            <p:cNvSpPr/>
            <p:nvPr>
              <p:custDataLst>
                <p:tags r:id="rId69"/>
              </p:custDataLst>
            </p:nvPr>
          </p:nvSpPr>
          <p:spPr>
            <a:xfrm>
              <a:off x="3067050" y="4362450"/>
              <a:ext cx="76201" cy="18934"/>
            </a:xfrm>
            <a:custGeom>
              <a:avLst/>
              <a:gdLst/>
              <a:ahLst/>
              <a:cxnLst/>
              <a:rect l="0" t="0" r="0" b="0"/>
              <a:pathLst>
                <a:path w="76201" h="18934">
                  <a:moveTo>
                    <a:pt x="0" y="9525"/>
                  </a:moveTo>
                  <a:lnTo>
                    <a:pt x="0" y="9525"/>
                  </a:lnTo>
                  <a:lnTo>
                    <a:pt x="0" y="18658"/>
                  </a:lnTo>
                  <a:lnTo>
                    <a:pt x="5056" y="18933"/>
                  </a:lnTo>
                  <a:lnTo>
                    <a:pt x="45761" y="1083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02"/>
            <p:cNvSpPr/>
            <p:nvPr>
              <p:custDataLst>
                <p:tags r:id="rId70"/>
              </p:custDataLst>
            </p:nvPr>
          </p:nvSpPr>
          <p:spPr>
            <a:xfrm>
              <a:off x="2954790" y="4269504"/>
              <a:ext cx="83686" cy="163159"/>
            </a:xfrm>
            <a:custGeom>
              <a:avLst/>
              <a:gdLst/>
              <a:ahLst/>
              <a:cxnLst/>
              <a:rect l="0" t="0" r="0" b="0"/>
              <a:pathLst>
                <a:path w="83686" h="163159">
                  <a:moveTo>
                    <a:pt x="17010" y="35796"/>
                  </a:moveTo>
                  <a:lnTo>
                    <a:pt x="17010" y="35796"/>
                  </a:lnTo>
                  <a:lnTo>
                    <a:pt x="17010" y="40852"/>
                  </a:lnTo>
                  <a:lnTo>
                    <a:pt x="19832" y="46157"/>
                  </a:lnTo>
                  <a:lnTo>
                    <a:pt x="23556" y="52043"/>
                  </a:lnTo>
                  <a:lnTo>
                    <a:pt x="25211" y="58186"/>
                  </a:lnTo>
                  <a:lnTo>
                    <a:pt x="27769" y="60248"/>
                  </a:lnTo>
                  <a:lnTo>
                    <a:pt x="42821" y="63828"/>
                  </a:lnTo>
                  <a:lnTo>
                    <a:pt x="54879" y="59154"/>
                  </a:lnTo>
                  <a:lnTo>
                    <a:pt x="58131" y="55601"/>
                  </a:lnTo>
                  <a:lnTo>
                    <a:pt x="77639" y="18379"/>
                  </a:lnTo>
                  <a:lnTo>
                    <a:pt x="78596" y="13602"/>
                  </a:lnTo>
                  <a:lnTo>
                    <a:pt x="78175" y="9358"/>
                  </a:lnTo>
                  <a:lnTo>
                    <a:pt x="76837" y="5470"/>
                  </a:lnTo>
                  <a:lnTo>
                    <a:pt x="73828" y="2879"/>
                  </a:lnTo>
                  <a:lnTo>
                    <a:pt x="64840" y="0"/>
                  </a:lnTo>
                  <a:lnTo>
                    <a:pt x="59480" y="2407"/>
                  </a:lnTo>
                  <a:lnTo>
                    <a:pt x="35669" y="29083"/>
                  </a:lnTo>
                  <a:lnTo>
                    <a:pt x="11863" y="72149"/>
                  </a:lnTo>
                  <a:lnTo>
                    <a:pt x="2550" y="89489"/>
                  </a:lnTo>
                  <a:lnTo>
                    <a:pt x="0" y="105168"/>
                  </a:lnTo>
                  <a:lnTo>
                    <a:pt x="3621" y="131845"/>
                  </a:lnTo>
                  <a:lnTo>
                    <a:pt x="11412" y="144807"/>
                  </a:lnTo>
                  <a:lnTo>
                    <a:pt x="28604" y="161751"/>
                  </a:lnTo>
                  <a:lnTo>
                    <a:pt x="33206" y="163158"/>
                  </a:lnTo>
                  <a:lnTo>
                    <a:pt x="43964" y="161898"/>
                  </a:lnTo>
                  <a:lnTo>
                    <a:pt x="83685" y="150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03"/>
            <p:cNvSpPr/>
            <p:nvPr>
              <p:custDataLst>
                <p:tags r:id="rId71"/>
              </p:custDataLst>
            </p:nvPr>
          </p:nvSpPr>
          <p:spPr>
            <a:xfrm>
              <a:off x="2857500" y="4286643"/>
              <a:ext cx="66676" cy="138519"/>
            </a:xfrm>
            <a:custGeom>
              <a:avLst/>
              <a:gdLst/>
              <a:ahLst/>
              <a:cxnLst/>
              <a:rect l="0" t="0" r="0" b="0"/>
              <a:pathLst>
                <a:path w="66676" h="138519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1058" y="17994"/>
                  </a:lnTo>
                  <a:lnTo>
                    <a:pt x="8642" y="55026"/>
                  </a:lnTo>
                  <a:lnTo>
                    <a:pt x="9350" y="94202"/>
                  </a:lnTo>
                  <a:lnTo>
                    <a:pt x="9518" y="138518"/>
                  </a:lnTo>
                  <a:lnTo>
                    <a:pt x="9525" y="96608"/>
                  </a:lnTo>
                  <a:lnTo>
                    <a:pt x="12347" y="50285"/>
                  </a:lnTo>
                  <a:lnTo>
                    <a:pt x="19886" y="31909"/>
                  </a:lnTo>
                  <a:lnTo>
                    <a:pt x="26859" y="21275"/>
                  </a:lnTo>
                  <a:lnTo>
                    <a:pt x="29547" y="21460"/>
                  </a:lnTo>
                  <a:lnTo>
                    <a:pt x="38179" y="24489"/>
                  </a:lnTo>
                  <a:lnTo>
                    <a:pt x="46249" y="37829"/>
                  </a:lnTo>
                  <a:lnTo>
                    <a:pt x="56773" y="78802"/>
                  </a:lnTo>
                  <a:lnTo>
                    <a:pt x="66675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04"/>
            <p:cNvSpPr/>
            <p:nvPr>
              <p:custDataLst>
                <p:tags r:id="rId72"/>
              </p:custDataLst>
            </p:nvPr>
          </p:nvSpPr>
          <p:spPr>
            <a:xfrm>
              <a:off x="2716633" y="4268640"/>
              <a:ext cx="109743" cy="164055"/>
            </a:xfrm>
            <a:custGeom>
              <a:avLst/>
              <a:gdLst/>
              <a:ahLst/>
              <a:cxnLst/>
              <a:rect l="0" t="0" r="0" b="0"/>
              <a:pathLst>
                <a:path w="109743" h="164055">
                  <a:moveTo>
                    <a:pt x="83717" y="17610"/>
                  </a:moveTo>
                  <a:lnTo>
                    <a:pt x="83717" y="17610"/>
                  </a:lnTo>
                  <a:lnTo>
                    <a:pt x="83717" y="9409"/>
                  </a:lnTo>
                  <a:lnTo>
                    <a:pt x="78661" y="3421"/>
                  </a:lnTo>
                  <a:lnTo>
                    <a:pt x="73356" y="721"/>
                  </a:lnTo>
                  <a:lnTo>
                    <a:pt x="70459" y="0"/>
                  </a:lnTo>
                  <a:lnTo>
                    <a:pt x="56270" y="4043"/>
                  </a:lnTo>
                  <a:lnTo>
                    <a:pt x="43717" y="11944"/>
                  </a:lnTo>
                  <a:lnTo>
                    <a:pt x="23448" y="39304"/>
                  </a:lnTo>
                  <a:lnTo>
                    <a:pt x="4768" y="84633"/>
                  </a:lnTo>
                  <a:lnTo>
                    <a:pt x="0" y="107907"/>
                  </a:lnTo>
                  <a:lnTo>
                    <a:pt x="3643" y="133265"/>
                  </a:lnTo>
                  <a:lnTo>
                    <a:pt x="11426" y="150774"/>
                  </a:lnTo>
                  <a:lnTo>
                    <a:pt x="25491" y="162664"/>
                  </a:lnTo>
                  <a:lnTo>
                    <a:pt x="31141" y="164054"/>
                  </a:lnTo>
                  <a:lnTo>
                    <a:pt x="43064" y="162777"/>
                  </a:lnTo>
                  <a:lnTo>
                    <a:pt x="66733" y="151051"/>
                  </a:lnTo>
                  <a:lnTo>
                    <a:pt x="88798" y="124058"/>
                  </a:lnTo>
                  <a:lnTo>
                    <a:pt x="103684" y="94306"/>
                  </a:lnTo>
                  <a:lnTo>
                    <a:pt x="109742" y="60326"/>
                  </a:lnTo>
                  <a:lnTo>
                    <a:pt x="106480" y="33559"/>
                  </a:lnTo>
                  <a:lnTo>
                    <a:pt x="98811" y="17279"/>
                  </a:lnTo>
                  <a:lnTo>
                    <a:pt x="94838" y="15273"/>
                  </a:lnTo>
                  <a:lnTo>
                    <a:pt x="84779" y="15866"/>
                  </a:lnTo>
                  <a:lnTo>
                    <a:pt x="76075" y="19657"/>
                  </a:lnTo>
                  <a:lnTo>
                    <a:pt x="72272" y="22150"/>
                  </a:lnTo>
                  <a:lnTo>
                    <a:pt x="64667" y="36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80"/>
          <p:cNvGrpSpPr/>
          <p:nvPr/>
        </p:nvGrpSpPr>
        <p:grpSpPr>
          <a:xfrm>
            <a:off x="5411524" y="5010894"/>
            <a:ext cx="951177" cy="822213"/>
            <a:chOff x="5411524" y="5010894"/>
            <a:chExt cx="951177" cy="822213"/>
          </a:xfrm>
        </p:grpSpPr>
        <p:sp>
          <p:nvSpPr>
            <p:cNvPr id="180" name="SMARTInkShape-405"/>
            <p:cNvSpPr/>
            <p:nvPr>
              <p:custDataLst>
                <p:tags r:id="rId38"/>
              </p:custDataLst>
            </p:nvPr>
          </p:nvSpPr>
          <p:spPr>
            <a:xfrm>
              <a:off x="6238875" y="547687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0" y="9918"/>
                  </a:lnTo>
                  <a:lnTo>
                    <a:pt x="39060" y="8489"/>
                  </a:lnTo>
                  <a:lnTo>
                    <a:pt x="86542" y="199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06"/>
            <p:cNvSpPr/>
            <p:nvPr>
              <p:custDataLst>
                <p:tags r:id="rId39"/>
              </p:custDataLst>
            </p:nvPr>
          </p:nvSpPr>
          <p:spPr>
            <a:xfrm>
              <a:off x="6296177" y="5353050"/>
              <a:ext cx="66524" cy="266374"/>
            </a:xfrm>
            <a:custGeom>
              <a:avLst/>
              <a:gdLst/>
              <a:ahLst/>
              <a:cxnLst/>
              <a:rect l="0" t="0" r="0" b="0"/>
              <a:pathLst>
                <a:path w="66524" h="266374">
                  <a:moveTo>
                    <a:pt x="37948" y="0"/>
                  </a:moveTo>
                  <a:lnTo>
                    <a:pt x="37948" y="0"/>
                  </a:lnTo>
                  <a:lnTo>
                    <a:pt x="32892" y="5056"/>
                  </a:lnTo>
                  <a:lnTo>
                    <a:pt x="30409" y="13183"/>
                  </a:lnTo>
                  <a:lnTo>
                    <a:pt x="26189" y="29659"/>
                  </a:lnTo>
                  <a:lnTo>
                    <a:pt x="22138" y="42816"/>
                  </a:lnTo>
                  <a:lnTo>
                    <a:pt x="19538" y="82775"/>
                  </a:lnTo>
                  <a:lnTo>
                    <a:pt x="16266" y="120129"/>
                  </a:lnTo>
                  <a:lnTo>
                    <a:pt x="8593" y="156950"/>
                  </a:lnTo>
                  <a:lnTo>
                    <a:pt x="2439" y="198551"/>
                  </a:lnTo>
                  <a:lnTo>
                    <a:pt x="189" y="241576"/>
                  </a:lnTo>
                  <a:lnTo>
                    <a:pt x="0" y="254123"/>
                  </a:lnTo>
                  <a:lnTo>
                    <a:pt x="1007" y="258315"/>
                  </a:lnTo>
                  <a:lnTo>
                    <a:pt x="2738" y="261110"/>
                  </a:lnTo>
                  <a:lnTo>
                    <a:pt x="4950" y="262974"/>
                  </a:lnTo>
                  <a:lnTo>
                    <a:pt x="13051" y="265044"/>
                  </a:lnTo>
                  <a:lnTo>
                    <a:pt x="30443" y="266373"/>
                  </a:lnTo>
                  <a:lnTo>
                    <a:pt x="40257" y="260910"/>
                  </a:lnTo>
                  <a:lnTo>
                    <a:pt x="50616" y="253543"/>
                  </a:lnTo>
                  <a:lnTo>
                    <a:pt x="66523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07"/>
            <p:cNvSpPr/>
            <p:nvPr>
              <p:custDataLst>
                <p:tags r:id="rId40"/>
              </p:custDataLst>
            </p:nvPr>
          </p:nvSpPr>
          <p:spPr>
            <a:xfrm>
              <a:off x="6143625" y="5278174"/>
              <a:ext cx="9526" cy="398727"/>
            </a:xfrm>
            <a:custGeom>
              <a:avLst/>
              <a:gdLst/>
              <a:ahLst/>
              <a:cxnLst/>
              <a:rect l="0" t="0" r="0" b="0"/>
              <a:pathLst>
                <a:path w="9526" h="3987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7539" y="12034"/>
                  </a:lnTo>
                  <a:lnTo>
                    <a:pt x="9263" y="56722"/>
                  </a:lnTo>
                  <a:lnTo>
                    <a:pt x="9447" y="98190"/>
                  </a:lnTo>
                  <a:lnTo>
                    <a:pt x="9502" y="138816"/>
                  </a:lnTo>
                  <a:lnTo>
                    <a:pt x="9518" y="180722"/>
                  </a:lnTo>
                  <a:lnTo>
                    <a:pt x="9524" y="223921"/>
                  </a:lnTo>
                  <a:lnTo>
                    <a:pt x="9525" y="264382"/>
                  </a:lnTo>
                  <a:lnTo>
                    <a:pt x="9525" y="306004"/>
                  </a:lnTo>
                  <a:lnTo>
                    <a:pt x="6703" y="343382"/>
                  </a:lnTo>
                  <a:lnTo>
                    <a:pt x="588" y="388524"/>
                  </a:lnTo>
                  <a:lnTo>
                    <a:pt x="393" y="395099"/>
                  </a:lnTo>
                  <a:lnTo>
                    <a:pt x="1320" y="398425"/>
                  </a:lnTo>
                  <a:lnTo>
                    <a:pt x="9525" y="39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08"/>
            <p:cNvSpPr/>
            <p:nvPr>
              <p:custDataLst>
                <p:tags r:id="rId41"/>
              </p:custDataLst>
            </p:nvPr>
          </p:nvSpPr>
          <p:spPr>
            <a:xfrm>
              <a:off x="5928587" y="5496055"/>
              <a:ext cx="91214" cy="95121"/>
            </a:xfrm>
            <a:custGeom>
              <a:avLst/>
              <a:gdLst/>
              <a:ahLst/>
              <a:cxnLst/>
              <a:rect l="0" t="0" r="0" b="0"/>
              <a:pathLst>
                <a:path w="91214" h="95121">
                  <a:moveTo>
                    <a:pt x="5488" y="28445"/>
                  </a:moveTo>
                  <a:lnTo>
                    <a:pt x="5488" y="28445"/>
                  </a:lnTo>
                  <a:lnTo>
                    <a:pt x="432" y="23389"/>
                  </a:lnTo>
                  <a:lnTo>
                    <a:pt x="0" y="20841"/>
                  </a:lnTo>
                  <a:lnTo>
                    <a:pt x="772" y="18084"/>
                  </a:lnTo>
                  <a:lnTo>
                    <a:pt x="2344" y="15188"/>
                  </a:lnTo>
                  <a:lnTo>
                    <a:pt x="4450" y="13257"/>
                  </a:lnTo>
                  <a:lnTo>
                    <a:pt x="24397" y="853"/>
                  </a:lnTo>
                  <a:lnTo>
                    <a:pt x="37638" y="0"/>
                  </a:lnTo>
                  <a:lnTo>
                    <a:pt x="43766" y="2750"/>
                  </a:lnTo>
                  <a:lnTo>
                    <a:pt x="46881" y="4964"/>
                  </a:lnTo>
                  <a:lnTo>
                    <a:pt x="50343" y="10249"/>
                  </a:lnTo>
                  <a:lnTo>
                    <a:pt x="51267" y="13139"/>
                  </a:lnTo>
                  <a:lnTo>
                    <a:pt x="43304" y="58659"/>
                  </a:lnTo>
                  <a:lnTo>
                    <a:pt x="36213" y="71499"/>
                  </a:lnTo>
                  <a:lnTo>
                    <a:pt x="25055" y="84983"/>
                  </a:lnTo>
                  <a:lnTo>
                    <a:pt x="32245" y="86533"/>
                  </a:lnTo>
                  <a:lnTo>
                    <a:pt x="37841" y="90597"/>
                  </a:lnTo>
                  <a:lnTo>
                    <a:pt x="41873" y="91046"/>
                  </a:lnTo>
                  <a:lnTo>
                    <a:pt x="64543" y="86522"/>
                  </a:lnTo>
                  <a:lnTo>
                    <a:pt x="91213" y="95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09"/>
            <p:cNvSpPr/>
            <p:nvPr>
              <p:custDataLst>
                <p:tags r:id="rId42"/>
              </p:custDataLst>
            </p:nvPr>
          </p:nvSpPr>
          <p:spPr>
            <a:xfrm>
              <a:off x="5848350" y="547687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883" y="1058"/>
                  </a:lnTo>
                  <a:lnTo>
                    <a:pt x="393" y="5056"/>
                  </a:lnTo>
                  <a:lnTo>
                    <a:pt x="8952" y="47946"/>
                  </a:lnTo>
                  <a:lnTo>
                    <a:pt x="9475" y="93292"/>
                  </a:lnTo>
                  <a:lnTo>
                    <a:pt x="9515" y="120264"/>
                  </a:lnTo>
                  <a:lnTo>
                    <a:pt x="8460" y="12462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10"/>
            <p:cNvSpPr/>
            <p:nvPr>
              <p:custDataLst>
                <p:tags r:id="rId43"/>
              </p:custDataLst>
            </p:nvPr>
          </p:nvSpPr>
          <p:spPr>
            <a:xfrm>
              <a:off x="5800725" y="5534025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11"/>
            <p:cNvSpPr/>
            <p:nvPr>
              <p:custDataLst>
                <p:tags r:id="rId44"/>
              </p:custDataLst>
            </p:nvPr>
          </p:nvSpPr>
          <p:spPr>
            <a:xfrm>
              <a:off x="5697274" y="5505450"/>
              <a:ext cx="65352" cy="19051"/>
            </a:xfrm>
            <a:custGeom>
              <a:avLst/>
              <a:gdLst/>
              <a:ahLst/>
              <a:cxnLst/>
              <a:rect l="0" t="0" r="0" b="0"/>
              <a:pathLst>
                <a:path w="6535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125" y="19050"/>
                  </a:lnTo>
                  <a:lnTo>
                    <a:pt x="9212" y="16228"/>
                  </a:lnTo>
                  <a:lnTo>
                    <a:pt x="17117" y="11446"/>
                  </a:lnTo>
                  <a:lnTo>
                    <a:pt x="65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12"/>
            <p:cNvSpPr/>
            <p:nvPr>
              <p:custDataLst>
                <p:tags r:id="rId45"/>
              </p:custDataLst>
            </p:nvPr>
          </p:nvSpPr>
          <p:spPr>
            <a:xfrm>
              <a:off x="5743620" y="5392591"/>
              <a:ext cx="28531" cy="220855"/>
            </a:xfrm>
            <a:custGeom>
              <a:avLst/>
              <a:gdLst/>
              <a:ahLst/>
              <a:cxnLst/>
              <a:rect l="0" t="0" r="0" b="0"/>
              <a:pathLst>
                <a:path w="28531" h="220855">
                  <a:moveTo>
                    <a:pt x="9480" y="17609"/>
                  </a:moveTo>
                  <a:lnTo>
                    <a:pt x="9480" y="17609"/>
                  </a:lnTo>
                  <a:lnTo>
                    <a:pt x="9480" y="9408"/>
                  </a:lnTo>
                  <a:lnTo>
                    <a:pt x="17681" y="0"/>
                  </a:lnTo>
                  <a:lnTo>
                    <a:pt x="18122" y="577"/>
                  </a:lnTo>
                  <a:lnTo>
                    <a:pt x="18989" y="44627"/>
                  </a:lnTo>
                  <a:lnTo>
                    <a:pt x="13945" y="89033"/>
                  </a:lnTo>
                  <a:lnTo>
                    <a:pt x="3816" y="130965"/>
                  </a:lnTo>
                  <a:lnTo>
                    <a:pt x="718" y="172645"/>
                  </a:lnTo>
                  <a:lnTo>
                    <a:pt x="0" y="219290"/>
                  </a:lnTo>
                  <a:lnTo>
                    <a:pt x="1043" y="220854"/>
                  </a:lnTo>
                  <a:lnTo>
                    <a:pt x="2797" y="220840"/>
                  </a:lnTo>
                  <a:lnTo>
                    <a:pt x="7568" y="218001"/>
                  </a:lnTo>
                  <a:lnTo>
                    <a:pt x="22346" y="204564"/>
                  </a:lnTo>
                  <a:lnTo>
                    <a:pt x="28530" y="189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13"/>
            <p:cNvSpPr/>
            <p:nvPr>
              <p:custDataLst>
                <p:tags r:id="rId46"/>
              </p:custDataLst>
            </p:nvPr>
          </p:nvSpPr>
          <p:spPr>
            <a:xfrm>
              <a:off x="5467388" y="5010894"/>
              <a:ext cx="104738" cy="138816"/>
            </a:xfrm>
            <a:custGeom>
              <a:avLst/>
              <a:gdLst/>
              <a:ahLst/>
              <a:cxnLst/>
              <a:rect l="0" t="0" r="0" b="0"/>
              <a:pathLst>
                <a:path w="104738" h="138816">
                  <a:moveTo>
                    <a:pt x="28537" y="56406"/>
                  </a:moveTo>
                  <a:lnTo>
                    <a:pt x="28537" y="56406"/>
                  </a:lnTo>
                  <a:lnTo>
                    <a:pt x="23481" y="56406"/>
                  </a:lnTo>
                  <a:lnTo>
                    <a:pt x="18176" y="59228"/>
                  </a:lnTo>
                  <a:lnTo>
                    <a:pt x="15280" y="61462"/>
                  </a:lnTo>
                  <a:lnTo>
                    <a:pt x="12062" y="72411"/>
                  </a:lnTo>
                  <a:lnTo>
                    <a:pt x="7428" y="93604"/>
                  </a:lnTo>
                  <a:lnTo>
                    <a:pt x="1437" y="114672"/>
                  </a:lnTo>
                  <a:lnTo>
                    <a:pt x="92" y="138745"/>
                  </a:lnTo>
                  <a:lnTo>
                    <a:pt x="49" y="138815"/>
                  </a:lnTo>
                  <a:lnTo>
                    <a:pt x="0" y="136071"/>
                  </a:lnTo>
                  <a:lnTo>
                    <a:pt x="16211" y="89556"/>
                  </a:lnTo>
                  <a:lnTo>
                    <a:pt x="31760" y="43224"/>
                  </a:lnTo>
                  <a:lnTo>
                    <a:pt x="47394" y="4902"/>
                  </a:lnTo>
                  <a:lnTo>
                    <a:pt x="49576" y="3020"/>
                  </a:lnTo>
                  <a:lnTo>
                    <a:pt x="55623" y="0"/>
                  </a:lnTo>
                  <a:lnTo>
                    <a:pt x="76352" y="42100"/>
                  </a:lnTo>
                  <a:lnTo>
                    <a:pt x="82921" y="64515"/>
                  </a:lnTo>
                  <a:lnTo>
                    <a:pt x="90197" y="96107"/>
                  </a:lnTo>
                  <a:lnTo>
                    <a:pt x="104737" y="123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14"/>
            <p:cNvSpPr/>
            <p:nvPr>
              <p:custDataLst>
                <p:tags r:id="rId47"/>
              </p:custDataLst>
            </p:nvPr>
          </p:nvSpPr>
          <p:spPr>
            <a:xfrm>
              <a:off x="5411524" y="5296050"/>
              <a:ext cx="196665" cy="537057"/>
            </a:xfrm>
            <a:custGeom>
              <a:avLst/>
              <a:gdLst/>
              <a:ahLst/>
              <a:cxnLst/>
              <a:rect l="0" t="0" r="0" b="0"/>
              <a:pathLst>
                <a:path w="196665" h="537057">
                  <a:moveTo>
                    <a:pt x="8201" y="18900"/>
                  </a:moveTo>
                  <a:lnTo>
                    <a:pt x="8201" y="18900"/>
                  </a:lnTo>
                  <a:lnTo>
                    <a:pt x="8201" y="0"/>
                  </a:lnTo>
                  <a:lnTo>
                    <a:pt x="7143" y="16147"/>
                  </a:lnTo>
                  <a:lnTo>
                    <a:pt x="0" y="57892"/>
                  </a:lnTo>
                  <a:lnTo>
                    <a:pt x="5484" y="99706"/>
                  </a:lnTo>
                  <a:lnTo>
                    <a:pt x="7843" y="140535"/>
                  </a:lnTo>
                  <a:lnTo>
                    <a:pt x="14676" y="185880"/>
                  </a:lnTo>
                  <a:lnTo>
                    <a:pt x="22381" y="229325"/>
                  </a:lnTo>
                  <a:lnTo>
                    <a:pt x="35921" y="257284"/>
                  </a:lnTo>
                  <a:lnTo>
                    <a:pt x="47332" y="267724"/>
                  </a:lnTo>
                  <a:lnTo>
                    <a:pt x="53338" y="270508"/>
                  </a:lnTo>
                  <a:lnTo>
                    <a:pt x="65656" y="270779"/>
                  </a:lnTo>
                  <a:lnTo>
                    <a:pt x="71904" y="269370"/>
                  </a:lnTo>
                  <a:lnTo>
                    <a:pt x="95868" y="252216"/>
                  </a:lnTo>
                  <a:lnTo>
                    <a:pt x="112963" y="227025"/>
                  </a:lnTo>
                  <a:lnTo>
                    <a:pt x="131606" y="183459"/>
                  </a:lnTo>
                  <a:lnTo>
                    <a:pt x="153333" y="140759"/>
                  </a:lnTo>
                  <a:lnTo>
                    <a:pt x="164810" y="96906"/>
                  </a:lnTo>
                  <a:lnTo>
                    <a:pt x="176719" y="67470"/>
                  </a:lnTo>
                  <a:lnTo>
                    <a:pt x="179628" y="29131"/>
                  </a:lnTo>
                  <a:lnTo>
                    <a:pt x="179649" y="73316"/>
                  </a:lnTo>
                  <a:lnTo>
                    <a:pt x="179651" y="108871"/>
                  </a:lnTo>
                  <a:lnTo>
                    <a:pt x="179651" y="146218"/>
                  </a:lnTo>
                  <a:lnTo>
                    <a:pt x="186196" y="183671"/>
                  </a:lnTo>
                  <a:lnTo>
                    <a:pt x="188293" y="218592"/>
                  </a:lnTo>
                  <a:lnTo>
                    <a:pt x="189972" y="260924"/>
                  </a:lnTo>
                  <a:lnTo>
                    <a:pt x="196664" y="308047"/>
                  </a:lnTo>
                  <a:lnTo>
                    <a:pt x="195275" y="339876"/>
                  </a:lnTo>
                  <a:lnTo>
                    <a:pt x="190982" y="379999"/>
                  </a:lnTo>
                  <a:lnTo>
                    <a:pt x="186889" y="410231"/>
                  </a:lnTo>
                  <a:lnTo>
                    <a:pt x="172748" y="455135"/>
                  </a:lnTo>
                  <a:lnTo>
                    <a:pt x="171874" y="462124"/>
                  </a:lnTo>
                  <a:lnTo>
                    <a:pt x="165258" y="475533"/>
                  </a:lnTo>
                  <a:lnTo>
                    <a:pt x="130448" y="515461"/>
                  </a:lnTo>
                  <a:lnTo>
                    <a:pt x="107804" y="529697"/>
                  </a:lnTo>
                  <a:lnTo>
                    <a:pt x="91627" y="536256"/>
                  </a:lnTo>
                  <a:lnTo>
                    <a:pt x="79499" y="537056"/>
                  </a:lnTo>
                  <a:lnTo>
                    <a:pt x="74783" y="535787"/>
                  </a:lnTo>
                  <a:lnTo>
                    <a:pt x="71639" y="532824"/>
                  </a:lnTo>
                  <a:lnTo>
                    <a:pt x="61123" y="501901"/>
                  </a:lnTo>
                  <a:lnTo>
                    <a:pt x="61002" y="484392"/>
                  </a:lnTo>
                  <a:lnTo>
                    <a:pt x="65351" y="447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SMARTInkShape-415"/>
          <p:cNvSpPr/>
          <p:nvPr>
            <p:custDataLst>
              <p:tags r:id="rId7"/>
            </p:custDataLst>
          </p:nvPr>
        </p:nvSpPr>
        <p:spPr>
          <a:xfrm>
            <a:off x="4964858" y="5145608"/>
            <a:ext cx="131018" cy="668920"/>
          </a:xfrm>
          <a:custGeom>
            <a:avLst/>
            <a:gdLst/>
            <a:ahLst/>
            <a:cxnLst/>
            <a:rect l="0" t="0" r="0" b="0"/>
            <a:pathLst>
              <a:path w="131018" h="668920">
                <a:moveTo>
                  <a:pt x="131017" y="26467"/>
                </a:moveTo>
                <a:lnTo>
                  <a:pt x="131017" y="26467"/>
                </a:lnTo>
                <a:lnTo>
                  <a:pt x="131017" y="16354"/>
                </a:lnTo>
                <a:lnTo>
                  <a:pt x="128195" y="8567"/>
                </a:lnTo>
                <a:lnTo>
                  <a:pt x="125961" y="5008"/>
                </a:lnTo>
                <a:lnTo>
                  <a:pt x="122355" y="2636"/>
                </a:lnTo>
                <a:lnTo>
                  <a:pt x="112703" y="0"/>
                </a:lnTo>
                <a:lnTo>
                  <a:pt x="101358" y="1651"/>
                </a:lnTo>
                <a:lnTo>
                  <a:pt x="80248" y="11353"/>
                </a:lnTo>
                <a:lnTo>
                  <a:pt x="34847" y="47041"/>
                </a:lnTo>
                <a:lnTo>
                  <a:pt x="5539" y="92201"/>
                </a:lnTo>
                <a:lnTo>
                  <a:pt x="0" y="119792"/>
                </a:lnTo>
                <a:lnTo>
                  <a:pt x="3414" y="149721"/>
                </a:lnTo>
                <a:lnTo>
                  <a:pt x="11130" y="173641"/>
                </a:lnTo>
                <a:lnTo>
                  <a:pt x="31059" y="207172"/>
                </a:lnTo>
                <a:lnTo>
                  <a:pt x="32628" y="213612"/>
                </a:lnTo>
                <a:lnTo>
                  <a:pt x="60793" y="255879"/>
                </a:lnTo>
                <a:lnTo>
                  <a:pt x="78691" y="301741"/>
                </a:lnTo>
                <a:lnTo>
                  <a:pt x="82773" y="342130"/>
                </a:lnTo>
                <a:lnTo>
                  <a:pt x="78152" y="369764"/>
                </a:lnTo>
                <a:lnTo>
                  <a:pt x="60986" y="410150"/>
                </a:lnTo>
                <a:lnTo>
                  <a:pt x="38957" y="454739"/>
                </a:lnTo>
                <a:lnTo>
                  <a:pt x="12123" y="499687"/>
                </a:lnTo>
                <a:lnTo>
                  <a:pt x="7841" y="541673"/>
                </a:lnTo>
                <a:lnTo>
                  <a:pt x="8378" y="572541"/>
                </a:lnTo>
                <a:lnTo>
                  <a:pt x="14835" y="596784"/>
                </a:lnTo>
                <a:lnTo>
                  <a:pt x="22391" y="612668"/>
                </a:lnTo>
                <a:lnTo>
                  <a:pt x="26159" y="629251"/>
                </a:lnTo>
                <a:lnTo>
                  <a:pt x="32450" y="642397"/>
                </a:lnTo>
                <a:lnTo>
                  <a:pt x="34293" y="653345"/>
                </a:lnTo>
                <a:lnTo>
                  <a:pt x="36901" y="657110"/>
                </a:lnTo>
                <a:lnTo>
                  <a:pt x="40756" y="659621"/>
                </a:lnTo>
                <a:lnTo>
                  <a:pt x="67209" y="668707"/>
                </a:lnTo>
                <a:lnTo>
                  <a:pt x="84666" y="668919"/>
                </a:lnTo>
                <a:lnTo>
                  <a:pt x="111967" y="6646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SMARTInkShape-Group82"/>
          <p:cNvGrpSpPr/>
          <p:nvPr/>
        </p:nvGrpSpPr>
        <p:grpSpPr>
          <a:xfrm>
            <a:off x="2110817" y="5232649"/>
            <a:ext cx="921967" cy="430527"/>
            <a:chOff x="2110817" y="5232649"/>
            <a:chExt cx="921967" cy="430527"/>
          </a:xfrm>
        </p:grpSpPr>
        <p:sp>
          <p:nvSpPr>
            <p:cNvPr id="192" name="SMARTInkShape-416"/>
            <p:cNvSpPr/>
            <p:nvPr>
              <p:custDataLst>
                <p:tags r:id="rId28"/>
              </p:custDataLst>
            </p:nvPr>
          </p:nvSpPr>
          <p:spPr>
            <a:xfrm>
              <a:off x="2934605" y="5402919"/>
              <a:ext cx="98179" cy="260257"/>
            </a:xfrm>
            <a:custGeom>
              <a:avLst/>
              <a:gdLst/>
              <a:ahLst/>
              <a:cxnLst/>
              <a:rect l="0" t="0" r="0" b="0"/>
              <a:pathLst>
                <a:path w="98179" h="260257">
                  <a:moveTo>
                    <a:pt x="18145" y="35856"/>
                  </a:moveTo>
                  <a:lnTo>
                    <a:pt x="18145" y="35856"/>
                  </a:lnTo>
                  <a:lnTo>
                    <a:pt x="11599" y="51065"/>
                  </a:lnTo>
                  <a:lnTo>
                    <a:pt x="5973" y="95975"/>
                  </a:lnTo>
                  <a:lnTo>
                    <a:pt x="0" y="134475"/>
                  </a:lnTo>
                  <a:lnTo>
                    <a:pt x="2096" y="169871"/>
                  </a:lnTo>
                  <a:lnTo>
                    <a:pt x="8819" y="210372"/>
                  </a:lnTo>
                  <a:lnTo>
                    <a:pt x="18245" y="255004"/>
                  </a:lnTo>
                  <a:lnTo>
                    <a:pt x="20328" y="258155"/>
                  </a:lnTo>
                  <a:lnTo>
                    <a:pt x="22776" y="260256"/>
                  </a:lnTo>
                  <a:lnTo>
                    <a:pt x="24407" y="259540"/>
                  </a:lnTo>
                  <a:lnTo>
                    <a:pt x="26220" y="253098"/>
                  </a:lnTo>
                  <a:lnTo>
                    <a:pt x="27383" y="208904"/>
                  </a:lnTo>
                  <a:lnTo>
                    <a:pt x="27585" y="164622"/>
                  </a:lnTo>
                  <a:lnTo>
                    <a:pt x="27645" y="121164"/>
                  </a:lnTo>
                  <a:lnTo>
                    <a:pt x="30487" y="80263"/>
                  </a:lnTo>
                  <a:lnTo>
                    <a:pt x="40927" y="37102"/>
                  </a:lnTo>
                  <a:lnTo>
                    <a:pt x="46634" y="13211"/>
                  </a:lnTo>
                  <a:lnTo>
                    <a:pt x="51268" y="5330"/>
                  </a:lnTo>
                  <a:lnTo>
                    <a:pt x="55044" y="2805"/>
                  </a:lnTo>
                  <a:lnTo>
                    <a:pt x="64883" y="0"/>
                  </a:lnTo>
                  <a:lnTo>
                    <a:pt x="69412" y="310"/>
                  </a:lnTo>
                  <a:lnTo>
                    <a:pt x="77266" y="3478"/>
                  </a:lnTo>
                  <a:lnTo>
                    <a:pt x="84285" y="11235"/>
                  </a:lnTo>
                  <a:lnTo>
                    <a:pt x="97414" y="38518"/>
                  </a:lnTo>
                  <a:lnTo>
                    <a:pt x="98178" y="56089"/>
                  </a:lnTo>
                  <a:lnTo>
                    <a:pt x="96901" y="65220"/>
                  </a:lnTo>
                  <a:lnTo>
                    <a:pt x="92874" y="72365"/>
                  </a:lnTo>
                  <a:lnTo>
                    <a:pt x="79933" y="83127"/>
                  </a:lnTo>
                  <a:lnTo>
                    <a:pt x="27670" y="102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17"/>
            <p:cNvSpPr/>
            <p:nvPr>
              <p:custDataLst>
                <p:tags r:id="rId29"/>
              </p:custDataLst>
            </p:nvPr>
          </p:nvSpPr>
          <p:spPr>
            <a:xfrm>
              <a:off x="2857616" y="5392096"/>
              <a:ext cx="85610" cy="101744"/>
            </a:xfrm>
            <a:custGeom>
              <a:avLst/>
              <a:gdLst/>
              <a:ahLst/>
              <a:cxnLst/>
              <a:rect l="0" t="0" r="0" b="0"/>
              <a:pathLst>
                <a:path w="85610" h="101744">
                  <a:moveTo>
                    <a:pt x="9409" y="37154"/>
                  </a:moveTo>
                  <a:lnTo>
                    <a:pt x="9409" y="37154"/>
                  </a:lnTo>
                  <a:lnTo>
                    <a:pt x="0" y="46563"/>
                  </a:lnTo>
                  <a:lnTo>
                    <a:pt x="10032" y="46645"/>
                  </a:lnTo>
                  <a:lnTo>
                    <a:pt x="17800" y="43842"/>
                  </a:lnTo>
                  <a:lnTo>
                    <a:pt x="49293" y="24288"/>
                  </a:lnTo>
                  <a:lnTo>
                    <a:pt x="59797" y="9823"/>
                  </a:lnTo>
                  <a:lnTo>
                    <a:pt x="60993" y="6234"/>
                  </a:lnTo>
                  <a:lnTo>
                    <a:pt x="60731" y="3840"/>
                  </a:lnTo>
                  <a:lnTo>
                    <a:pt x="59499" y="2245"/>
                  </a:lnTo>
                  <a:lnTo>
                    <a:pt x="55308" y="473"/>
                  </a:lnTo>
                  <a:lnTo>
                    <a:pt x="52708" y="0"/>
                  </a:lnTo>
                  <a:lnTo>
                    <a:pt x="38937" y="4390"/>
                  </a:lnTo>
                  <a:lnTo>
                    <a:pt x="30293" y="15184"/>
                  </a:lnTo>
                  <a:lnTo>
                    <a:pt x="16121" y="47984"/>
                  </a:lnTo>
                  <a:lnTo>
                    <a:pt x="15214" y="63487"/>
                  </a:lnTo>
                  <a:lnTo>
                    <a:pt x="18199" y="85630"/>
                  </a:lnTo>
                  <a:lnTo>
                    <a:pt x="20561" y="89579"/>
                  </a:lnTo>
                  <a:lnTo>
                    <a:pt x="28829" y="96790"/>
                  </a:lnTo>
                  <a:lnTo>
                    <a:pt x="39560" y="100701"/>
                  </a:lnTo>
                  <a:lnTo>
                    <a:pt x="45385" y="101743"/>
                  </a:lnTo>
                  <a:lnTo>
                    <a:pt x="57501" y="100079"/>
                  </a:lnTo>
                  <a:lnTo>
                    <a:pt x="68883" y="95812"/>
                  </a:lnTo>
                  <a:lnTo>
                    <a:pt x="85609" y="84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18"/>
            <p:cNvSpPr/>
            <p:nvPr>
              <p:custDataLst>
                <p:tags r:id="rId30"/>
              </p:custDataLst>
            </p:nvPr>
          </p:nvSpPr>
          <p:spPr>
            <a:xfrm>
              <a:off x="2782624" y="5438775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19"/>
            <p:cNvSpPr/>
            <p:nvPr>
              <p:custDataLst>
                <p:tags r:id="rId31"/>
              </p:custDataLst>
            </p:nvPr>
          </p:nvSpPr>
          <p:spPr>
            <a:xfrm>
              <a:off x="2801858" y="5281770"/>
              <a:ext cx="74693" cy="236711"/>
            </a:xfrm>
            <a:custGeom>
              <a:avLst/>
              <a:gdLst/>
              <a:ahLst/>
              <a:cxnLst/>
              <a:rect l="0" t="0" r="0" b="0"/>
              <a:pathLst>
                <a:path w="74693" h="236711">
                  <a:moveTo>
                    <a:pt x="27067" y="14130"/>
                  </a:moveTo>
                  <a:lnTo>
                    <a:pt x="27067" y="14130"/>
                  </a:lnTo>
                  <a:lnTo>
                    <a:pt x="32123" y="9074"/>
                  </a:lnTo>
                  <a:lnTo>
                    <a:pt x="34606" y="3769"/>
                  </a:lnTo>
                  <a:lnTo>
                    <a:pt x="35268" y="873"/>
                  </a:lnTo>
                  <a:lnTo>
                    <a:pt x="35709" y="0"/>
                  </a:lnTo>
                  <a:lnTo>
                    <a:pt x="36003" y="477"/>
                  </a:lnTo>
                  <a:lnTo>
                    <a:pt x="36200" y="1853"/>
                  </a:lnTo>
                  <a:lnTo>
                    <a:pt x="18640" y="42865"/>
                  </a:lnTo>
                  <a:lnTo>
                    <a:pt x="11165" y="74150"/>
                  </a:lnTo>
                  <a:lnTo>
                    <a:pt x="6127" y="110230"/>
                  </a:lnTo>
                  <a:lnTo>
                    <a:pt x="0" y="150234"/>
                  </a:lnTo>
                  <a:lnTo>
                    <a:pt x="9052" y="195468"/>
                  </a:lnTo>
                  <a:lnTo>
                    <a:pt x="17848" y="218144"/>
                  </a:lnTo>
                  <a:lnTo>
                    <a:pt x="20921" y="223164"/>
                  </a:lnTo>
                  <a:lnTo>
                    <a:pt x="32802" y="231565"/>
                  </a:lnTo>
                  <a:lnTo>
                    <a:pt x="40415" y="235287"/>
                  </a:lnTo>
                  <a:lnTo>
                    <a:pt x="46549" y="236710"/>
                  </a:lnTo>
                  <a:lnTo>
                    <a:pt x="51697" y="236599"/>
                  </a:lnTo>
                  <a:lnTo>
                    <a:pt x="60239" y="233655"/>
                  </a:lnTo>
                  <a:lnTo>
                    <a:pt x="74692" y="223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20"/>
            <p:cNvSpPr/>
            <p:nvPr>
              <p:custDataLst>
                <p:tags r:id="rId32"/>
              </p:custDataLst>
            </p:nvPr>
          </p:nvSpPr>
          <p:spPr>
            <a:xfrm>
              <a:off x="2677184" y="5401795"/>
              <a:ext cx="50075" cy="131119"/>
            </a:xfrm>
            <a:custGeom>
              <a:avLst/>
              <a:gdLst/>
              <a:ahLst/>
              <a:cxnLst/>
              <a:rect l="0" t="0" r="0" b="0"/>
              <a:pathLst>
                <a:path w="50075" h="131119">
                  <a:moveTo>
                    <a:pt x="37441" y="65555"/>
                  </a:moveTo>
                  <a:lnTo>
                    <a:pt x="37441" y="65555"/>
                  </a:lnTo>
                  <a:lnTo>
                    <a:pt x="37441" y="18023"/>
                  </a:lnTo>
                  <a:lnTo>
                    <a:pt x="37441" y="11642"/>
                  </a:lnTo>
                  <a:lnTo>
                    <a:pt x="36383" y="7388"/>
                  </a:lnTo>
                  <a:lnTo>
                    <a:pt x="34619" y="4552"/>
                  </a:lnTo>
                  <a:lnTo>
                    <a:pt x="32385" y="2661"/>
                  </a:lnTo>
                  <a:lnTo>
                    <a:pt x="24258" y="561"/>
                  </a:lnTo>
                  <a:lnTo>
                    <a:pt x="19127" y="0"/>
                  </a:lnTo>
                  <a:lnTo>
                    <a:pt x="10604" y="2200"/>
                  </a:lnTo>
                  <a:lnTo>
                    <a:pt x="6850" y="4268"/>
                  </a:lnTo>
                  <a:lnTo>
                    <a:pt x="4347" y="6706"/>
                  </a:lnTo>
                  <a:lnTo>
                    <a:pt x="1566" y="12236"/>
                  </a:lnTo>
                  <a:lnTo>
                    <a:pt x="0" y="21299"/>
                  </a:lnTo>
                  <a:lnTo>
                    <a:pt x="4593" y="35744"/>
                  </a:lnTo>
                  <a:lnTo>
                    <a:pt x="12611" y="44544"/>
                  </a:lnTo>
                  <a:lnTo>
                    <a:pt x="22172" y="53042"/>
                  </a:lnTo>
                  <a:lnTo>
                    <a:pt x="50041" y="100611"/>
                  </a:lnTo>
                  <a:lnTo>
                    <a:pt x="50074" y="106917"/>
                  </a:lnTo>
                  <a:lnTo>
                    <a:pt x="39522" y="128479"/>
                  </a:lnTo>
                  <a:lnTo>
                    <a:pt x="37770" y="129729"/>
                  </a:lnTo>
                  <a:lnTo>
                    <a:pt x="33002" y="131118"/>
                  </a:lnTo>
                  <a:lnTo>
                    <a:pt x="31306" y="130430"/>
                  </a:lnTo>
                  <a:lnTo>
                    <a:pt x="27916" y="113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21"/>
            <p:cNvSpPr/>
            <p:nvPr>
              <p:custDataLst>
                <p:tags r:id="rId33"/>
              </p:custDataLst>
            </p:nvPr>
          </p:nvSpPr>
          <p:spPr>
            <a:xfrm>
              <a:off x="2552700" y="5486400"/>
              <a:ext cx="95251" cy="24539"/>
            </a:xfrm>
            <a:custGeom>
              <a:avLst/>
              <a:gdLst/>
              <a:ahLst/>
              <a:cxnLst/>
              <a:rect l="0" t="0" r="0" b="0"/>
              <a:pathLst>
                <a:path w="95251" h="24539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1058" y="24538"/>
                  </a:lnTo>
                  <a:lnTo>
                    <a:pt x="10361" y="20447"/>
                  </a:lnTo>
                  <a:lnTo>
                    <a:pt x="17305" y="18613"/>
                  </a:lnTo>
                  <a:lnTo>
                    <a:pt x="34173" y="1268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22"/>
            <p:cNvSpPr/>
            <p:nvPr>
              <p:custDataLst>
                <p:tags r:id="rId34"/>
              </p:custDataLst>
            </p:nvPr>
          </p:nvSpPr>
          <p:spPr>
            <a:xfrm>
              <a:off x="2439072" y="5450133"/>
              <a:ext cx="55606" cy="100370"/>
            </a:xfrm>
            <a:custGeom>
              <a:avLst/>
              <a:gdLst/>
              <a:ahLst/>
              <a:cxnLst/>
              <a:rect l="0" t="0" r="0" b="0"/>
              <a:pathLst>
                <a:path w="55606" h="100370">
                  <a:moveTo>
                    <a:pt x="46953" y="26742"/>
                  </a:moveTo>
                  <a:lnTo>
                    <a:pt x="46953" y="26742"/>
                  </a:lnTo>
                  <a:lnTo>
                    <a:pt x="52009" y="21686"/>
                  </a:lnTo>
                  <a:lnTo>
                    <a:pt x="52441" y="19138"/>
                  </a:lnTo>
                  <a:lnTo>
                    <a:pt x="51670" y="16381"/>
                  </a:lnTo>
                  <a:lnTo>
                    <a:pt x="42828" y="4352"/>
                  </a:lnTo>
                  <a:lnTo>
                    <a:pt x="37006" y="916"/>
                  </a:lnTo>
                  <a:lnTo>
                    <a:pt x="33972" y="0"/>
                  </a:lnTo>
                  <a:lnTo>
                    <a:pt x="24956" y="1804"/>
                  </a:lnTo>
                  <a:lnTo>
                    <a:pt x="10802" y="8770"/>
                  </a:lnTo>
                  <a:lnTo>
                    <a:pt x="6977" y="11585"/>
                  </a:lnTo>
                  <a:lnTo>
                    <a:pt x="2728" y="23181"/>
                  </a:lnTo>
                  <a:lnTo>
                    <a:pt x="0" y="56495"/>
                  </a:lnTo>
                  <a:lnTo>
                    <a:pt x="5271" y="72068"/>
                  </a:lnTo>
                  <a:lnTo>
                    <a:pt x="14669" y="84988"/>
                  </a:lnTo>
                  <a:lnTo>
                    <a:pt x="34013" y="100369"/>
                  </a:lnTo>
                  <a:lnTo>
                    <a:pt x="41554" y="98976"/>
                  </a:lnTo>
                  <a:lnTo>
                    <a:pt x="46529" y="97123"/>
                  </a:lnTo>
                  <a:lnTo>
                    <a:pt x="49846" y="94829"/>
                  </a:lnTo>
                  <a:lnTo>
                    <a:pt x="53530" y="89459"/>
                  </a:lnTo>
                  <a:lnTo>
                    <a:pt x="55605" y="75428"/>
                  </a:lnTo>
                  <a:lnTo>
                    <a:pt x="51163" y="52809"/>
                  </a:lnTo>
                  <a:lnTo>
                    <a:pt x="37428" y="1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23"/>
            <p:cNvSpPr/>
            <p:nvPr>
              <p:custDataLst>
                <p:tags r:id="rId35"/>
              </p:custDataLst>
            </p:nvPr>
          </p:nvSpPr>
          <p:spPr>
            <a:xfrm>
              <a:off x="2269990" y="5429250"/>
              <a:ext cx="137911" cy="127134"/>
            </a:xfrm>
            <a:custGeom>
              <a:avLst/>
              <a:gdLst/>
              <a:ahLst/>
              <a:cxnLst/>
              <a:rect l="0" t="0" r="0" b="0"/>
              <a:pathLst>
                <a:path w="137911" h="127134">
                  <a:moveTo>
                    <a:pt x="25535" y="0"/>
                  </a:moveTo>
                  <a:lnTo>
                    <a:pt x="25535" y="0"/>
                  </a:lnTo>
                  <a:lnTo>
                    <a:pt x="3801" y="22793"/>
                  </a:lnTo>
                  <a:lnTo>
                    <a:pt x="0" y="30592"/>
                  </a:lnTo>
                  <a:lnTo>
                    <a:pt x="5428" y="72157"/>
                  </a:lnTo>
                  <a:lnTo>
                    <a:pt x="11660" y="85339"/>
                  </a:lnTo>
                  <a:lnTo>
                    <a:pt x="22794" y="100935"/>
                  </a:lnTo>
                  <a:lnTo>
                    <a:pt x="24766" y="102215"/>
                  </a:lnTo>
                  <a:lnTo>
                    <a:pt x="29780" y="103637"/>
                  </a:lnTo>
                  <a:lnTo>
                    <a:pt x="38357" y="98625"/>
                  </a:lnTo>
                  <a:lnTo>
                    <a:pt x="63162" y="76659"/>
                  </a:lnTo>
                  <a:lnTo>
                    <a:pt x="64600" y="90441"/>
                  </a:lnTo>
                  <a:lnTo>
                    <a:pt x="68650" y="97698"/>
                  </a:lnTo>
                  <a:lnTo>
                    <a:pt x="87478" y="117527"/>
                  </a:lnTo>
                  <a:lnTo>
                    <a:pt x="99279" y="125612"/>
                  </a:lnTo>
                  <a:lnTo>
                    <a:pt x="104331" y="127133"/>
                  </a:lnTo>
                  <a:lnTo>
                    <a:pt x="108757" y="127089"/>
                  </a:lnTo>
                  <a:lnTo>
                    <a:pt x="112767" y="126001"/>
                  </a:lnTo>
                  <a:lnTo>
                    <a:pt x="120043" y="119148"/>
                  </a:lnTo>
                  <a:lnTo>
                    <a:pt x="133338" y="97501"/>
                  </a:lnTo>
                  <a:lnTo>
                    <a:pt x="137910" y="74045"/>
                  </a:lnTo>
                  <a:lnTo>
                    <a:pt x="134208" y="52043"/>
                  </a:lnTo>
                  <a:lnTo>
                    <a:pt x="12078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24"/>
            <p:cNvSpPr/>
            <p:nvPr>
              <p:custDataLst>
                <p:tags r:id="rId36"/>
              </p:custDataLst>
            </p:nvPr>
          </p:nvSpPr>
          <p:spPr>
            <a:xfrm>
              <a:off x="2110817" y="5457825"/>
              <a:ext cx="127559" cy="19051"/>
            </a:xfrm>
            <a:custGeom>
              <a:avLst/>
              <a:gdLst/>
              <a:ahLst/>
              <a:cxnLst/>
              <a:rect l="0" t="0" r="0" b="0"/>
              <a:pathLst>
                <a:path w="127559" h="19051">
                  <a:moveTo>
                    <a:pt x="13258" y="19050"/>
                  </a:moveTo>
                  <a:lnTo>
                    <a:pt x="13258" y="19050"/>
                  </a:lnTo>
                  <a:lnTo>
                    <a:pt x="0" y="19050"/>
                  </a:lnTo>
                  <a:lnTo>
                    <a:pt x="187" y="17992"/>
                  </a:lnTo>
                  <a:lnTo>
                    <a:pt x="6037" y="13994"/>
                  </a:lnTo>
                  <a:lnTo>
                    <a:pt x="21231" y="10849"/>
                  </a:lnTo>
                  <a:lnTo>
                    <a:pt x="66025" y="8729"/>
                  </a:lnTo>
                  <a:lnTo>
                    <a:pt x="127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25"/>
            <p:cNvSpPr/>
            <p:nvPr>
              <p:custDataLst>
                <p:tags r:id="rId37"/>
              </p:custDataLst>
            </p:nvPr>
          </p:nvSpPr>
          <p:spPr>
            <a:xfrm>
              <a:off x="2171710" y="5232649"/>
              <a:ext cx="66666" cy="370384"/>
            </a:xfrm>
            <a:custGeom>
              <a:avLst/>
              <a:gdLst/>
              <a:ahLst/>
              <a:cxnLst/>
              <a:rect l="0" t="0" r="0" b="0"/>
              <a:pathLst>
                <a:path w="66666" h="370384">
                  <a:moveTo>
                    <a:pt x="28565" y="44201"/>
                  </a:moveTo>
                  <a:lnTo>
                    <a:pt x="28565" y="44201"/>
                  </a:lnTo>
                  <a:lnTo>
                    <a:pt x="28565" y="8553"/>
                  </a:lnTo>
                  <a:lnTo>
                    <a:pt x="27507" y="4561"/>
                  </a:lnTo>
                  <a:lnTo>
                    <a:pt x="25743" y="1900"/>
                  </a:lnTo>
                  <a:lnTo>
                    <a:pt x="23509" y="125"/>
                  </a:lnTo>
                  <a:lnTo>
                    <a:pt x="22019" y="0"/>
                  </a:lnTo>
                  <a:lnTo>
                    <a:pt x="21026" y="976"/>
                  </a:lnTo>
                  <a:lnTo>
                    <a:pt x="14376" y="25314"/>
                  </a:lnTo>
                  <a:lnTo>
                    <a:pt x="10955" y="63888"/>
                  </a:lnTo>
                  <a:lnTo>
                    <a:pt x="10155" y="96342"/>
                  </a:lnTo>
                  <a:lnTo>
                    <a:pt x="6882" y="141848"/>
                  </a:lnTo>
                  <a:lnTo>
                    <a:pt x="2032" y="183906"/>
                  </a:lnTo>
                  <a:lnTo>
                    <a:pt x="898" y="218475"/>
                  </a:lnTo>
                  <a:lnTo>
                    <a:pt x="394" y="255006"/>
                  </a:lnTo>
                  <a:lnTo>
                    <a:pt x="70" y="301898"/>
                  </a:lnTo>
                  <a:lnTo>
                    <a:pt x="6" y="344087"/>
                  </a:lnTo>
                  <a:lnTo>
                    <a:pt x="0" y="352075"/>
                  </a:lnTo>
                  <a:lnTo>
                    <a:pt x="2114" y="358459"/>
                  </a:lnTo>
                  <a:lnTo>
                    <a:pt x="10106" y="368373"/>
                  </a:lnTo>
                  <a:lnTo>
                    <a:pt x="15201" y="370383"/>
                  </a:lnTo>
                  <a:lnTo>
                    <a:pt x="26506" y="369792"/>
                  </a:lnTo>
                  <a:lnTo>
                    <a:pt x="66665" y="339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83"/>
          <p:cNvGrpSpPr/>
          <p:nvPr/>
        </p:nvGrpSpPr>
        <p:grpSpPr>
          <a:xfrm>
            <a:off x="3457575" y="5214858"/>
            <a:ext cx="426333" cy="446570"/>
            <a:chOff x="3457575" y="5214858"/>
            <a:chExt cx="426333" cy="446570"/>
          </a:xfrm>
        </p:grpSpPr>
        <p:sp>
          <p:nvSpPr>
            <p:cNvPr id="203" name="SMARTInkShape-426"/>
            <p:cNvSpPr/>
            <p:nvPr>
              <p:custDataLst>
                <p:tags r:id="rId25"/>
              </p:custDataLst>
            </p:nvPr>
          </p:nvSpPr>
          <p:spPr>
            <a:xfrm>
              <a:off x="3682922" y="5214858"/>
              <a:ext cx="200986" cy="269008"/>
            </a:xfrm>
            <a:custGeom>
              <a:avLst/>
              <a:gdLst/>
              <a:ahLst/>
              <a:cxnLst/>
              <a:rect l="0" t="0" r="0" b="0"/>
              <a:pathLst>
                <a:path w="200986" h="269008">
                  <a:moveTo>
                    <a:pt x="3253" y="223917"/>
                  </a:moveTo>
                  <a:lnTo>
                    <a:pt x="3253" y="223917"/>
                  </a:lnTo>
                  <a:lnTo>
                    <a:pt x="8310" y="223917"/>
                  </a:lnTo>
                  <a:lnTo>
                    <a:pt x="13614" y="218272"/>
                  </a:lnTo>
                  <a:lnTo>
                    <a:pt x="44542" y="172596"/>
                  </a:lnTo>
                  <a:lnTo>
                    <a:pt x="55114" y="153729"/>
                  </a:lnTo>
                  <a:lnTo>
                    <a:pt x="54760" y="151725"/>
                  </a:lnTo>
                  <a:lnTo>
                    <a:pt x="53466" y="150389"/>
                  </a:lnTo>
                  <a:lnTo>
                    <a:pt x="41532" y="148509"/>
                  </a:lnTo>
                  <a:lnTo>
                    <a:pt x="37239" y="150362"/>
                  </a:lnTo>
                  <a:lnTo>
                    <a:pt x="25082" y="164140"/>
                  </a:lnTo>
                  <a:lnTo>
                    <a:pt x="1489" y="205775"/>
                  </a:lnTo>
                  <a:lnTo>
                    <a:pt x="0" y="224320"/>
                  </a:lnTo>
                  <a:lnTo>
                    <a:pt x="1084" y="233711"/>
                  </a:lnTo>
                  <a:lnTo>
                    <a:pt x="7933" y="246967"/>
                  </a:lnTo>
                  <a:lnTo>
                    <a:pt x="24521" y="264101"/>
                  </a:lnTo>
                  <a:lnTo>
                    <a:pt x="42691" y="265413"/>
                  </a:lnTo>
                  <a:lnTo>
                    <a:pt x="87361" y="257631"/>
                  </a:lnTo>
                  <a:lnTo>
                    <a:pt x="112017" y="243902"/>
                  </a:lnTo>
                  <a:lnTo>
                    <a:pt x="139013" y="221103"/>
                  </a:lnTo>
                  <a:lnTo>
                    <a:pt x="149076" y="206267"/>
                  </a:lnTo>
                  <a:lnTo>
                    <a:pt x="150210" y="201567"/>
                  </a:lnTo>
                  <a:lnTo>
                    <a:pt x="149908" y="197376"/>
                  </a:lnTo>
                  <a:lnTo>
                    <a:pt x="148648" y="193523"/>
                  </a:lnTo>
                  <a:lnTo>
                    <a:pt x="145691" y="190955"/>
                  </a:lnTo>
                  <a:lnTo>
                    <a:pt x="136762" y="188101"/>
                  </a:lnTo>
                  <a:lnTo>
                    <a:pt x="125737" y="189654"/>
                  </a:lnTo>
                  <a:lnTo>
                    <a:pt x="113782" y="194931"/>
                  </a:lnTo>
                  <a:lnTo>
                    <a:pt x="101413" y="204331"/>
                  </a:lnTo>
                  <a:lnTo>
                    <a:pt x="87606" y="226581"/>
                  </a:lnTo>
                  <a:lnTo>
                    <a:pt x="85899" y="241329"/>
                  </a:lnTo>
                  <a:lnTo>
                    <a:pt x="88668" y="253881"/>
                  </a:lnTo>
                  <a:lnTo>
                    <a:pt x="93426" y="262987"/>
                  </a:lnTo>
                  <a:lnTo>
                    <a:pt x="97235" y="265839"/>
                  </a:lnTo>
                  <a:lnTo>
                    <a:pt x="107111" y="269007"/>
                  </a:lnTo>
                  <a:lnTo>
                    <a:pt x="121379" y="264771"/>
                  </a:lnTo>
                  <a:lnTo>
                    <a:pt x="137245" y="254774"/>
                  </a:lnTo>
                  <a:lnTo>
                    <a:pt x="151352" y="239748"/>
                  </a:lnTo>
                  <a:lnTo>
                    <a:pt x="166138" y="208382"/>
                  </a:lnTo>
                  <a:lnTo>
                    <a:pt x="174070" y="171891"/>
                  </a:lnTo>
                  <a:lnTo>
                    <a:pt x="181806" y="131831"/>
                  </a:lnTo>
                  <a:lnTo>
                    <a:pt x="190801" y="89623"/>
                  </a:lnTo>
                  <a:lnTo>
                    <a:pt x="200500" y="49145"/>
                  </a:lnTo>
                  <a:lnTo>
                    <a:pt x="200985" y="27707"/>
                  </a:lnTo>
                  <a:lnTo>
                    <a:pt x="197673" y="11124"/>
                  </a:lnTo>
                  <a:lnTo>
                    <a:pt x="192673" y="2342"/>
                  </a:lnTo>
                  <a:lnTo>
                    <a:pt x="189858" y="0"/>
                  </a:lnTo>
                  <a:lnTo>
                    <a:pt x="186923" y="1614"/>
                  </a:lnTo>
                  <a:lnTo>
                    <a:pt x="168311" y="37785"/>
                  </a:lnTo>
                  <a:lnTo>
                    <a:pt x="159874" y="65403"/>
                  </a:lnTo>
                  <a:lnTo>
                    <a:pt x="156904" y="104042"/>
                  </a:lnTo>
                  <a:lnTo>
                    <a:pt x="155653" y="20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27"/>
            <p:cNvSpPr/>
            <p:nvPr>
              <p:custDataLst>
                <p:tags r:id="rId26"/>
              </p:custDataLst>
            </p:nvPr>
          </p:nvSpPr>
          <p:spPr>
            <a:xfrm>
              <a:off x="3571875" y="5372100"/>
              <a:ext cx="76201" cy="111410"/>
            </a:xfrm>
            <a:custGeom>
              <a:avLst/>
              <a:gdLst/>
              <a:ahLst/>
              <a:cxnLst/>
              <a:rect l="0" t="0" r="0" b="0"/>
              <a:pathLst>
                <a:path w="76201" h="111410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6247" y="2117"/>
                  </a:lnTo>
                  <a:lnTo>
                    <a:pt x="22390" y="10113"/>
                  </a:lnTo>
                  <a:lnTo>
                    <a:pt x="38122" y="53673"/>
                  </a:lnTo>
                  <a:lnTo>
                    <a:pt x="43402" y="69363"/>
                  </a:lnTo>
                  <a:lnTo>
                    <a:pt x="47460" y="111409"/>
                  </a:lnTo>
                  <a:lnTo>
                    <a:pt x="46457" y="111314"/>
                  </a:lnTo>
                  <a:lnTo>
                    <a:pt x="42520" y="108387"/>
                  </a:lnTo>
                  <a:lnTo>
                    <a:pt x="42886" y="97913"/>
                  </a:lnTo>
                  <a:lnTo>
                    <a:pt x="49118" y="57304"/>
                  </a:lnTo>
                  <a:lnTo>
                    <a:pt x="762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28"/>
            <p:cNvSpPr/>
            <p:nvPr>
              <p:custDataLst>
                <p:tags r:id="rId27"/>
              </p:custDataLst>
            </p:nvPr>
          </p:nvSpPr>
          <p:spPr>
            <a:xfrm>
              <a:off x="3457575" y="5363459"/>
              <a:ext cx="94194" cy="297969"/>
            </a:xfrm>
            <a:custGeom>
              <a:avLst/>
              <a:gdLst/>
              <a:ahLst/>
              <a:cxnLst/>
              <a:rect l="0" t="0" r="0" b="0"/>
              <a:pathLst>
                <a:path w="94194" h="297969">
                  <a:moveTo>
                    <a:pt x="0" y="46741"/>
                  </a:moveTo>
                  <a:lnTo>
                    <a:pt x="0" y="46741"/>
                  </a:lnTo>
                  <a:lnTo>
                    <a:pt x="5057" y="56854"/>
                  </a:lnTo>
                  <a:lnTo>
                    <a:pt x="8936" y="95698"/>
                  </a:lnTo>
                  <a:lnTo>
                    <a:pt x="9408" y="137785"/>
                  </a:lnTo>
                  <a:lnTo>
                    <a:pt x="9510" y="184345"/>
                  </a:lnTo>
                  <a:lnTo>
                    <a:pt x="9523" y="231060"/>
                  </a:lnTo>
                  <a:lnTo>
                    <a:pt x="9525" y="273806"/>
                  </a:lnTo>
                  <a:lnTo>
                    <a:pt x="9525" y="297968"/>
                  </a:lnTo>
                  <a:lnTo>
                    <a:pt x="9525" y="251905"/>
                  </a:lnTo>
                  <a:lnTo>
                    <a:pt x="9525" y="211247"/>
                  </a:lnTo>
                  <a:lnTo>
                    <a:pt x="12347" y="167450"/>
                  </a:lnTo>
                  <a:lnTo>
                    <a:pt x="17064" y="128719"/>
                  </a:lnTo>
                  <a:lnTo>
                    <a:pt x="18657" y="83395"/>
                  </a:lnTo>
                  <a:lnTo>
                    <a:pt x="29359" y="37025"/>
                  </a:lnTo>
                  <a:lnTo>
                    <a:pt x="38007" y="5833"/>
                  </a:lnTo>
                  <a:lnTo>
                    <a:pt x="40155" y="3594"/>
                  </a:lnTo>
                  <a:lnTo>
                    <a:pt x="42645" y="2101"/>
                  </a:lnTo>
                  <a:lnTo>
                    <a:pt x="56262" y="0"/>
                  </a:lnTo>
                  <a:lnTo>
                    <a:pt x="73703" y="4435"/>
                  </a:lnTo>
                  <a:lnTo>
                    <a:pt x="83204" y="15238"/>
                  </a:lnTo>
                  <a:lnTo>
                    <a:pt x="91681" y="33526"/>
                  </a:lnTo>
                  <a:lnTo>
                    <a:pt x="94193" y="56937"/>
                  </a:lnTo>
                  <a:lnTo>
                    <a:pt x="92664" y="79848"/>
                  </a:lnTo>
                  <a:lnTo>
                    <a:pt x="73730" y="118690"/>
                  </a:lnTo>
                  <a:lnTo>
                    <a:pt x="69261" y="123282"/>
                  </a:lnTo>
                  <a:lnTo>
                    <a:pt x="58653" y="128384"/>
                  </a:lnTo>
                  <a:lnTo>
                    <a:pt x="53918" y="128686"/>
                  </a:lnTo>
                  <a:lnTo>
                    <a:pt x="38100" y="122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84"/>
          <p:cNvGrpSpPr/>
          <p:nvPr/>
        </p:nvGrpSpPr>
        <p:grpSpPr>
          <a:xfrm>
            <a:off x="5800841" y="5995886"/>
            <a:ext cx="241969" cy="169836"/>
            <a:chOff x="5800841" y="5995886"/>
            <a:chExt cx="241969" cy="169836"/>
          </a:xfrm>
        </p:grpSpPr>
        <p:sp>
          <p:nvSpPr>
            <p:cNvPr id="207" name="SMARTInkShape-429"/>
            <p:cNvSpPr/>
            <p:nvPr>
              <p:custDataLst>
                <p:tags r:id="rId23"/>
              </p:custDataLst>
            </p:nvPr>
          </p:nvSpPr>
          <p:spPr>
            <a:xfrm>
              <a:off x="5962650" y="5995886"/>
              <a:ext cx="80160" cy="169836"/>
            </a:xfrm>
            <a:custGeom>
              <a:avLst/>
              <a:gdLst/>
              <a:ahLst/>
              <a:cxnLst/>
              <a:rect l="0" t="0" r="0" b="0"/>
              <a:pathLst>
                <a:path w="80160" h="169836">
                  <a:moveTo>
                    <a:pt x="66675" y="42964"/>
                  </a:moveTo>
                  <a:lnTo>
                    <a:pt x="66675" y="42964"/>
                  </a:lnTo>
                  <a:lnTo>
                    <a:pt x="66675" y="29707"/>
                  </a:lnTo>
                  <a:lnTo>
                    <a:pt x="58474" y="8022"/>
                  </a:lnTo>
                  <a:lnTo>
                    <a:pt x="52486" y="743"/>
                  </a:lnTo>
                  <a:lnTo>
                    <a:pt x="49807" y="0"/>
                  </a:lnTo>
                  <a:lnTo>
                    <a:pt x="46963" y="563"/>
                  </a:lnTo>
                  <a:lnTo>
                    <a:pt x="37904" y="6412"/>
                  </a:lnTo>
                  <a:lnTo>
                    <a:pt x="25361" y="17870"/>
                  </a:lnTo>
                  <a:lnTo>
                    <a:pt x="21855" y="26872"/>
                  </a:lnTo>
                  <a:lnTo>
                    <a:pt x="19604" y="44843"/>
                  </a:lnTo>
                  <a:lnTo>
                    <a:pt x="24940" y="54735"/>
                  </a:lnTo>
                  <a:lnTo>
                    <a:pt x="64595" y="100761"/>
                  </a:lnTo>
                  <a:lnTo>
                    <a:pt x="78964" y="120586"/>
                  </a:lnTo>
                  <a:lnTo>
                    <a:pt x="80159" y="125404"/>
                  </a:lnTo>
                  <a:lnTo>
                    <a:pt x="78665" y="136401"/>
                  </a:lnTo>
                  <a:lnTo>
                    <a:pt x="71651" y="145522"/>
                  </a:lnTo>
                  <a:lnTo>
                    <a:pt x="49902" y="160001"/>
                  </a:lnTo>
                  <a:lnTo>
                    <a:pt x="26427" y="169835"/>
                  </a:lnTo>
                  <a:lnTo>
                    <a:pt x="0" y="166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30"/>
            <p:cNvSpPr/>
            <p:nvPr>
              <p:custDataLst>
                <p:tags r:id="rId24"/>
              </p:custDataLst>
            </p:nvPr>
          </p:nvSpPr>
          <p:spPr>
            <a:xfrm>
              <a:off x="5800841" y="6010425"/>
              <a:ext cx="114185" cy="142023"/>
            </a:xfrm>
            <a:custGeom>
              <a:avLst/>
              <a:gdLst/>
              <a:ahLst/>
              <a:cxnLst/>
              <a:rect l="0" t="0" r="0" b="0"/>
              <a:pathLst>
                <a:path w="114185" h="142023">
                  <a:moveTo>
                    <a:pt x="9409" y="18900"/>
                  </a:moveTo>
                  <a:lnTo>
                    <a:pt x="9409" y="18900"/>
                  </a:lnTo>
                  <a:lnTo>
                    <a:pt x="9409" y="13844"/>
                  </a:lnTo>
                  <a:lnTo>
                    <a:pt x="6587" y="8539"/>
                  </a:lnTo>
                  <a:lnTo>
                    <a:pt x="0" y="0"/>
                  </a:lnTo>
                  <a:lnTo>
                    <a:pt x="965" y="16147"/>
                  </a:lnTo>
                  <a:lnTo>
                    <a:pt x="8554" y="39956"/>
                  </a:lnTo>
                  <a:lnTo>
                    <a:pt x="30476" y="85840"/>
                  </a:lnTo>
                  <a:lnTo>
                    <a:pt x="38618" y="109577"/>
                  </a:lnTo>
                  <a:lnTo>
                    <a:pt x="52769" y="130729"/>
                  </a:lnTo>
                  <a:lnTo>
                    <a:pt x="56192" y="140355"/>
                  </a:lnTo>
                  <a:lnTo>
                    <a:pt x="62303" y="141672"/>
                  </a:lnTo>
                  <a:lnTo>
                    <a:pt x="66897" y="142022"/>
                  </a:lnTo>
                  <a:lnTo>
                    <a:pt x="71018" y="139082"/>
                  </a:lnTo>
                  <a:lnTo>
                    <a:pt x="78418" y="127348"/>
                  </a:lnTo>
                  <a:lnTo>
                    <a:pt x="90034" y="83737"/>
                  </a:lnTo>
                  <a:lnTo>
                    <a:pt x="102001" y="55608"/>
                  </a:lnTo>
                  <a:lnTo>
                    <a:pt x="104555" y="22413"/>
                  </a:lnTo>
                  <a:lnTo>
                    <a:pt x="104613" y="25047"/>
                  </a:lnTo>
                  <a:lnTo>
                    <a:pt x="105687" y="26174"/>
                  </a:lnTo>
                  <a:lnTo>
                    <a:pt x="114184" y="28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85"/>
          <p:cNvGrpSpPr/>
          <p:nvPr/>
        </p:nvGrpSpPr>
        <p:grpSpPr>
          <a:xfrm>
            <a:off x="5095875" y="6225529"/>
            <a:ext cx="838074" cy="507032"/>
            <a:chOff x="5095875" y="6225529"/>
            <a:chExt cx="838074" cy="507032"/>
          </a:xfrm>
        </p:grpSpPr>
        <p:sp>
          <p:nvSpPr>
            <p:cNvPr id="210" name="SMARTInkShape-431"/>
            <p:cNvSpPr/>
            <p:nvPr>
              <p:custDataLst>
                <p:tags r:id="rId10"/>
              </p:custDataLst>
            </p:nvPr>
          </p:nvSpPr>
          <p:spPr>
            <a:xfrm>
              <a:off x="5915025" y="6457950"/>
              <a:ext cx="18924" cy="95251"/>
            </a:xfrm>
            <a:custGeom>
              <a:avLst/>
              <a:gdLst/>
              <a:ahLst/>
              <a:cxnLst/>
              <a:rect l="0" t="0" r="0" b="0"/>
              <a:pathLst>
                <a:path w="18924" h="952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9701" y="6545"/>
                  </a:lnTo>
                  <a:lnTo>
                    <a:pt x="14189" y="8201"/>
                  </a:lnTo>
                  <a:lnTo>
                    <a:pt x="15810" y="11817"/>
                  </a:lnTo>
                  <a:lnTo>
                    <a:pt x="18923" y="58348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32"/>
            <p:cNvSpPr/>
            <p:nvPr>
              <p:custDataLst>
                <p:tags r:id="rId11"/>
              </p:custDataLst>
            </p:nvPr>
          </p:nvSpPr>
          <p:spPr>
            <a:xfrm>
              <a:off x="5810250" y="64770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9491" y="55479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33"/>
            <p:cNvSpPr/>
            <p:nvPr>
              <p:custDataLst>
                <p:tags r:id="rId12"/>
              </p:custDataLst>
            </p:nvPr>
          </p:nvSpPr>
          <p:spPr>
            <a:xfrm>
              <a:off x="5810250" y="653415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7"/>
                  </a:lnTo>
                  <a:lnTo>
                    <a:pt x="9721" y="883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34"/>
            <p:cNvSpPr/>
            <p:nvPr>
              <p:custDataLst>
                <p:tags r:id="rId13"/>
              </p:custDataLst>
            </p:nvPr>
          </p:nvSpPr>
          <p:spPr>
            <a:xfrm>
              <a:off x="5686425" y="649605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30867" y="1324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35"/>
            <p:cNvSpPr/>
            <p:nvPr>
              <p:custDataLst>
                <p:tags r:id="rId14"/>
              </p:custDataLst>
            </p:nvPr>
          </p:nvSpPr>
          <p:spPr>
            <a:xfrm>
              <a:off x="5715046" y="6410718"/>
              <a:ext cx="47580" cy="189762"/>
            </a:xfrm>
            <a:custGeom>
              <a:avLst/>
              <a:gdLst/>
              <a:ahLst/>
              <a:cxnLst/>
              <a:rect l="0" t="0" r="0" b="0"/>
              <a:pathLst>
                <a:path w="47580" h="189762">
                  <a:moveTo>
                    <a:pt x="47579" y="9132"/>
                  </a:moveTo>
                  <a:lnTo>
                    <a:pt x="47579" y="9132"/>
                  </a:lnTo>
                  <a:lnTo>
                    <a:pt x="47579" y="4076"/>
                  </a:lnTo>
                  <a:lnTo>
                    <a:pt x="46521" y="2587"/>
                  </a:lnTo>
                  <a:lnTo>
                    <a:pt x="44757" y="1593"/>
                  </a:lnTo>
                  <a:lnTo>
                    <a:pt x="39378" y="0"/>
                  </a:lnTo>
                  <a:lnTo>
                    <a:pt x="33390" y="4780"/>
                  </a:lnTo>
                  <a:lnTo>
                    <a:pt x="30689" y="10020"/>
                  </a:lnTo>
                  <a:lnTo>
                    <a:pt x="22067" y="52930"/>
                  </a:lnTo>
                  <a:lnTo>
                    <a:pt x="16787" y="93788"/>
                  </a:lnTo>
                  <a:lnTo>
                    <a:pt x="3895" y="141283"/>
                  </a:lnTo>
                  <a:lnTo>
                    <a:pt x="23" y="188359"/>
                  </a:lnTo>
                  <a:lnTo>
                    <a:pt x="0" y="188941"/>
                  </a:lnTo>
                  <a:lnTo>
                    <a:pt x="2796" y="189588"/>
                  </a:lnTo>
                  <a:lnTo>
                    <a:pt x="5024" y="189761"/>
                  </a:lnTo>
                  <a:lnTo>
                    <a:pt x="18272" y="184948"/>
                  </a:lnTo>
                  <a:lnTo>
                    <a:pt x="21691" y="182434"/>
                  </a:lnTo>
                  <a:lnTo>
                    <a:pt x="38054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36"/>
            <p:cNvSpPr/>
            <p:nvPr>
              <p:custDataLst>
                <p:tags r:id="rId15"/>
              </p:custDataLst>
            </p:nvPr>
          </p:nvSpPr>
          <p:spPr>
            <a:xfrm>
              <a:off x="5633312" y="6362700"/>
              <a:ext cx="15014" cy="276226"/>
            </a:xfrm>
            <a:custGeom>
              <a:avLst/>
              <a:gdLst/>
              <a:ahLst/>
              <a:cxnLst/>
              <a:rect l="0" t="0" r="0" b="0"/>
              <a:pathLst>
                <a:path w="15014" h="276226">
                  <a:moveTo>
                    <a:pt x="15013" y="0"/>
                  </a:moveTo>
                  <a:lnTo>
                    <a:pt x="15013" y="0"/>
                  </a:lnTo>
                  <a:lnTo>
                    <a:pt x="9957" y="5056"/>
                  </a:lnTo>
                  <a:lnTo>
                    <a:pt x="7474" y="13183"/>
                  </a:lnTo>
                  <a:lnTo>
                    <a:pt x="5663" y="56413"/>
                  </a:lnTo>
                  <a:lnTo>
                    <a:pt x="5540" y="95031"/>
                  </a:lnTo>
                  <a:lnTo>
                    <a:pt x="5498" y="135894"/>
                  </a:lnTo>
                  <a:lnTo>
                    <a:pt x="5490" y="173011"/>
                  </a:lnTo>
                  <a:lnTo>
                    <a:pt x="5488" y="217229"/>
                  </a:lnTo>
                  <a:lnTo>
                    <a:pt x="5488" y="259173"/>
                  </a:lnTo>
                  <a:lnTo>
                    <a:pt x="4430" y="264857"/>
                  </a:lnTo>
                  <a:lnTo>
                    <a:pt x="2666" y="268646"/>
                  </a:lnTo>
                  <a:lnTo>
                    <a:pt x="432" y="271173"/>
                  </a:lnTo>
                  <a:lnTo>
                    <a:pt x="0" y="272857"/>
                  </a:lnTo>
                  <a:lnTo>
                    <a:pt x="772" y="273979"/>
                  </a:lnTo>
                  <a:lnTo>
                    <a:pt x="5488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37"/>
            <p:cNvSpPr/>
            <p:nvPr>
              <p:custDataLst>
                <p:tags r:id="rId16"/>
              </p:custDataLst>
            </p:nvPr>
          </p:nvSpPr>
          <p:spPr>
            <a:xfrm>
              <a:off x="5519012" y="6496593"/>
              <a:ext cx="72164" cy="94103"/>
            </a:xfrm>
            <a:custGeom>
              <a:avLst/>
              <a:gdLst/>
              <a:ahLst/>
              <a:cxnLst/>
              <a:rect l="0" t="0" r="0" b="0"/>
              <a:pathLst>
                <a:path w="72164" h="94103">
                  <a:moveTo>
                    <a:pt x="5488" y="28032"/>
                  </a:moveTo>
                  <a:lnTo>
                    <a:pt x="5488" y="28032"/>
                  </a:lnTo>
                  <a:lnTo>
                    <a:pt x="432" y="28032"/>
                  </a:lnTo>
                  <a:lnTo>
                    <a:pt x="0" y="26974"/>
                  </a:lnTo>
                  <a:lnTo>
                    <a:pt x="4091" y="17671"/>
                  </a:lnTo>
                  <a:lnTo>
                    <a:pt x="4556" y="14775"/>
                  </a:lnTo>
                  <a:lnTo>
                    <a:pt x="7896" y="8735"/>
                  </a:lnTo>
                  <a:lnTo>
                    <a:pt x="10269" y="5642"/>
                  </a:lnTo>
                  <a:lnTo>
                    <a:pt x="15727" y="2206"/>
                  </a:lnTo>
                  <a:lnTo>
                    <a:pt x="27854" y="0"/>
                  </a:lnTo>
                  <a:lnTo>
                    <a:pt x="29923" y="1936"/>
                  </a:lnTo>
                  <a:lnTo>
                    <a:pt x="32223" y="9731"/>
                  </a:lnTo>
                  <a:lnTo>
                    <a:pt x="33518" y="26020"/>
                  </a:lnTo>
                  <a:lnTo>
                    <a:pt x="28845" y="44251"/>
                  </a:lnTo>
                  <a:lnTo>
                    <a:pt x="14744" y="72880"/>
                  </a:lnTo>
                  <a:lnTo>
                    <a:pt x="9601" y="80773"/>
                  </a:lnTo>
                  <a:lnTo>
                    <a:pt x="5648" y="94102"/>
                  </a:lnTo>
                  <a:lnTo>
                    <a:pt x="15649" y="89471"/>
                  </a:lnTo>
                  <a:lnTo>
                    <a:pt x="26231" y="89910"/>
                  </a:lnTo>
                  <a:lnTo>
                    <a:pt x="45216" y="93759"/>
                  </a:lnTo>
                  <a:lnTo>
                    <a:pt x="72163" y="85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38"/>
            <p:cNvSpPr/>
            <p:nvPr>
              <p:custDataLst>
                <p:tags r:id="rId17"/>
              </p:custDataLst>
            </p:nvPr>
          </p:nvSpPr>
          <p:spPr>
            <a:xfrm>
              <a:off x="5467350" y="65151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1324" y="8200"/>
                  </a:lnTo>
                  <a:lnTo>
                    <a:pt x="16" y="5504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39"/>
            <p:cNvSpPr/>
            <p:nvPr>
              <p:custDataLst>
                <p:tags r:id="rId18"/>
              </p:custDataLst>
            </p:nvPr>
          </p:nvSpPr>
          <p:spPr>
            <a:xfrm>
              <a:off x="5438775" y="6553200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117" y="12505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40"/>
            <p:cNvSpPr/>
            <p:nvPr>
              <p:custDataLst>
                <p:tags r:id="rId19"/>
              </p:custDataLst>
            </p:nvPr>
          </p:nvSpPr>
          <p:spPr>
            <a:xfrm>
              <a:off x="5334000" y="6553200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5"/>
                  </a:lnTo>
                  <a:lnTo>
                    <a:pt x="5056" y="14386"/>
                  </a:lnTo>
                  <a:lnTo>
                    <a:pt x="10361" y="1168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41"/>
            <p:cNvSpPr/>
            <p:nvPr>
              <p:custDataLst>
                <p:tags r:id="rId20"/>
              </p:custDataLst>
            </p:nvPr>
          </p:nvSpPr>
          <p:spPr>
            <a:xfrm>
              <a:off x="5353050" y="6497490"/>
              <a:ext cx="38101" cy="140703"/>
            </a:xfrm>
            <a:custGeom>
              <a:avLst/>
              <a:gdLst/>
              <a:ahLst/>
              <a:cxnLst/>
              <a:rect l="0" t="0" r="0" b="0"/>
              <a:pathLst>
                <a:path w="38101" h="140703">
                  <a:moveTo>
                    <a:pt x="0" y="17610"/>
                  </a:moveTo>
                  <a:lnTo>
                    <a:pt x="0" y="17610"/>
                  </a:lnTo>
                  <a:lnTo>
                    <a:pt x="0" y="12554"/>
                  </a:lnTo>
                  <a:lnTo>
                    <a:pt x="1058" y="11065"/>
                  </a:lnTo>
                  <a:lnTo>
                    <a:pt x="2822" y="10072"/>
                  </a:lnTo>
                  <a:lnTo>
                    <a:pt x="5056" y="9410"/>
                  </a:lnTo>
                  <a:lnTo>
                    <a:pt x="6545" y="7909"/>
                  </a:lnTo>
                  <a:lnTo>
                    <a:pt x="9133" y="0"/>
                  </a:lnTo>
                  <a:lnTo>
                    <a:pt x="9520" y="45125"/>
                  </a:lnTo>
                  <a:lnTo>
                    <a:pt x="9525" y="91731"/>
                  </a:lnTo>
                  <a:lnTo>
                    <a:pt x="9525" y="133081"/>
                  </a:lnTo>
                  <a:lnTo>
                    <a:pt x="10583" y="135866"/>
                  </a:lnTo>
                  <a:lnTo>
                    <a:pt x="12347" y="137722"/>
                  </a:lnTo>
                  <a:lnTo>
                    <a:pt x="17129" y="139785"/>
                  </a:lnTo>
                  <a:lnTo>
                    <a:pt x="22782" y="140702"/>
                  </a:lnTo>
                  <a:lnTo>
                    <a:pt x="24713" y="139888"/>
                  </a:lnTo>
                  <a:lnTo>
                    <a:pt x="26000" y="138287"/>
                  </a:lnTo>
                  <a:lnTo>
                    <a:pt x="28488" y="133686"/>
                  </a:lnTo>
                  <a:lnTo>
                    <a:pt x="38100" y="12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42"/>
            <p:cNvSpPr/>
            <p:nvPr>
              <p:custDataLst>
                <p:tags r:id="rId21"/>
              </p:custDataLst>
            </p:nvPr>
          </p:nvSpPr>
          <p:spPr>
            <a:xfrm>
              <a:off x="5095885" y="6225529"/>
              <a:ext cx="85716" cy="108597"/>
            </a:xfrm>
            <a:custGeom>
              <a:avLst/>
              <a:gdLst/>
              <a:ahLst/>
              <a:cxnLst/>
              <a:rect l="0" t="0" r="0" b="0"/>
              <a:pathLst>
                <a:path w="85716" h="108597">
                  <a:moveTo>
                    <a:pt x="9515" y="32396"/>
                  </a:moveTo>
                  <a:lnTo>
                    <a:pt x="9515" y="32396"/>
                  </a:lnTo>
                  <a:lnTo>
                    <a:pt x="4459" y="32396"/>
                  </a:lnTo>
                  <a:lnTo>
                    <a:pt x="2970" y="33454"/>
                  </a:lnTo>
                  <a:lnTo>
                    <a:pt x="1976" y="35218"/>
                  </a:lnTo>
                  <a:lnTo>
                    <a:pt x="382" y="45653"/>
                  </a:lnTo>
                  <a:lnTo>
                    <a:pt x="0" y="77762"/>
                  </a:lnTo>
                  <a:lnTo>
                    <a:pt x="1048" y="40321"/>
                  </a:lnTo>
                  <a:lnTo>
                    <a:pt x="7594" y="21221"/>
                  </a:lnTo>
                  <a:lnTo>
                    <a:pt x="22380" y="1265"/>
                  </a:lnTo>
                  <a:lnTo>
                    <a:pt x="25500" y="0"/>
                  </a:lnTo>
                  <a:lnTo>
                    <a:pt x="28638" y="215"/>
                  </a:lnTo>
                  <a:lnTo>
                    <a:pt x="34948" y="3277"/>
                  </a:lnTo>
                  <a:lnTo>
                    <a:pt x="55851" y="21923"/>
                  </a:lnTo>
                  <a:lnTo>
                    <a:pt x="61858" y="30564"/>
                  </a:lnTo>
                  <a:lnTo>
                    <a:pt x="72578" y="62180"/>
                  </a:lnTo>
                  <a:lnTo>
                    <a:pt x="85715" y="108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43"/>
            <p:cNvSpPr/>
            <p:nvPr>
              <p:custDataLst>
                <p:tags r:id="rId22"/>
              </p:custDataLst>
            </p:nvPr>
          </p:nvSpPr>
          <p:spPr>
            <a:xfrm>
              <a:off x="5095875" y="6429918"/>
              <a:ext cx="160582" cy="302643"/>
            </a:xfrm>
            <a:custGeom>
              <a:avLst/>
              <a:gdLst/>
              <a:ahLst/>
              <a:cxnLst/>
              <a:rect l="0" t="0" r="0" b="0"/>
              <a:pathLst>
                <a:path w="160582" h="302643">
                  <a:moveTo>
                    <a:pt x="0" y="28032"/>
                  </a:moveTo>
                  <a:lnTo>
                    <a:pt x="0" y="28032"/>
                  </a:lnTo>
                  <a:lnTo>
                    <a:pt x="5056" y="22976"/>
                  </a:lnTo>
                  <a:lnTo>
                    <a:pt x="7539" y="17671"/>
                  </a:lnTo>
                  <a:lnTo>
                    <a:pt x="9491" y="0"/>
                  </a:lnTo>
                  <a:lnTo>
                    <a:pt x="10583" y="40185"/>
                  </a:lnTo>
                  <a:lnTo>
                    <a:pt x="22782" y="80471"/>
                  </a:lnTo>
                  <a:lnTo>
                    <a:pt x="31645" y="91203"/>
                  </a:lnTo>
                  <a:lnTo>
                    <a:pt x="41581" y="98441"/>
                  </a:lnTo>
                  <a:lnTo>
                    <a:pt x="49524" y="101658"/>
                  </a:lnTo>
                  <a:lnTo>
                    <a:pt x="70060" y="98413"/>
                  </a:lnTo>
                  <a:lnTo>
                    <a:pt x="91196" y="85692"/>
                  </a:lnTo>
                  <a:lnTo>
                    <a:pt x="105808" y="68518"/>
                  </a:lnTo>
                  <a:lnTo>
                    <a:pt x="126812" y="22937"/>
                  </a:lnTo>
                  <a:lnTo>
                    <a:pt x="131413" y="8060"/>
                  </a:lnTo>
                  <a:lnTo>
                    <a:pt x="131000" y="6251"/>
                  </a:lnTo>
                  <a:lnTo>
                    <a:pt x="129667" y="6103"/>
                  </a:lnTo>
                  <a:lnTo>
                    <a:pt x="124979" y="8413"/>
                  </a:lnTo>
                  <a:lnTo>
                    <a:pt x="135629" y="51775"/>
                  </a:lnTo>
                  <a:lnTo>
                    <a:pt x="147507" y="97630"/>
                  </a:lnTo>
                  <a:lnTo>
                    <a:pt x="154578" y="138000"/>
                  </a:lnTo>
                  <a:lnTo>
                    <a:pt x="160474" y="179576"/>
                  </a:lnTo>
                  <a:lnTo>
                    <a:pt x="160581" y="222792"/>
                  </a:lnTo>
                  <a:lnTo>
                    <a:pt x="145653" y="267646"/>
                  </a:lnTo>
                  <a:lnTo>
                    <a:pt x="136407" y="291998"/>
                  </a:lnTo>
                  <a:lnTo>
                    <a:pt x="130123" y="298808"/>
                  </a:lnTo>
                  <a:lnTo>
                    <a:pt x="118157" y="301835"/>
                  </a:lnTo>
                  <a:lnTo>
                    <a:pt x="110522" y="302642"/>
                  </a:lnTo>
                  <a:lnTo>
                    <a:pt x="79549" y="293665"/>
                  </a:lnTo>
                  <a:lnTo>
                    <a:pt x="53673" y="277600"/>
                  </a:lnTo>
                  <a:lnTo>
                    <a:pt x="45022" y="265598"/>
                  </a:lnTo>
                  <a:lnTo>
                    <a:pt x="34411" y="240647"/>
                  </a:lnTo>
                  <a:lnTo>
                    <a:pt x="38100" y="189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4" name="SMARTInkShape-444"/>
          <p:cNvSpPr/>
          <p:nvPr>
            <p:custDataLst>
              <p:tags r:id="rId8"/>
            </p:custDataLst>
          </p:nvPr>
        </p:nvSpPr>
        <p:spPr>
          <a:xfrm>
            <a:off x="6115344" y="5170098"/>
            <a:ext cx="478962" cy="610972"/>
          </a:xfrm>
          <a:custGeom>
            <a:avLst/>
            <a:gdLst/>
            <a:ahLst/>
            <a:cxnLst/>
            <a:rect l="0" t="0" r="0" b="0"/>
            <a:pathLst>
              <a:path w="478962" h="610972">
                <a:moveTo>
                  <a:pt x="294981" y="40077"/>
                </a:moveTo>
                <a:lnTo>
                  <a:pt x="294981" y="40077"/>
                </a:lnTo>
                <a:lnTo>
                  <a:pt x="300037" y="40077"/>
                </a:lnTo>
                <a:lnTo>
                  <a:pt x="305342" y="37255"/>
                </a:lnTo>
                <a:lnTo>
                  <a:pt x="312314" y="31876"/>
                </a:lnTo>
                <a:lnTo>
                  <a:pt x="311828" y="31435"/>
                </a:lnTo>
                <a:lnTo>
                  <a:pt x="304609" y="30562"/>
                </a:lnTo>
                <a:lnTo>
                  <a:pt x="304509" y="21420"/>
                </a:lnTo>
                <a:lnTo>
                  <a:pt x="299450" y="21143"/>
                </a:lnTo>
                <a:lnTo>
                  <a:pt x="297961" y="20046"/>
                </a:lnTo>
                <a:lnTo>
                  <a:pt x="296305" y="16004"/>
                </a:lnTo>
                <a:lnTo>
                  <a:pt x="294805" y="14503"/>
                </a:lnTo>
                <a:lnTo>
                  <a:pt x="290317" y="12836"/>
                </a:lnTo>
                <a:lnTo>
                  <a:pt x="281840" y="11897"/>
                </a:lnTo>
                <a:lnTo>
                  <a:pt x="279870" y="10707"/>
                </a:lnTo>
                <a:lnTo>
                  <a:pt x="278557" y="8856"/>
                </a:lnTo>
                <a:lnTo>
                  <a:pt x="277682" y="6563"/>
                </a:lnTo>
                <a:lnTo>
                  <a:pt x="276040" y="5034"/>
                </a:lnTo>
                <a:lnTo>
                  <a:pt x="271393" y="3335"/>
                </a:lnTo>
                <a:lnTo>
                  <a:pt x="225512" y="1987"/>
                </a:lnTo>
                <a:lnTo>
                  <a:pt x="182377" y="16167"/>
                </a:lnTo>
                <a:lnTo>
                  <a:pt x="164709" y="28729"/>
                </a:lnTo>
                <a:lnTo>
                  <a:pt x="123340" y="61378"/>
                </a:lnTo>
                <a:lnTo>
                  <a:pt x="107247" y="78845"/>
                </a:lnTo>
                <a:lnTo>
                  <a:pt x="74217" y="122666"/>
                </a:lnTo>
                <a:lnTo>
                  <a:pt x="53812" y="168931"/>
                </a:lnTo>
                <a:lnTo>
                  <a:pt x="37823" y="212189"/>
                </a:lnTo>
                <a:lnTo>
                  <a:pt x="25109" y="254814"/>
                </a:lnTo>
                <a:lnTo>
                  <a:pt x="13465" y="296395"/>
                </a:lnTo>
                <a:lnTo>
                  <a:pt x="7245" y="338005"/>
                </a:lnTo>
                <a:lnTo>
                  <a:pt x="1195" y="381619"/>
                </a:lnTo>
                <a:lnTo>
                  <a:pt x="0" y="420809"/>
                </a:lnTo>
                <a:lnTo>
                  <a:pt x="2586" y="459124"/>
                </a:lnTo>
                <a:lnTo>
                  <a:pt x="15960" y="505737"/>
                </a:lnTo>
                <a:lnTo>
                  <a:pt x="35722" y="547705"/>
                </a:lnTo>
                <a:lnTo>
                  <a:pt x="69931" y="585086"/>
                </a:lnTo>
                <a:lnTo>
                  <a:pt x="97852" y="601209"/>
                </a:lnTo>
                <a:lnTo>
                  <a:pt x="121567" y="608505"/>
                </a:lnTo>
                <a:lnTo>
                  <a:pt x="168770" y="610971"/>
                </a:lnTo>
                <a:lnTo>
                  <a:pt x="194437" y="605663"/>
                </a:lnTo>
                <a:lnTo>
                  <a:pt x="236785" y="590066"/>
                </a:lnTo>
                <a:lnTo>
                  <a:pt x="275724" y="569189"/>
                </a:lnTo>
                <a:lnTo>
                  <a:pt x="316812" y="544682"/>
                </a:lnTo>
                <a:lnTo>
                  <a:pt x="338550" y="531047"/>
                </a:lnTo>
                <a:lnTo>
                  <a:pt x="381635" y="487181"/>
                </a:lnTo>
                <a:lnTo>
                  <a:pt x="418092" y="440051"/>
                </a:lnTo>
                <a:lnTo>
                  <a:pt x="449403" y="392492"/>
                </a:lnTo>
                <a:lnTo>
                  <a:pt x="469035" y="344876"/>
                </a:lnTo>
                <a:lnTo>
                  <a:pt x="478961" y="301132"/>
                </a:lnTo>
                <a:lnTo>
                  <a:pt x="478493" y="263123"/>
                </a:lnTo>
                <a:lnTo>
                  <a:pt x="476708" y="226697"/>
                </a:lnTo>
                <a:lnTo>
                  <a:pt x="471123" y="189093"/>
                </a:lnTo>
                <a:lnTo>
                  <a:pt x="459753" y="145006"/>
                </a:lnTo>
                <a:lnTo>
                  <a:pt x="444494" y="99452"/>
                </a:lnTo>
                <a:lnTo>
                  <a:pt x="421410" y="59566"/>
                </a:lnTo>
                <a:lnTo>
                  <a:pt x="383831" y="15273"/>
                </a:lnTo>
                <a:lnTo>
                  <a:pt x="359760" y="860"/>
                </a:lnTo>
                <a:lnTo>
                  <a:pt x="317350" y="0"/>
                </a:lnTo>
                <a:lnTo>
                  <a:pt x="279737" y="6448"/>
                </a:lnTo>
                <a:lnTo>
                  <a:pt x="248483" y="20117"/>
                </a:lnTo>
                <a:lnTo>
                  <a:pt x="209478" y="50245"/>
                </a:lnTo>
                <a:lnTo>
                  <a:pt x="171156" y="7817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SMARTInkShape-445"/>
          <p:cNvSpPr/>
          <p:nvPr>
            <p:custDataLst>
              <p:tags r:id="rId9"/>
            </p:custDataLst>
          </p:nvPr>
        </p:nvSpPr>
        <p:spPr>
          <a:xfrm>
            <a:off x="5611639" y="6241164"/>
            <a:ext cx="501879" cy="454350"/>
          </a:xfrm>
          <a:custGeom>
            <a:avLst/>
            <a:gdLst/>
            <a:ahLst/>
            <a:cxnLst/>
            <a:rect l="0" t="0" r="0" b="0"/>
            <a:pathLst>
              <a:path w="501879" h="454350">
                <a:moveTo>
                  <a:pt x="417686" y="73911"/>
                </a:moveTo>
                <a:lnTo>
                  <a:pt x="417686" y="73911"/>
                </a:lnTo>
                <a:lnTo>
                  <a:pt x="417686" y="65710"/>
                </a:lnTo>
                <a:lnTo>
                  <a:pt x="412630" y="54665"/>
                </a:lnTo>
                <a:lnTo>
                  <a:pt x="409024" y="51555"/>
                </a:lnTo>
                <a:lnTo>
                  <a:pt x="395952" y="46121"/>
                </a:lnTo>
                <a:lnTo>
                  <a:pt x="393671" y="43742"/>
                </a:lnTo>
                <a:lnTo>
                  <a:pt x="392151" y="41099"/>
                </a:lnTo>
                <a:lnTo>
                  <a:pt x="374842" y="32321"/>
                </a:lnTo>
                <a:lnTo>
                  <a:pt x="328614" y="16160"/>
                </a:lnTo>
                <a:lnTo>
                  <a:pt x="289382" y="1865"/>
                </a:lnTo>
                <a:lnTo>
                  <a:pt x="257727" y="0"/>
                </a:lnTo>
                <a:lnTo>
                  <a:pt x="220872" y="8315"/>
                </a:lnTo>
                <a:lnTo>
                  <a:pt x="182783" y="20150"/>
                </a:lnTo>
                <a:lnTo>
                  <a:pt x="156997" y="34580"/>
                </a:lnTo>
                <a:lnTo>
                  <a:pt x="111011" y="75973"/>
                </a:lnTo>
                <a:lnTo>
                  <a:pt x="69597" y="116149"/>
                </a:lnTo>
                <a:lnTo>
                  <a:pt x="41305" y="140776"/>
                </a:lnTo>
                <a:lnTo>
                  <a:pt x="19842" y="176137"/>
                </a:lnTo>
                <a:lnTo>
                  <a:pt x="11587" y="201449"/>
                </a:lnTo>
                <a:lnTo>
                  <a:pt x="5746" y="248672"/>
                </a:lnTo>
                <a:lnTo>
                  <a:pt x="0" y="281646"/>
                </a:lnTo>
                <a:lnTo>
                  <a:pt x="6311" y="327293"/>
                </a:lnTo>
                <a:lnTo>
                  <a:pt x="9427" y="344216"/>
                </a:lnTo>
                <a:lnTo>
                  <a:pt x="23082" y="374370"/>
                </a:lnTo>
                <a:lnTo>
                  <a:pt x="34520" y="386659"/>
                </a:lnTo>
                <a:lnTo>
                  <a:pt x="80471" y="414200"/>
                </a:lnTo>
                <a:lnTo>
                  <a:pt x="125276" y="432342"/>
                </a:lnTo>
                <a:lnTo>
                  <a:pt x="163241" y="442109"/>
                </a:lnTo>
                <a:lnTo>
                  <a:pt x="205108" y="452069"/>
                </a:lnTo>
                <a:lnTo>
                  <a:pt x="248225" y="454349"/>
                </a:lnTo>
                <a:lnTo>
                  <a:pt x="291301" y="447298"/>
                </a:lnTo>
                <a:lnTo>
                  <a:pt x="328869" y="440708"/>
                </a:lnTo>
                <a:lnTo>
                  <a:pt x="373879" y="422668"/>
                </a:lnTo>
                <a:lnTo>
                  <a:pt x="419137" y="392509"/>
                </a:lnTo>
                <a:lnTo>
                  <a:pt x="466546" y="345856"/>
                </a:lnTo>
                <a:lnTo>
                  <a:pt x="485898" y="311191"/>
                </a:lnTo>
                <a:lnTo>
                  <a:pt x="495656" y="269017"/>
                </a:lnTo>
                <a:lnTo>
                  <a:pt x="501878" y="232278"/>
                </a:lnTo>
                <a:lnTo>
                  <a:pt x="492848" y="187742"/>
                </a:lnTo>
                <a:lnTo>
                  <a:pt x="483361" y="147070"/>
                </a:lnTo>
                <a:lnTo>
                  <a:pt x="463860" y="114233"/>
                </a:lnTo>
                <a:lnTo>
                  <a:pt x="423920" y="70835"/>
                </a:lnTo>
                <a:lnTo>
                  <a:pt x="402718" y="54537"/>
                </a:lnTo>
                <a:lnTo>
                  <a:pt x="357924" y="36187"/>
                </a:lnTo>
                <a:lnTo>
                  <a:pt x="329563" y="23185"/>
                </a:lnTo>
                <a:lnTo>
                  <a:pt x="293861" y="1676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7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MARTInkShape-1519"/>
          <p:cNvSpPr/>
          <p:nvPr>
            <p:custDataLst>
              <p:tags r:id="rId1"/>
            </p:custDataLst>
          </p:nvPr>
        </p:nvSpPr>
        <p:spPr>
          <a:xfrm>
            <a:off x="8601075" y="4944037"/>
            <a:ext cx="3581401" cy="1228164"/>
          </a:xfrm>
          <a:custGeom>
            <a:avLst/>
            <a:gdLst/>
            <a:ahLst/>
            <a:cxnLst/>
            <a:rect l="0" t="0" r="0" b="0"/>
            <a:pathLst>
              <a:path w="3581401" h="1228164">
                <a:moveTo>
                  <a:pt x="0" y="894788"/>
                </a:moveTo>
                <a:lnTo>
                  <a:pt x="0" y="894788"/>
                </a:lnTo>
                <a:lnTo>
                  <a:pt x="0" y="885273"/>
                </a:lnTo>
                <a:lnTo>
                  <a:pt x="8200" y="885263"/>
                </a:lnTo>
                <a:lnTo>
                  <a:pt x="8642" y="884205"/>
                </a:lnTo>
                <a:lnTo>
                  <a:pt x="9132" y="880207"/>
                </a:lnTo>
                <a:lnTo>
                  <a:pt x="10321" y="878718"/>
                </a:lnTo>
                <a:lnTo>
                  <a:pt x="18648" y="875854"/>
                </a:lnTo>
                <a:lnTo>
                  <a:pt x="23988" y="875772"/>
                </a:lnTo>
                <a:lnTo>
                  <a:pt x="25516" y="874702"/>
                </a:lnTo>
                <a:lnTo>
                  <a:pt x="26536" y="872931"/>
                </a:lnTo>
                <a:lnTo>
                  <a:pt x="27216" y="870692"/>
                </a:lnTo>
                <a:lnTo>
                  <a:pt x="28728" y="869199"/>
                </a:lnTo>
                <a:lnTo>
                  <a:pt x="36657" y="866606"/>
                </a:lnTo>
                <a:lnTo>
                  <a:pt x="51230" y="866247"/>
                </a:lnTo>
                <a:lnTo>
                  <a:pt x="53203" y="865177"/>
                </a:lnTo>
                <a:lnTo>
                  <a:pt x="54518" y="863406"/>
                </a:lnTo>
                <a:lnTo>
                  <a:pt x="55396" y="861167"/>
                </a:lnTo>
                <a:lnTo>
                  <a:pt x="57039" y="859674"/>
                </a:lnTo>
                <a:lnTo>
                  <a:pt x="65197" y="857081"/>
                </a:lnTo>
                <a:lnTo>
                  <a:pt x="112822" y="856688"/>
                </a:lnTo>
                <a:lnTo>
                  <a:pt x="136651" y="856688"/>
                </a:lnTo>
                <a:lnTo>
                  <a:pt x="142933" y="853866"/>
                </a:lnTo>
                <a:lnTo>
                  <a:pt x="149252" y="850143"/>
                </a:lnTo>
                <a:lnTo>
                  <a:pt x="161929" y="847751"/>
                </a:lnTo>
                <a:lnTo>
                  <a:pt x="188383" y="846127"/>
                </a:lnTo>
                <a:lnTo>
                  <a:pt x="210386" y="839629"/>
                </a:lnTo>
                <a:lnTo>
                  <a:pt x="216457" y="838965"/>
                </a:lnTo>
                <a:lnTo>
                  <a:pt x="226026" y="841050"/>
                </a:lnTo>
                <a:lnTo>
                  <a:pt x="237362" y="845351"/>
                </a:lnTo>
                <a:lnTo>
                  <a:pt x="279974" y="847131"/>
                </a:lnTo>
                <a:lnTo>
                  <a:pt x="291297" y="844326"/>
                </a:lnTo>
                <a:lnTo>
                  <a:pt x="335582" y="824773"/>
                </a:lnTo>
                <a:lnTo>
                  <a:pt x="347435" y="820421"/>
                </a:lnTo>
                <a:lnTo>
                  <a:pt x="355851" y="825047"/>
                </a:lnTo>
                <a:lnTo>
                  <a:pt x="389518" y="850677"/>
                </a:lnTo>
                <a:lnTo>
                  <a:pt x="401987" y="854907"/>
                </a:lnTo>
                <a:lnTo>
                  <a:pt x="417440" y="856160"/>
                </a:lnTo>
                <a:lnTo>
                  <a:pt x="429298" y="850809"/>
                </a:lnTo>
                <a:lnTo>
                  <a:pt x="441625" y="843492"/>
                </a:lnTo>
                <a:lnTo>
                  <a:pt x="466784" y="838795"/>
                </a:lnTo>
                <a:lnTo>
                  <a:pt x="487080" y="837866"/>
                </a:lnTo>
                <a:lnTo>
                  <a:pt x="532801" y="853898"/>
                </a:lnTo>
                <a:lnTo>
                  <a:pt x="551076" y="863467"/>
                </a:lnTo>
                <a:lnTo>
                  <a:pt x="586457" y="865972"/>
                </a:lnTo>
                <a:lnTo>
                  <a:pt x="597198" y="865047"/>
                </a:lnTo>
                <a:lnTo>
                  <a:pt x="639714" y="854448"/>
                </a:lnTo>
                <a:lnTo>
                  <a:pt x="657681" y="849321"/>
                </a:lnTo>
                <a:lnTo>
                  <a:pt x="704330" y="847200"/>
                </a:lnTo>
                <a:lnTo>
                  <a:pt x="727372" y="847163"/>
                </a:lnTo>
                <a:lnTo>
                  <a:pt x="733556" y="844341"/>
                </a:lnTo>
                <a:lnTo>
                  <a:pt x="739834" y="840618"/>
                </a:lnTo>
                <a:lnTo>
                  <a:pt x="750600" y="838031"/>
                </a:lnTo>
                <a:lnTo>
                  <a:pt x="756976" y="832698"/>
                </a:lnTo>
                <a:lnTo>
                  <a:pt x="759767" y="824506"/>
                </a:lnTo>
                <a:lnTo>
                  <a:pt x="762066" y="814868"/>
                </a:lnTo>
                <a:lnTo>
                  <a:pt x="777102" y="785814"/>
                </a:lnTo>
                <a:lnTo>
                  <a:pt x="780938" y="768543"/>
                </a:lnTo>
                <a:lnTo>
                  <a:pt x="806530" y="720952"/>
                </a:lnTo>
                <a:lnTo>
                  <a:pt x="825507" y="692798"/>
                </a:lnTo>
                <a:lnTo>
                  <a:pt x="841376" y="681177"/>
                </a:lnTo>
                <a:lnTo>
                  <a:pt x="844903" y="675319"/>
                </a:lnTo>
                <a:lnTo>
                  <a:pt x="847168" y="667992"/>
                </a:lnTo>
                <a:lnTo>
                  <a:pt x="852617" y="661666"/>
                </a:lnTo>
                <a:lnTo>
                  <a:pt x="855191" y="653242"/>
                </a:lnTo>
                <a:lnTo>
                  <a:pt x="855877" y="648032"/>
                </a:lnTo>
                <a:lnTo>
                  <a:pt x="858452" y="643501"/>
                </a:lnTo>
                <a:lnTo>
                  <a:pt x="871129" y="628892"/>
                </a:lnTo>
                <a:lnTo>
                  <a:pt x="888737" y="585835"/>
                </a:lnTo>
                <a:lnTo>
                  <a:pt x="919853" y="538278"/>
                </a:lnTo>
                <a:lnTo>
                  <a:pt x="949301" y="496738"/>
                </a:lnTo>
                <a:lnTo>
                  <a:pt x="965196" y="455647"/>
                </a:lnTo>
                <a:lnTo>
                  <a:pt x="984250" y="412658"/>
                </a:lnTo>
                <a:lnTo>
                  <a:pt x="1013758" y="371452"/>
                </a:lnTo>
                <a:lnTo>
                  <a:pt x="1026462" y="328426"/>
                </a:lnTo>
                <a:lnTo>
                  <a:pt x="1035587" y="293846"/>
                </a:lnTo>
                <a:lnTo>
                  <a:pt x="1040266" y="268704"/>
                </a:lnTo>
                <a:lnTo>
                  <a:pt x="1057158" y="223043"/>
                </a:lnTo>
                <a:lnTo>
                  <a:pt x="1064582" y="209256"/>
                </a:lnTo>
                <a:lnTo>
                  <a:pt x="1065322" y="205992"/>
                </a:lnTo>
                <a:lnTo>
                  <a:pt x="1071418" y="196341"/>
                </a:lnTo>
                <a:lnTo>
                  <a:pt x="1109085" y="154415"/>
                </a:lnTo>
                <a:lnTo>
                  <a:pt x="1114168" y="145575"/>
                </a:lnTo>
                <a:lnTo>
                  <a:pt x="1127872" y="130815"/>
                </a:lnTo>
                <a:lnTo>
                  <a:pt x="1158750" y="115357"/>
                </a:lnTo>
                <a:lnTo>
                  <a:pt x="1175017" y="113879"/>
                </a:lnTo>
                <a:lnTo>
                  <a:pt x="1177044" y="112774"/>
                </a:lnTo>
                <a:lnTo>
                  <a:pt x="1178396" y="110979"/>
                </a:lnTo>
                <a:lnTo>
                  <a:pt x="1179298" y="108724"/>
                </a:lnTo>
                <a:lnTo>
                  <a:pt x="1180957" y="108278"/>
                </a:lnTo>
                <a:lnTo>
                  <a:pt x="1185623" y="110605"/>
                </a:lnTo>
                <a:lnTo>
                  <a:pt x="1187291" y="113766"/>
                </a:lnTo>
                <a:lnTo>
                  <a:pt x="1190696" y="127269"/>
                </a:lnTo>
                <a:lnTo>
                  <a:pt x="1206783" y="153945"/>
                </a:lnTo>
                <a:lnTo>
                  <a:pt x="1212977" y="158066"/>
                </a:lnTo>
                <a:lnTo>
                  <a:pt x="1246643" y="168468"/>
                </a:lnTo>
                <a:lnTo>
                  <a:pt x="1292159" y="170747"/>
                </a:lnTo>
                <a:lnTo>
                  <a:pt x="1312004" y="170877"/>
                </a:lnTo>
                <a:lnTo>
                  <a:pt x="1336777" y="207467"/>
                </a:lnTo>
                <a:lnTo>
                  <a:pt x="1351322" y="250360"/>
                </a:lnTo>
                <a:lnTo>
                  <a:pt x="1387236" y="296657"/>
                </a:lnTo>
                <a:lnTo>
                  <a:pt x="1406503" y="310118"/>
                </a:lnTo>
                <a:lnTo>
                  <a:pt x="1412865" y="312143"/>
                </a:lnTo>
                <a:lnTo>
                  <a:pt x="1432120" y="314501"/>
                </a:lnTo>
                <a:lnTo>
                  <a:pt x="1455639" y="326979"/>
                </a:lnTo>
                <a:lnTo>
                  <a:pt x="1459375" y="331040"/>
                </a:lnTo>
                <a:lnTo>
                  <a:pt x="1472740" y="364965"/>
                </a:lnTo>
                <a:lnTo>
                  <a:pt x="1477414" y="383732"/>
                </a:lnTo>
                <a:lnTo>
                  <a:pt x="1492635" y="405266"/>
                </a:lnTo>
                <a:lnTo>
                  <a:pt x="1529851" y="423983"/>
                </a:lnTo>
                <a:lnTo>
                  <a:pt x="1571782" y="430647"/>
                </a:lnTo>
                <a:lnTo>
                  <a:pt x="1587899" y="438353"/>
                </a:lnTo>
                <a:lnTo>
                  <a:pt x="1602826" y="450439"/>
                </a:lnTo>
                <a:lnTo>
                  <a:pt x="1632114" y="496352"/>
                </a:lnTo>
                <a:lnTo>
                  <a:pt x="1652852" y="519722"/>
                </a:lnTo>
                <a:lnTo>
                  <a:pt x="1655351" y="526304"/>
                </a:lnTo>
                <a:lnTo>
                  <a:pt x="1657077" y="528481"/>
                </a:lnTo>
                <a:lnTo>
                  <a:pt x="1661814" y="530902"/>
                </a:lnTo>
                <a:lnTo>
                  <a:pt x="1679689" y="532669"/>
                </a:lnTo>
                <a:lnTo>
                  <a:pt x="1681767" y="534842"/>
                </a:lnTo>
                <a:lnTo>
                  <a:pt x="1693221" y="571427"/>
                </a:lnTo>
                <a:lnTo>
                  <a:pt x="1702761" y="614786"/>
                </a:lnTo>
                <a:lnTo>
                  <a:pt x="1717802" y="644511"/>
                </a:lnTo>
                <a:lnTo>
                  <a:pt x="1729726" y="654084"/>
                </a:lnTo>
                <a:lnTo>
                  <a:pt x="1748644" y="662602"/>
                </a:lnTo>
                <a:lnTo>
                  <a:pt x="1778841" y="668695"/>
                </a:lnTo>
                <a:lnTo>
                  <a:pt x="1793415" y="679383"/>
                </a:lnTo>
                <a:lnTo>
                  <a:pt x="1797197" y="688281"/>
                </a:lnTo>
                <a:lnTo>
                  <a:pt x="1802781" y="731144"/>
                </a:lnTo>
                <a:lnTo>
                  <a:pt x="1816437" y="763328"/>
                </a:lnTo>
                <a:lnTo>
                  <a:pt x="1832019" y="783076"/>
                </a:lnTo>
                <a:lnTo>
                  <a:pt x="1838344" y="786930"/>
                </a:lnTo>
                <a:lnTo>
                  <a:pt x="1876406" y="798619"/>
                </a:lnTo>
                <a:lnTo>
                  <a:pt x="1885588" y="799130"/>
                </a:lnTo>
                <a:lnTo>
                  <a:pt x="1902658" y="794361"/>
                </a:lnTo>
                <a:lnTo>
                  <a:pt x="1916065" y="786245"/>
                </a:lnTo>
                <a:lnTo>
                  <a:pt x="1954433" y="740914"/>
                </a:lnTo>
                <a:lnTo>
                  <a:pt x="1958720" y="733618"/>
                </a:lnTo>
                <a:lnTo>
                  <a:pt x="1959864" y="730192"/>
                </a:lnTo>
                <a:lnTo>
                  <a:pt x="1961684" y="727907"/>
                </a:lnTo>
                <a:lnTo>
                  <a:pt x="1978978" y="716911"/>
                </a:lnTo>
                <a:lnTo>
                  <a:pt x="1988892" y="712614"/>
                </a:lnTo>
                <a:lnTo>
                  <a:pt x="2003704" y="698876"/>
                </a:lnTo>
                <a:lnTo>
                  <a:pt x="2032999" y="656271"/>
                </a:lnTo>
                <a:lnTo>
                  <a:pt x="2050287" y="633146"/>
                </a:lnTo>
                <a:lnTo>
                  <a:pt x="2074637" y="586394"/>
                </a:lnTo>
                <a:lnTo>
                  <a:pt x="2098942" y="543574"/>
                </a:lnTo>
                <a:lnTo>
                  <a:pt x="2125404" y="496948"/>
                </a:lnTo>
                <a:lnTo>
                  <a:pt x="2153243" y="455675"/>
                </a:lnTo>
                <a:lnTo>
                  <a:pt x="2180441" y="409765"/>
                </a:lnTo>
                <a:lnTo>
                  <a:pt x="2193339" y="390186"/>
                </a:lnTo>
                <a:lnTo>
                  <a:pt x="2227151" y="345527"/>
                </a:lnTo>
                <a:lnTo>
                  <a:pt x="2244821" y="327720"/>
                </a:lnTo>
                <a:lnTo>
                  <a:pt x="2278879" y="306465"/>
                </a:lnTo>
                <a:lnTo>
                  <a:pt x="2318901" y="261972"/>
                </a:lnTo>
                <a:lnTo>
                  <a:pt x="2335024" y="244678"/>
                </a:lnTo>
                <a:lnTo>
                  <a:pt x="2356090" y="202235"/>
                </a:lnTo>
                <a:lnTo>
                  <a:pt x="2374578" y="170834"/>
                </a:lnTo>
                <a:lnTo>
                  <a:pt x="2403084" y="126435"/>
                </a:lnTo>
                <a:lnTo>
                  <a:pt x="2425678" y="79892"/>
                </a:lnTo>
                <a:lnTo>
                  <a:pt x="2454275" y="32388"/>
                </a:lnTo>
                <a:lnTo>
                  <a:pt x="2479675" y="5836"/>
                </a:lnTo>
                <a:lnTo>
                  <a:pt x="2486025" y="2281"/>
                </a:lnTo>
                <a:lnTo>
                  <a:pt x="2498374" y="281"/>
                </a:lnTo>
                <a:lnTo>
                  <a:pt x="2503782" y="0"/>
                </a:lnTo>
                <a:lnTo>
                  <a:pt x="2512613" y="2510"/>
                </a:lnTo>
                <a:lnTo>
                  <a:pt x="2526907" y="12745"/>
                </a:lnTo>
                <a:lnTo>
                  <a:pt x="2552685" y="56859"/>
                </a:lnTo>
                <a:lnTo>
                  <a:pt x="2575118" y="95978"/>
                </a:lnTo>
                <a:lnTo>
                  <a:pt x="2593582" y="132370"/>
                </a:lnTo>
                <a:lnTo>
                  <a:pt x="2628296" y="164045"/>
                </a:lnTo>
                <a:lnTo>
                  <a:pt x="2651090" y="202826"/>
                </a:lnTo>
                <a:lnTo>
                  <a:pt x="2662759" y="244773"/>
                </a:lnTo>
                <a:lnTo>
                  <a:pt x="2668984" y="284731"/>
                </a:lnTo>
                <a:lnTo>
                  <a:pt x="2674290" y="319272"/>
                </a:lnTo>
                <a:lnTo>
                  <a:pt x="2678686" y="357376"/>
                </a:lnTo>
                <a:lnTo>
                  <a:pt x="2694709" y="403752"/>
                </a:lnTo>
                <a:lnTo>
                  <a:pt x="2714094" y="445584"/>
                </a:lnTo>
                <a:lnTo>
                  <a:pt x="2727220" y="467154"/>
                </a:lnTo>
                <a:lnTo>
                  <a:pt x="2746366" y="488197"/>
                </a:lnTo>
                <a:lnTo>
                  <a:pt x="2749900" y="497475"/>
                </a:lnTo>
                <a:lnTo>
                  <a:pt x="2752558" y="544405"/>
                </a:lnTo>
                <a:lnTo>
                  <a:pt x="2752703" y="590257"/>
                </a:lnTo>
                <a:lnTo>
                  <a:pt x="2755541" y="618642"/>
                </a:lnTo>
                <a:lnTo>
                  <a:pt x="2764483" y="665359"/>
                </a:lnTo>
                <a:lnTo>
                  <a:pt x="2773955" y="693853"/>
                </a:lnTo>
                <a:lnTo>
                  <a:pt x="2796201" y="726674"/>
                </a:lnTo>
                <a:lnTo>
                  <a:pt x="2807646" y="769637"/>
                </a:lnTo>
                <a:lnTo>
                  <a:pt x="2810640" y="815630"/>
                </a:lnTo>
                <a:lnTo>
                  <a:pt x="2818038" y="857762"/>
                </a:lnTo>
                <a:lnTo>
                  <a:pt x="2821617" y="870571"/>
                </a:lnTo>
                <a:lnTo>
                  <a:pt x="2846131" y="911475"/>
                </a:lnTo>
                <a:lnTo>
                  <a:pt x="2863054" y="929947"/>
                </a:lnTo>
                <a:lnTo>
                  <a:pt x="2878715" y="973225"/>
                </a:lnTo>
                <a:lnTo>
                  <a:pt x="2889678" y="996830"/>
                </a:lnTo>
                <a:lnTo>
                  <a:pt x="2895790" y="1003639"/>
                </a:lnTo>
                <a:lnTo>
                  <a:pt x="2919105" y="1014916"/>
                </a:lnTo>
                <a:lnTo>
                  <a:pt x="2963618" y="1018469"/>
                </a:lnTo>
                <a:lnTo>
                  <a:pt x="2970985" y="1021371"/>
                </a:lnTo>
                <a:lnTo>
                  <a:pt x="2984341" y="1031858"/>
                </a:lnTo>
                <a:lnTo>
                  <a:pt x="2993978" y="1046055"/>
                </a:lnTo>
                <a:lnTo>
                  <a:pt x="3007664" y="1090673"/>
                </a:lnTo>
                <a:lnTo>
                  <a:pt x="3009964" y="1099323"/>
                </a:lnTo>
                <a:lnTo>
                  <a:pt x="3014514" y="1106696"/>
                </a:lnTo>
                <a:lnTo>
                  <a:pt x="3035396" y="1121435"/>
                </a:lnTo>
                <a:lnTo>
                  <a:pt x="3064862" y="1123337"/>
                </a:lnTo>
                <a:lnTo>
                  <a:pt x="3065590" y="1124412"/>
                </a:lnTo>
                <a:lnTo>
                  <a:pt x="3067676" y="1130982"/>
                </a:lnTo>
                <a:lnTo>
                  <a:pt x="3071915" y="1136641"/>
                </a:lnTo>
                <a:lnTo>
                  <a:pt x="3074504" y="1145506"/>
                </a:lnTo>
                <a:lnTo>
                  <a:pt x="3076714" y="1155443"/>
                </a:lnTo>
                <a:lnTo>
                  <a:pt x="3081222" y="1163387"/>
                </a:lnTo>
                <a:lnTo>
                  <a:pt x="3086754" y="1167624"/>
                </a:lnTo>
                <a:lnTo>
                  <a:pt x="3095818" y="1170008"/>
                </a:lnTo>
                <a:lnTo>
                  <a:pt x="3103306" y="1170816"/>
                </a:lnTo>
                <a:lnTo>
                  <a:pt x="3112390" y="1163369"/>
                </a:lnTo>
                <a:lnTo>
                  <a:pt x="3121289" y="1155814"/>
                </a:lnTo>
                <a:lnTo>
                  <a:pt x="3133778" y="1149901"/>
                </a:lnTo>
                <a:lnTo>
                  <a:pt x="3156152" y="1128212"/>
                </a:lnTo>
                <a:lnTo>
                  <a:pt x="3184410" y="1083935"/>
                </a:lnTo>
                <a:lnTo>
                  <a:pt x="3196143" y="1063226"/>
                </a:lnTo>
                <a:lnTo>
                  <a:pt x="3200198" y="1051352"/>
                </a:lnTo>
                <a:lnTo>
                  <a:pt x="3206573" y="1041131"/>
                </a:lnTo>
                <a:lnTo>
                  <a:pt x="3209990" y="1031400"/>
                </a:lnTo>
                <a:lnTo>
                  <a:pt x="3214541" y="1025002"/>
                </a:lnTo>
                <a:lnTo>
                  <a:pt x="3220091" y="1021452"/>
                </a:lnTo>
                <a:lnTo>
                  <a:pt x="3226083" y="1018816"/>
                </a:lnTo>
                <a:lnTo>
                  <a:pt x="3232277" y="1014118"/>
                </a:lnTo>
                <a:lnTo>
                  <a:pt x="3235734" y="1008502"/>
                </a:lnTo>
                <a:lnTo>
                  <a:pt x="3236656" y="1005521"/>
                </a:lnTo>
                <a:lnTo>
                  <a:pt x="3238329" y="1003535"/>
                </a:lnTo>
                <a:lnTo>
                  <a:pt x="3243011" y="1001328"/>
                </a:lnTo>
                <a:lnTo>
                  <a:pt x="3260845" y="999718"/>
                </a:lnTo>
                <a:lnTo>
                  <a:pt x="3279995" y="1005081"/>
                </a:lnTo>
                <a:lnTo>
                  <a:pt x="3316436" y="999840"/>
                </a:lnTo>
                <a:lnTo>
                  <a:pt x="3360603" y="1008702"/>
                </a:lnTo>
                <a:lnTo>
                  <a:pt x="3369673" y="1011739"/>
                </a:lnTo>
                <a:lnTo>
                  <a:pt x="3413411" y="1034591"/>
                </a:lnTo>
                <a:lnTo>
                  <a:pt x="3439856" y="1050377"/>
                </a:lnTo>
                <a:lnTo>
                  <a:pt x="3483771" y="1091385"/>
                </a:lnTo>
                <a:lnTo>
                  <a:pt x="3492736" y="1093797"/>
                </a:lnTo>
                <a:lnTo>
                  <a:pt x="3498953" y="1094361"/>
                </a:lnTo>
                <a:lnTo>
                  <a:pt x="3501036" y="1095570"/>
                </a:lnTo>
                <a:lnTo>
                  <a:pt x="3502424" y="1097435"/>
                </a:lnTo>
                <a:lnTo>
                  <a:pt x="3503966" y="1102328"/>
                </a:lnTo>
                <a:lnTo>
                  <a:pt x="3507950" y="1144179"/>
                </a:lnTo>
                <a:lnTo>
                  <a:pt x="3515949" y="1176143"/>
                </a:lnTo>
                <a:lnTo>
                  <a:pt x="3536066" y="1201138"/>
                </a:lnTo>
                <a:lnTo>
                  <a:pt x="3562566" y="1220630"/>
                </a:lnTo>
                <a:lnTo>
                  <a:pt x="3581400" y="122816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SMARTInkShape-1520"/>
          <p:cNvSpPr/>
          <p:nvPr>
            <p:custDataLst>
              <p:tags r:id="rId2"/>
            </p:custDataLst>
          </p:nvPr>
        </p:nvSpPr>
        <p:spPr>
          <a:xfrm>
            <a:off x="8458200" y="4921626"/>
            <a:ext cx="3724276" cy="1345825"/>
          </a:xfrm>
          <a:custGeom>
            <a:avLst/>
            <a:gdLst/>
            <a:ahLst/>
            <a:cxnLst/>
            <a:rect l="0" t="0" r="0" b="0"/>
            <a:pathLst>
              <a:path w="3724276" h="1345825">
                <a:moveTo>
                  <a:pt x="0" y="955299"/>
                </a:moveTo>
                <a:lnTo>
                  <a:pt x="0" y="955299"/>
                </a:lnTo>
                <a:lnTo>
                  <a:pt x="17610" y="937689"/>
                </a:lnTo>
                <a:lnTo>
                  <a:pt x="19824" y="928929"/>
                </a:lnTo>
                <a:lnTo>
                  <a:pt x="23980" y="923118"/>
                </a:lnTo>
                <a:lnTo>
                  <a:pt x="32177" y="919829"/>
                </a:lnTo>
                <a:lnTo>
                  <a:pt x="37327" y="918952"/>
                </a:lnTo>
                <a:lnTo>
                  <a:pt x="40760" y="917309"/>
                </a:lnTo>
                <a:lnTo>
                  <a:pt x="43048" y="915156"/>
                </a:lnTo>
                <a:lnTo>
                  <a:pt x="51777" y="904095"/>
                </a:lnTo>
                <a:lnTo>
                  <a:pt x="57584" y="900792"/>
                </a:lnTo>
                <a:lnTo>
                  <a:pt x="89956" y="889281"/>
                </a:lnTo>
                <a:lnTo>
                  <a:pt x="136498" y="888627"/>
                </a:lnTo>
                <a:lnTo>
                  <a:pt x="179681" y="888624"/>
                </a:lnTo>
                <a:lnTo>
                  <a:pt x="192350" y="888624"/>
                </a:lnTo>
                <a:lnTo>
                  <a:pt x="199437" y="891446"/>
                </a:lnTo>
                <a:lnTo>
                  <a:pt x="202807" y="893680"/>
                </a:lnTo>
                <a:lnTo>
                  <a:pt x="217665" y="896825"/>
                </a:lnTo>
                <a:lnTo>
                  <a:pt x="234045" y="898945"/>
                </a:lnTo>
                <a:lnTo>
                  <a:pt x="245266" y="904618"/>
                </a:lnTo>
                <a:lnTo>
                  <a:pt x="272145" y="908463"/>
                </a:lnTo>
                <a:lnTo>
                  <a:pt x="283366" y="914140"/>
                </a:lnTo>
                <a:lnTo>
                  <a:pt x="326494" y="919969"/>
                </a:lnTo>
                <a:lnTo>
                  <a:pt x="344716" y="925390"/>
                </a:lnTo>
                <a:lnTo>
                  <a:pt x="388803" y="926690"/>
                </a:lnTo>
                <a:lnTo>
                  <a:pt x="397874" y="923887"/>
                </a:lnTo>
                <a:lnTo>
                  <a:pt x="406492" y="920171"/>
                </a:lnTo>
                <a:lnTo>
                  <a:pt x="422185" y="917021"/>
                </a:lnTo>
                <a:lnTo>
                  <a:pt x="451818" y="902088"/>
                </a:lnTo>
                <a:lnTo>
                  <a:pt x="496631" y="890101"/>
                </a:lnTo>
                <a:lnTo>
                  <a:pt x="538935" y="880068"/>
                </a:lnTo>
                <a:lnTo>
                  <a:pt x="557382" y="880443"/>
                </a:lnTo>
                <a:lnTo>
                  <a:pt x="602429" y="887767"/>
                </a:lnTo>
                <a:lnTo>
                  <a:pt x="622057" y="887312"/>
                </a:lnTo>
                <a:lnTo>
                  <a:pt x="654018" y="875333"/>
                </a:lnTo>
                <a:lnTo>
                  <a:pt x="697204" y="843565"/>
                </a:lnTo>
                <a:lnTo>
                  <a:pt x="719646" y="824141"/>
                </a:lnTo>
                <a:lnTo>
                  <a:pt x="766840" y="777553"/>
                </a:lnTo>
                <a:lnTo>
                  <a:pt x="788357" y="752149"/>
                </a:lnTo>
                <a:lnTo>
                  <a:pt x="811736" y="710060"/>
                </a:lnTo>
                <a:lnTo>
                  <a:pt x="821147" y="696020"/>
                </a:lnTo>
                <a:lnTo>
                  <a:pt x="837797" y="658283"/>
                </a:lnTo>
                <a:lnTo>
                  <a:pt x="869035" y="614992"/>
                </a:lnTo>
                <a:lnTo>
                  <a:pt x="876247" y="599794"/>
                </a:lnTo>
                <a:lnTo>
                  <a:pt x="903924" y="561343"/>
                </a:lnTo>
                <a:lnTo>
                  <a:pt x="925031" y="518353"/>
                </a:lnTo>
                <a:lnTo>
                  <a:pt x="945937" y="472741"/>
                </a:lnTo>
                <a:lnTo>
                  <a:pt x="964179" y="429238"/>
                </a:lnTo>
                <a:lnTo>
                  <a:pt x="981713" y="392676"/>
                </a:lnTo>
                <a:lnTo>
                  <a:pt x="1000314" y="355032"/>
                </a:lnTo>
                <a:lnTo>
                  <a:pt x="1018807" y="311337"/>
                </a:lnTo>
                <a:lnTo>
                  <a:pt x="1039407" y="273373"/>
                </a:lnTo>
                <a:lnTo>
                  <a:pt x="1068890" y="228917"/>
                </a:lnTo>
                <a:lnTo>
                  <a:pt x="1097768" y="185563"/>
                </a:lnTo>
                <a:lnTo>
                  <a:pt x="1112195" y="169252"/>
                </a:lnTo>
                <a:lnTo>
                  <a:pt x="1154870" y="133460"/>
                </a:lnTo>
                <a:lnTo>
                  <a:pt x="1167325" y="129664"/>
                </a:lnTo>
                <a:lnTo>
                  <a:pt x="1175092" y="128650"/>
                </a:lnTo>
                <a:lnTo>
                  <a:pt x="1182386" y="132208"/>
                </a:lnTo>
                <a:lnTo>
                  <a:pt x="1215776" y="169719"/>
                </a:lnTo>
                <a:lnTo>
                  <a:pt x="1237382" y="214901"/>
                </a:lnTo>
                <a:lnTo>
                  <a:pt x="1267585" y="261034"/>
                </a:lnTo>
                <a:lnTo>
                  <a:pt x="1297453" y="302139"/>
                </a:lnTo>
                <a:lnTo>
                  <a:pt x="1309014" y="316814"/>
                </a:lnTo>
                <a:lnTo>
                  <a:pt x="1339970" y="338472"/>
                </a:lnTo>
                <a:lnTo>
                  <a:pt x="1384307" y="353939"/>
                </a:lnTo>
                <a:lnTo>
                  <a:pt x="1397003" y="363825"/>
                </a:lnTo>
                <a:lnTo>
                  <a:pt x="1421212" y="403982"/>
                </a:lnTo>
                <a:lnTo>
                  <a:pt x="1430692" y="421344"/>
                </a:lnTo>
                <a:lnTo>
                  <a:pt x="1442333" y="466446"/>
                </a:lnTo>
                <a:lnTo>
                  <a:pt x="1449902" y="512027"/>
                </a:lnTo>
                <a:lnTo>
                  <a:pt x="1456143" y="532864"/>
                </a:lnTo>
                <a:lnTo>
                  <a:pt x="1482982" y="575844"/>
                </a:lnTo>
                <a:lnTo>
                  <a:pt x="1516893" y="604764"/>
                </a:lnTo>
                <a:lnTo>
                  <a:pt x="1560057" y="628448"/>
                </a:lnTo>
                <a:lnTo>
                  <a:pt x="1582307" y="639967"/>
                </a:lnTo>
                <a:lnTo>
                  <a:pt x="1622248" y="682801"/>
                </a:lnTo>
                <a:lnTo>
                  <a:pt x="1654151" y="727190"/>
                </a:lnTo>
                <a:lnTo>
                  <a:pt x="1685922" y="771566"/>
                </a:lnTo>
                <a:lnTo>
                  <a:pt x="1711129" y="798107"/>
                </a:lnTo>
                <a:lnTo>
                  <a:pt x="1736961" y="812103"/>
                </a:lnTo>
                <a:lnTo>
                  <a:pt x="1762209" y="820005"/>
                </a:lnTo>
                <a:lnTo>
                  <a:pt x="1802392" y="821778"/>
                </a:lnTo>
                <a:lnTo>
                  <a:pt x="1817415" y="816228"/>
                </a:lnTo>
                <a:lnTo>
                  <a:pt x="1834954" y="806848"/>
                </a:lnTo>
                <a:lnTo>
                  <a:pt x="1839251" y="805533"/>
                </a:lnTo>
                <a:lnTo>
                  <a:pt x="1855415" y="793565"/>
                </a:lnTo>
                <a:lnTo>
                  <a:pt x="1893233" y="747711"/>
                </a:lnTo>
                <a:lnTo>
                  <a:pt x="1913508" y="718225"/>
                </a:lnTo>
                <a:lnTo>
                  <a:pt x="1927613" y="679282"/>
                </a:lnTo>
                <a:lnTo>
                  <a:pt x="1949724" y="638022"/>
                </a:lnTo>
                <a:lnTo>
                  <a:pt x="1973423" y="592960"/>
                </a:lnTo>
                <a:lnTo>
                  <a:pt x="1998076" y="553212"/>
                </a:lnTo>
                <a:lnTo>
                  <a:pt x="2011952" y="528892"/>
                </a:lnTo>
                <a:lnTo>
                  <a:pt x="2035606" y="491599"/>
                </a:lnTo>
                <a:lnTo>
                  <a:pt x="2060659" y="448954"/>
                </a:lnTo>
                <a:lnTo>
                  <a:pt x="2078593" y="408984"/>
                </a:lnTo>
                <a:lnTo>
                  <a:pt x="2097491" y="365960"/>
                </a:lnTo>
                <a:lnTo>
                  <a:pt x="2115141" y="330889"/>
                </a:lnTo>
                <a:lnTo>
                  <a:pt x="2133774" y="292627"/>
                </a:lnTo>
                <a:lnTo>
                  <a:pt x="2153978" y="251254"/>
                </a:lnTo>
                <a:lnTo>
                  <a:pt x="2169219" y="207021"/>
                </a:lnTo>
                <a:lnTo>
                  <a:pt x="2192554" y="163814"/>
                </a:lnTo>
                <a:lnTo>
                  <a:pt x="2222803" y="121696"/>
                </a:lnTo>
                <a:lnTo>
                  <a:pt x="2253258" y="77683"/>
                </a:lnTo>
                <a:lnTo>
                  <a:pt x="2295652" y="31484"/>
                </a:lnTo>
                <a:lnTo>
                  <a:pt x="2309339" y="19781"/>
                </a:lnTo>
                <a:lnTo>
                  <a:pt x="2346819" y="3645"/>
                </a:lnTo>
                <a:lnTo>
                  <a:pt x="2358296" y="187"/>
                </a:lnTo>
                <a:lnTo>
                  <a:pt x="2368064" y="0"/>
                </a:lnTo>
                <a:lnTo>
                  <a:pt x="2405750" y="15339"/>
                </a:lnTo>
                <a:lnTo>
                  <a:pt x="2425434" y="35090"/>
                </a:lnTo>
                <a:lnTo>
                  <a:pt x="2443444" y="75695"/>
                </a:lnTo>
                <a:lnTo>
                  <a:pt x="2460454" y="123184"/>
                </a:lnTo>
                <a:lnTo>
                  <a:pt x="2474351" y="166161"/>
                </a:lnTo>
                <a:lnTo>
                  <a:pt x="2489385" y="208306"/>
                </a:lnTo>
                <a:lnTo>
                  <a:pt x="2501016" y="252190"/>
                </a:lnTo>
                <a:lnTo>
                  <a:pt x="2514426" y="296537"/>
                </a:lnTo>
                <a:lnTo>
                  <a:pt x="2522210" y="335870"/>
                </a:lnTo>
                <a:lnTo>
                  <a:pt x="2533671" y="374772"/>
                </a:lnTo>
                <a:lnTo>
                  <a:pt x="2548903" y="414629"/>
                </a:lnTo>
                <a:lnTo>
                  <a:pt x="2564925" y="461071"/>
                </a:lnTo>
                <a:lnTo>
                  <a:pt x="2586728" y="508432"/>
                </a:lnTo>
                <a:lnTo>
                  <a:pt x="2602970" y="535732"/>
                </a:lnTo>
                <a:lnTo>
                  <a:pt x="2645755" y="582650"/>
                </a:lnTo>
                <a:lnTo>
                  <a:pt x="2660823" y="606407"/>
                </a:lnTo>
                <a:lnTo>
                  <a:pt x="2675932" y="649001"/>
                </a:lnTo>
                <a:lnTo>
                  <a:pt x="2685873" y="684275"/>
                </a:lnTo>
                <a:lnTo>
                  <a:pt x="2693658" y="728431"/>
                </a:lnTo>
                <a:lnTo>
                  <a:pt x="2703860" y="772746"/>
                </a:lnTo>
                <a:lnTo>
                  <a:pt x="2719515" y="816620"/>
                </a:lnTo>
                <a:lnTo>
                  <a:pt x="2733349" y="856410"/>
                </a:lnTo>
                <a:lnTo>
                  <a:pt x="2760649" y="900478"/>
                </a:lnTo>
                <a:lnTo>
                  <a:pt x="2788210" y="947975"/>
                </a:lnTo>
                <a:lnTo>
                  <a:pt x="2817184" y="994428"/>
                </a:lnTo>
                <a:lnTo>
                  <a:pt x="2831090" y="1019457"/>
                </a:lnTo>
                <a:lnTo>
                  <a:pt x="2871167" y="1064033"/>
                </a:lnTo>
                <a:lnTo>
                  <a:pt x="2888478" y="1080415"/>
                </a:lnTo>
                <a:lnTo>
                  <a:pt x="2932319" y="1098528"/>
                </a:lnTo>
                <a:lnTo>
                  <a:pt x="2952341" y="1110626"/>
                </a:lnTo>
                <a:lnTo>
                  <a:pt x="2965268" y="1119583"/>
                </a:lnTo>
                <a:lnTo>
                  <a:pt x="3012712" y="1136691"/>
                </a:lnTo>
                <a:lnTo>
                  <a:pt x="3039308" y="1143100"/>
                </a:lnTo>
                <a:lnTo>
                  <a:pt x="3070120" y="1142177"/>
                </a:lnTo>
                <a:lnTo>
                  <a:pt x="3091697" y="1136781"/>
                </a:lnTo>
                <a:lnTo>
                  <a:pt x="3129614" y="1115161"/>
                </a:lnTo>
                <a:lnTo>
                  <a:pt x="3149322" y="1094740"/>
                </a:lnTo>
                <a:lnTo>
                  <a:pt x="3173775" y="1048202"/>
                </a:lnTo>
                <a:lnTo>
                  <a:pt x="3184335" y="1035748"/>
                </a:lnTo>
                <a:lnTo>
                  <a:pt x="3208189" y="992703"/>
                </a:lnTo>
                <a:lnTo>
                  <a:pt x="3219341" y="970370"/>
                </a:lnTo>
                <a:lnTo>
                  <a:pt x="3257915" y="928013"/>
                </a:lnTo>
                <a:lnTo>
                  <a:pt x="3277967" y="906634"/>
                </a:lnTo>
                <a:lnTo>
                  <a:pt x="3288143" y="901920"/>
                </a:lnTo>
                <a:lnTo>
                  <a:pt x="3293820" y="900664"/>
                </a:lnTo>
                <a:lnTo>
                  <a:pt x="3298664" y="901942"/>
                </a:lnTo>
                <a:lnTo>
                  <a:pt x="3322492" y="924884"/>
                </a:lnTo>
                <a:lnTo>
                  <a:pt x="3335470" y="948051"/>
                </a:lnTo>
                <a:lnTo>
                  <a:pt x="3352704" y="994923"/>
                </a:lnTo>
                <a:lnTo>
                  <a:pt x="3381780" y="1038402"/>
                </a:lnTo>
                <a:lnTo>
                  <a:pt x="3404391" y="1063862"/>
                </a:lnTo>
                <a:lnTo>
                  <a:pt x="3415944" y="1067049"/>
                </a:lnTo>
                <a:lnTo>
                  <a:pt x="3429548" y="1067407"/>
                </a:lnTo>
                <a:lnTo>
                  <a:pt x="3443155" y="1063776"/>
                </a:lnTo>
                <a:lnTo>
                  <a:pt x="3460058" y="1070957"/>
                </a:lnTo>
                <a:lnTo>
                  <a:pt x="3465581" y="1073679"/>
                </a:lnTo>
                <a:lnTo>
                  <a:pt x="3474538" y="1082350"/>
                </a:lnTo>
                <a:lnTo>
                  <a:pt x="3503030" y="1127869"/>
                </a:lnTo>
                <a:lnTo>
                  <a:pt x="3516904" y="1152833"/>
                </a:lnTo>
                <a:lnTo>
                  <a:pt x="3553309" y="1192233"/>
                </a:lnTo>
                <a:lnTo>
                  <a:pt x="3597510" y="1219713"/>
                </a:lnTo>
                <a:lnTo>
                  <a:pt x="3644085" y="1248802"/>
                </a:lnTo>
                <a:lnTo>
                  <a:pt x="3684290" y="1273077"/>
                </a:lnTo>
                <a:lnTo>
                  <a:pt x="3711017" y="1291931"/>
                </a:lnTo>
                <a:lnTo>
                  <a:pt x="3718382" y="1304586"/>
                </a:lnTo>
                <a:lnTo>
                  <a:pt x="3724275" y="134582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0" name="SMARTInkShape-Group263"/>
          <p:cNvGrpSpPr/>
          <p:nvPr/>
        </p:nvGrpSpPr>
        <p:grpSpPr>
          <a:xfrm>
            <a:off x="8330643" y="4905420"/>
            <a:ext cx="3404158" cy="1504906"/>
            <a:chOff x="8330643" y="4905420"/>
            <a:chExt cx="3404158" cy="1504906"/>
          </a:xfrm>
        </p:grpSpPr>
        <p:sp>
          <p:nvSpPr>
            <p:cNvPr id="298" name="SMARTInkShape-1521"/>
            <p:cNvSpPr/>
            <p:nvPr>
              <p:custDataLst>
                <p:tags r:id="rId257"/>
              </p:custDataLst>
            </p:nvPr>
          </p:nvSpPr>
          <p:spPr>
            <a:xfrm>
              <a:off x="8330643" y="6200775"/>
              <a:ext cx="3404158" cy="121782"/>
            </a:xfrm>
            <a:custGeom>
              <a:avLst/>
              <a:gdLst/>
              <a:ahLst/>
              <a:cxnLst/>
              <a:rect l="0" t="0" r="0" b="0"/>
              <a:pathLst>
                <a:path w="3404158" h="121782">
                  <a:moveTo>
                    <a:pt x="13257" y="0"/>
                  </a:moveTo>
                  <a:lnTo>
                    <a:pt x="13257" y="0"/>
                  </a:lnTo>
                  <a:lnTo>
                    <a:pt x="0" y="0"/>
                  </a:lnTo>
                  <a:lnTo>
                    <a:pt x="43287" y="1058"/>
                  </a:lnTo>
                  <a:lnTo>
                    <a:pt x="88686" y="7539"/>
                  </a:lnTo>
                  <a:lnTo>
                    <a:pt x="120864" y="8642"/>
                  </a:lnTo>
                  <a:lnTo>
                    <a:pt x="167672" y="9263"/>
                  </a:lnTo>
                  <a:lnTo>
                    <a:pt x="210939" y="10506"/>
                  </a:lnTo>
                  <a:lnTo>
                    <a:pt x="245049" y="14548"/>
                  </a:lnTo>
                  <a:lnTo>
                    <a:pt x="281376" y="17049"/>
                  </a:lnTo>
                  <a:lnTo>
                    <a:pt x="318687" y="18161"/>
                  </a:lnTo>
                  <a:lnTo>
                    <a:pt x="356437" y="18655"/>
                  </a:lnTo>
                  <a:lnTo>
                    <a:pt x="397203" y="18874"/>
                  </a:lnTo>
                  <a:lnTo>
                    <a:pt x="442134" y="18972"/>
                  </a:lnTo>
                  <a:lnTo>
                    <a:pt x="467449" y="18998"/>
                  </a:lnTo>
                  <a:lnTo>
                    <a:pt x="493852" y="19016"/>
                  </a:lnTo>
                  <a:lnTo>
                    <a:pt x="520979" y="19027"/>
                  </a:lnTo>
                  <a:lnTo>
                    <a:pt x="548588" y="19033"/>
                  </a:lnTo>
                  <a:lnTo>
                    <a:pt x="576519" y="19040"/>
                  </a:lnTo>
                  <a:lnTo>
                    <a:pt x="604665" y="19043"/>
                  </a:lnTo>
                  <a:lnTo>
                    <a:pt x="632953" y="19045"/>
                  </a:lnTo>
                  <a:lnTo>
                    <a:pt x="661338" y="19047"/>
                  </a:lnTo>
                  <a:lnTo>
                    <a:pt x="690844" y="19048"/>
                  </a:lnTo>
                  <a:lnTo>
                    <a:pt x="721098" y="19049"/>
                  </a:lnTo>
                  <a:lnTo>
                    <a:pt x="751851" y="19050"/>
                  </a:lnTo>
                  <a:lnTo>
                    <a:pt x="782936" y="17991"/>
                  </a:lnTo>
                  <a:lnTo>
                    <a:pt x="814243" y="16228"/>
                  </a:lnTo>
                  <a:lnTo>
                    <a:pt x="845697" y="13994"/>
                  </a:lnTo>
                  <a:lnTo>
                    <a:pt x="878308" y="12505"/>
                  </a:lnTo>
                  <a:lnTo>
                    <a:pt x="911691" y="11511"/>
                  </a:lnTo>
                  <a:lnTo>
                    <a:pt x="945588" y="10849"/>
                  </a:lnTo>
                  <a:lnTo>
                    <a:pt x="980886" y="11466"/>
                  </a:lnTo>
                  <a:lnTo>
                    <a:pt x="1017118" y="12937"/>
                  </a:lnTo>
                  <a:lnTo>
                    <a:pt x="1053973" y="14974"/>
                  </a:lnTo>
                  <a:lnTo>
                    <a:pt x="1091243" y="16333"/>
                  </a:lnTo>
                  <a:lnTo>
                    <a:pt x="1128789" y="17238"/>
                  </a:lnTo>
                  <a:lnTo>
                    <a:pt x="1166520" y="17842"/>
                  </a:lnTo>
                  <a:lnTo>
                    <a:pt x="1204374" y="18245"/>
                  </a:lnTo>
                  <a:lnTo>
                    <a:pt x="1242311" y="18514"/>
                  </a:lnTo>
                  <a:lnTo>
                    <a:pt x="1280301" y="18692"/>
                  </a:lnTo>
                  <a:lnTo>
                    <a:pt x="1318328" y="18812"/>
                  </a:lnTo>
                  <a:lnTo>
                    <a:pt x="1356379" y="18891"/>
                  </a:lnTo>
                  <a:lnTo>
                    <a:pt x="1394446" y="18943"/>
                  </a:lnTo>
                  <a:lnTo>
                    <a:pt x="1433583" y="18979"/>
                  </a:lnTo>
                  <a:lnTo>
                    <a:pt x="1473432" y="19003"/>
                  </a:lnTo>
                  <a:lnTo>
                    <a:pt x="1513758" y="19018"/>
                  </a:lnTo>
                  <a:lnTo>
                    <a:pt x="1554400" y="20087"/>
                  </a:lnTo>
                  <a:lnTo>
                    <a:pt x="1595253" y="21858"/>
                  </a:lnTo>
                  <a:lnTo>
                    <a:pt x="1636246" y="24097"/>
                  </a:lnTo>
                  <a:lnTo>
                    <a:pt x="1676274" y="25590"/>
                  </a:lnTo>
                  <a:lnTo>
                    <a:pt x="1715661" y="26584"/>
                  </a:lnTo>
                  <a:lnTo>
                    <a:pt x="1754618" y="27248"/>
                  </a:lnTo>
                  <a:lnTo>
                    <a:pt x="1793289" y="28750"/>
                  </a:lnTo>
                  <a:lnTo>
                    <a:pt x="1831770" y="30807"/>
                  </a:lnTo>
                  <a:lnTo>
                    <a:pt x="1870126" y="33237"/>
                  </a:lnTo>
                  <a:lnTo>
                    <a:pt x="1909451" y="34859"/>
                  </a:lnTo>
                  <a:lnTo>
                    <a:pt x="1949430" y="35940"/>
                  </a:lnTo>
                  <a:lnTo>
                    <a:pt x="1989839" y="36660"/>
                  </a:lnTo>
                  <a:lnTo>
                    <a:pt x="2030536" y="38198"/>
                  </a:lnTo>
                  <a:lnTo>
                    <a:pt x="2071426" y="40282"/>
                  </a:lnTo>
                  <a:lnTo>
                    <a:pt x="2112444" y="42730"/>
                  </a:lnTo>
                  <a:lnTo>
                    <a:pt x="2151433" y="45420"/>
                  </a:lnTo>
                  <a:lnTo>
                    <a:pt x="2189065" y="48272"/>
                  </a:lnTo>
                  <a:lnTo>
                    <a:pt x="2225796" y="51231"/>
                  </a:lnTo>
                  <a:lnTo>
                    <a:pt x="2261926" y="53205"/>
                  </a:lnTo>
                  <a:lnTo>
                    <a:pt x="2297653" y="54520"/>
                  </a:lnTo>
                  <a:lnTo>
                    <a:pt x="2333112" y="55397"/>
                  </a:lnTo>
                  <a:lnTo>
                    <a:pt x="2368395" y="57040"/>
                  </a:lnTo>
                  <a:lnTo>
                    <a:pt x="2403557" y="59193"/>
                  </a:lnTo>
                  <a:lnTo>
                    <a:pt x="2438641" y="61687"/>
                  </a:lnTo>
                  <a:lnTo>
                    <a:pt x="2473671" y="64407"/>
                  </a:lnTo>
                  <a:lnTo>
                    <a:pt x="2508667" y="67280"/>
                  </a:lnTo>
                  <a:lnTo>
                    <a:pt x="2543639" y="70254"/>
                  </a:lnTo>
                  <a:lnTo>
                    <a:pt x="2576477" y="73294"/>
                  </a:lnTo>
                  <a:lnTo>
                    <a:pt x="2607896" y="76379"/>
                  </a:lnTo>
                  <a:lnTo>
                    <a:pt x="2638366" y="79495"/>
                  </a:lnTo>
                  <a:lnTo>
                    <a:pt x="2669263" y="81572"/>
                  </a:lnTo>
                  <a:lnTo>
                    <a:pt x="2700444" y="82956"/>
                  </a:lnTo>
                  <a:lnTo>
                    <a:pt x="2731816" y="83879"/>
                  </a:lnTo>
                  <a:lnTo>
                    <a:pt x="2760137" y="85553"/>
                  </a:lnTo>
                  <a:lnTo>
                    <a:pt x="2786427" y="87726"/>
                  </a:lnTo>
                  <a:lnTo>
                    <a:pt x="2811362" y="90234"/>
                  </a:lnTo>
                  <a:lnTo>
                    <a:pt x="2837510" y="92964"/>
                  </a:lnTo>
                  <a:lnTo>
                    <a:pt x="2864468" y="95843"/>
                  </a:lnTo>
                  <a:lnTo>
                    <a:pt x="2891964" y="98821"/>
                  </a:lnTo>
                  <a:lnTo>
                    <a:pt x="2917704" y="100805"/>
                  </a:lnTo>
                  <a:lnTo>
                    <a:pt x="2942272" y="102129"/>
                  </a:lnTo>
                  <a:lnTo>
                    <a:pt x="2989326" y="104658"/>
                  </a:lnTo>
                  <a:lnTo>
                    <a:pt x="3034932" y="109309"/>
                  </a:lnTo>
                  <a:lnTo>
                    <a:pt x="3077073" y="112082"/>
                  </a:lnTo>
                  <a:lnTo>
                    <a:pt x="3115912" y="113314"/>
                  </a:lnTo>
                  <a:lnTo>
                    <a:pt x="3150812" y="113862"/>
                  </a:lnTo>
                  <a:lnTo>
                    <a:pt x="3183963" y="116927"/>
                  </a:lnTo>
                  <a:lnTo>
                    <a:pt x="3229553" y="121781"/>
                  </a:lnTo>
                  <a:lnTo>
                    <a:pt x="3269873" y="120397"/>
                  </a:lnTo>
                  <a:lnTo>
                    <a:pt x="3294733" y="118068"/>
                  </a:lnTo>
                  <a:lnTo>
                    <a:pt x="3336562" y="119552"/>
                  </a:lnTo>
                  <a:lnTo>
                    <a:pt x="3380457" y="110280"/>
                  </a:lnTo>
                  <a:lnTo>
                    <a:pt x="3404157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522"/>
            <p:cNvSpPr/>
            <p:nvPr>
              <p:custDataLst>
                <p:tags r:id="rId258"/>
              </p:custDataLst>
            </p:nvPr>
          </p:nvSpPr>
          <p:spPr>
            <a:xfrm>
              <a:off x="8505878" y="4905420"/>
              <a:ext cx="18998" cy="1504906"/>
            </a:xfrm>
            <a:custGeom>
              <a:avLst/>
              <a:gdLst/>
              <a:ahLst/>
              <a:cxnLst/>
              <a:rect l="0" t="0" r="0" b="0"/>
              <a:pathLst>
                <a:path w="18998" h="1504906">
                  <a:moveTo>
                    <a:pt x="18997" y="19005"/>
                  </a:moveTo>
                  <a:lnTo>
                    <a:pt x="18997" y="19005"/>
                  </a:lnTo>
                  <a:lnTo>
                    <a:pt x="18997" y="0"/>
                  </a:lnTo>
                  <a:lnTo>
                    <a:pt x="18997" y="47020"/>
                  </a:lnTo>
                  <a:lnTo>
                    <a:pt x="18997" y="85514"/>
                  </a:lnTo>
                  <a:lnTo>
                    <a:pt x="16175" y="129375"/>
                  </a:lnTo>
                  <a:lnTo>
                    <a:pt x="11459" y="174121"/>
                  </a:lnTo>
                  <a:lnTo>
                    <a:pt x="10060" y="210310"/>
                  </a:lnTo>
                  <a:lnTo>
                    <a:pt x="6824" y="247843"/>
                  </a:lnTo>
                  <a:lnTo>
                    <a:pt x="1985" y="285775"/>
                  </a:lnTo>
                  <a:lnTo>
                    <a:pt x="551" y="326648"/>
                  </a:lnTo>
                  <a:lnTo>
                    <a:pt x="126" y="372273"/>
                  </a:lnTo>
                  <a:lnTo>
                    <a:pt x="0" y="416483"/>
                  </a:lnTo>
                  <a:lnTo>
                    <a:pt x="2785" y="462037"/>
                  </a:lnTo>
                  <a:lnTo>
                    <a:pt x="6500" y="496367"/>
                  </a:lnTo>
                  <a:lnTo>
                    <a:pt x="8151" y="529263"/>
                  </a:lnTo>
                  <a:lnTo>
                    <a:pt x="8885" y="564344"/>
                  </a:lnTo>
                  <a:lnTo>
                    <a:pt x="9211" y="600044"/>
                  </a:lnTo>
                  <a:lnTo>
                    <a:pt x="9357" y="633550"/>
                  </a:lnTo>
                  <a:lnTo>
                    <a:pt x="9420" y="668902"/>
                  </a:lnTo>
                  <a:lnTo>
                    <a:pt x="9449" y="704723"/>
                  </a:lnTo>
                  <a:lnTo>
                    <a:pt x="9462" y="738283"/>
                  </a:lnTo>
                  <a:lnTo>
                    <a:pt x="12290" y="773659"/>
                  </a:lnTo>
                  <a:lnTo>
                    <a:pt x="16016" y="810549"/>
                  </a:lnTo>
                  <a:lnTo>
                    <a:pt x="17672" y="848110"/>
                  </a:lnTo>
                  <a:lnTo>
                    <a:pt x="18408" y="885971"/>
                  </a:lnTo>
                  <a:lnTo>
                    <a:pt x="18736" y="922908"/>
                  </a:lnTo>
                  <a:lnTo>
                    <a:pt x="18881" y="956961"/>
                  </a:lnTo>
                  <a:lnTo>
                    <a:pt x="18945" y="989735"/>
                  </a:lnTo>
                  <a:lnTo>
                    <a:pt x="18974" y="1022999"/>
                  </a:lnTo>
                  <a:lnTo>
                    <a:pt x="18987" y="1058950"/>
                  </a:lnTo>
                  <a:lnTo>
                    <a:pt x="18992" y="1093272"/>
                  </a:lnTo>
                  <a:lnTo>
                    <a:pt x="18995" y="1126165"/>
                  </a:lnTo>
                  <a:lnTo>
                    <a:pt x="18997" y="1173376"/>
                  </a:lnTo>
                  <a:lnTo>
                    <a:pt x="18997" y="1215704"/>
                  </a:lnTo>
                  <a:lnTo>
                    <a:pt x="18997" y="1259172"/>
                  </a:lnTo>
                  <a:lnTo>
                    <a:pt x="18997" y="1306199"/>
                  </a:lnTo>
                  <a:lnTo>
                    <a:pt x="18997" y="1343371"/>
                  </a:lnTo>
                  <a:lnTo>
                    <a:pt x="18997" y="1384018"/>
                  </a:lnTo>
                  <a:lnTo>
                    <a:pt x="18997" y="1429991"/>
                  </a:lnTo>
                  <a:lnTo>
                    <a:pt x="18997" y="1476499"/>
                  </a:lnTo>
                  <a:lnTo>
                    <a:pt x="18997" y="1504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264"/>
          <p:cNvGrpSpPr/>
          <p:nvPr/>
        </p:nvGrpSpPr>
        <p:grpSpPr>
          <a:xfrm>
            <a:off x="10782300" y="2647950"/>
            <a:ext cx="1400176" cy="438151"/>
            <a:chOff x="10782300" y="2647950"/>
            <a:chExt cx="1400176" cy="438151"/>
          </a:xfrm>
        </p:grpSpPr>
        <p:sp>
          <p:nvSpPr>
            <p:cNvPr id="301" name="SMARTInkShape-1523"/>
            <p:cNvSpPr/>
            <p:nvPr>
              <p:custDataLst>
                <p:tags r:id="rId235"/>
              </p:custDataLst>
            </p:nvPr>
          </p:nvSpPr>
          <p:spPr>
            <a:xfrm>
              <a:off x="11668125" y="297180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5058" y="13994"/>
                  </a:lnTo>
                  <a:lnTo>
                    <a:pt x="10361" y="11511"/>
                  </a:lnTo>
                  <a:lnTo>
                    <a:pt x="13256" y="1084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524"/>
            <p:cNvSpPr/>
            <p:nvPr>
              <p:custDataLst>
                <p:tags r:id="rId236"/>
              </p:custDataLst>
            </p:nvPr>
          </p:nvSpPr>
          <p:spPr>
            <a:xfrm>
              <a:off x="11725275" y="29527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4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525"/>
            <p:cNvSpPr/>
            <p:nvPr>
              <p:custDataLst>
                <p:tags r:id="rId237"/>
              </p:custDataLst>
            </p:nvPr>
          </p:nvSpPr>
          <p:spPr>
            <a:xfrm>
              <a:off x="11772900" y="28956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13256" y="9525"/>
                  </a:lnTo>
                  <a:lnTo>
                    <a:pt x="15187" y="8467"/>
                  </a:lnTo>
                  <a:lnTo>
                    <a:pt x="16476" y="6703"/>
                  </a:lnTo>
                  <a:lnTo>
                    <a:pt x="18544" y="1324"/>
                  </a:lnTo>
                  <a:lnTo>
                    <a:pt x="21648" y="58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526"/>
            <p:cNvSpPr/>
            <p:nvPr>
              <p:custDataLst>
                <p:tags r:id="rId238"/>
              </p:custDataLst>
            </p:nvPr>
          </p:nvSpPr>
          <p:spPr>
            <a:xfrm>
              <a:off x="11830050" y="28289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4" y="11511"/>
                  </a:lnTo>
                  <a:lnTo>
                    <a:pt x="9134" y="964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527"/>
            <p:cNvSpPr/>
            <p:nvPr>
              <p:custDataLst>
                <p:tags r:id="rId239"/>
              </p:custDataLst>
            </p:nvPr>
          </p:nvSpPr>
          <p:spPr>
            <a:xfrm>
              <a:off x="11877675" y="278130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528"/>
            <p:cNvSpPr/>
            <p:nvPr>
              <p:custDataLst>
                <p:tags r:id="rId240"/>
              </p:custDataLst>
            </p:nvPr>
          </p:nvSpPr>
          <p:spPr>
            <a:xfrm>
              <a:off x="11934825" y="27336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5058" y="486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529"/>
            <p:cNvSpPr/>
            <p:nvPr>
              <p:custDataLst>
                <p:tags r:id="rId241"/>
              </p:custDataLst>
            </p:nvPr>
          </p:nvSpPr>
          <p:spPr>
            <a:xfrm>
              <a:off x="11991975" y="2686050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117" y="22029"/>
                  </a:lnTo>
                  <a:lnTo>
                    <a:pt x="13091" y="18874"/>
                  </a:lnTo>
                  <a:lnTo>
                    <a:pt x="15077" y="16817"/>
                  </a:lnTo>
                  <a:lnTo>
                    <a:pt x="16401" y="14386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530"/>
            <p:cNvSpPr/>
            <p:nvPr>
              <p:custDataLst>
                <p:tags r:id="rId242"/>
              </p:custDataLst>
            </p:nvPr>
          </p:nvSpPr>
          <p:spPr>
            <a:xfrm>
              <a:off x="12068175" y="265747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824" y="18214"/>
                  </a:lnTo>
                  <a:lnTo>
                    <a:pt x="5058" y="15318"/>
                  </a:lnTo>
                  <a:lnTo>
                    <a:pt x="10361" y="12099"/>
                  </a:lnTo>
                  <a:lnTo>
                    <a:pt x="16247" y="9611"/>
                  </a:lnTo>
                  <a:lnTo>
                    <a:pt x="25509" y="3318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531"/>
            <p:cNvSpPr/>
            <p:nvPr>
              <p:custDataLst>
                <p:tags r:id="rId243"/>
              </p:custDataLst>
            </p:nvPr>
          </p:nvSpPr>
          <p:spPr>
            <a:xfrm>
              <a:off x="12153900" y="2647950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532"/>
            <p:cNvSpPr/>
            <p:nvPr>
              <p:custDataLst>
                <p:tags r:id="rId244"/>
              </p:custDataLst>
            </p:nvPr>
          </p:nvSpPr>
          <p:spPr>
            <a:xfrm>
              <a:off x="12182475" y="26765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533"/>
            <p:cNvSpPr/>
            <p:nvPr>
              <p:custDataLst>
                <p:tags r:id="rId245"/>
              </p:custDataLst>
            </p:nvPr>
          </p:nvSpPr>
          <p:spPr>
            <a:xfrm>
              <a:off x="11610975" y="3038475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8202" y="10849"/>
                  </a:lnTo>
                  <a:lnTo>
                    <a:pt x="25812" y="144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534"/>
            <p:cNvSpPr/>
            <p:nvPr>
              <p:custDataLst>
                <p:tags r:id="rId246"/>
              </p:custDataLst>
            </p:nvPr>
          </p:nvSpPr>
          <p:spPr>
            <a:xfrm>
              <a:off x="11534775" y="307657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21458" y="9525"/>
                  </a:lnTo>
                  <a:lnTo>
                    <a:pt x="23831" y="8467"/>
                  </a:lnTo>
                  <a:lnTo>
                    <a:pt x="25412" y="6703"/>
                  </a:lnTo>
                  <a:lnTo>
                    <a:pt x="26469" y="4469"/>
                  </a:lnTo>
                  <a:lnTo>
                    <a:pt x="28228" y="297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535"/>
            <p:cNvSpPr/>
            <p:nvPr>
              <p:custDataLst>
                <p:tags r:id="rId247"/>
              </p:custDataLst>
            </p:nvPr>
          </p:nvSpPr>
          <p:spPr>
            <a:xfrm>
              <a:off x="10782300" y="26860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9490" y="9524"/>
                  </a:lnTo>
                  <a:lnTo>
                    <a:pt x="17723" y="17725"/>
                  </a:lnTo>
                  <a:lnTo>
                    <a:pt x="1905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536"/>
            <p:cNvSpPr/>
            <p:nvPr>
              <p:custDataLst>
                <p:tags r:id="rId248"/>
              </p:custDataLst>
            </p:nvPr>
          </p:nvSpPr>
          <p:spPr>
            <a:xfrm>
              <a:off x="10850298" y="2743200"/>
              <a:ext cx="8203" cy="19051"/>
            </a:xfrm>
            <a:custGeom>
              <a:avLst/>
              <a:gdLst/>
              <a:ahLst/>
              <a:cxnLst/>
              <a:rect l="0" t="0" r="0" b="0"/>
              <a:pathLst>
                <a:path w="8203" h="19051">
                  <a:moveTo>
                    <a:pt x="8202" y="0"/>
                  </a:moveTo>
                  <a:lnTo>
                    <a:pt x="8202" y="0"/>
                  </a:lnTo>
                  <a:lnTo>
                    <a:pt x="8202" y="9409"/>
                  </a:lnTo>
                  <a:lnTo>
                    <a:pt x="0" y="9515"/>
                  </a:lnTo>
                  <a:lnTo>
                    <a:pt x="4126" y="9522"/>
                  </a:lnTo>
                  <a:lnTo>
                    <a:pt x="5485" y="10581"/>
                  </a:lnTo>
                  <a:lnTo>
                    <a:pt x="8202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537"/>
            <p:cNvSpPr/>
            <p:nvPr>
              <p:custDataLst>
                <p:tags r:id="rId249"/>
              </p:custDataLst>
            </p:nvPr>
          </p:nvSpPr>
          <p:spPr>
            <a:xfrm>
              <a:off x="10906125" y="28098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538"/>
            <p:cNvSpPr/>
            <p:nvPr>
              <p:custDataLst>
                <p:tags r:id="rId250"/>
              </p:custDataLst>
            </p:nvPr>
          </p:nvSpPr>
          <p:spPr>
            <a:xfrm>
              <a:off x="10953750" y="28575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539"/>
            <p:cNvSpPr/>
            <p:nvPr>
              <p:custDataLst>
                <p:tags r:id="rId251"/>
              </p:custDataLst>
            </p:nvPr>
          </p:nvSpPr>
          <p:spPr>
            <a:xfrm>
              <a:off x="11010900" y="290512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540"/>
            <p:cNvSpPr/>
            <p:nvPr>
              <p:custDataLst>
                <p:tags r:id="rId252"/>
              </p:custDataLst>
            </p:nvPr>
          </p:nvSpPr>
          <p:spPr>
            <a:xfrm>
              <a:off x="11096625" y="294322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7" y="9133"/>
                  </a:lnTo>
                  <a:lnTo>
                    <a:pt x="10361" y="12172"/>
                  </a:lnTo>
                  <a:lnTo>
                    <a:pt x="16247" y="15994"/>
                  </a:lnTo>
                  <a:lnTo>
                    <a:pt x="28575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541"/>
            <p:cNvSpPr/>
            <p:nvPr>
              <p:custDataLst>
                <p:tags r:id="rId253"/>
              </p:custDataLst>
            </p:nvPr>
          </p:nvSpPr>
          <p:spPr>
            <a:xfrm>
              <a:off x="11201400" y="29908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17335" y="0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542"/>
            <p:cNvSpPr/>
            <p:nvPr>
              <p:custDataLst>
                <p:tags r:id="rId254"/>
              </p:custDataLst>
            </p:nvPr>
          </p:nvSpPr>
          <p:spPr>
            <a:xfrm>
              <a:off x="11287125" y="3028950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25509" y="10322"/>
                  </a:lnTo>
                  <a:lnTo>
                    <a:pt x="47625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543"/>
            <p:cNvSpPr/>
            <p:nvPr>
              <p:custDataLst>
                <p:tags r:id="rId255"/>
              </p:custDataLst>
            </p:nvPr>
          </p:nvSpPr>
          <p:spPr>
            <a:xfrm>
              <a:off x="11391900" y="30670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8642" y="1058"/>
                  </a:lnTo>
                  <a:lnTo>
                    <a:pt x="9410" y="8201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544"/>
            <p:cNvSpPr/>
            <p:nvPr>
              <p:custDataLst>
                <p:tags r:id="rId256"/>
              </p:custDataLst>
            </p:nvPr>
          </p:nvSpPr>
          <p:spPr>
            <a:xfrm>
              <a:off x="11477625" y="30765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8202" y="9525"/>
                  </a:lnTo>
                  <a:lnTo>
                    <a:pt x="16867" y="297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265"/>
          <p:cNvGrpSpPr/>
          <p:nvPr/>
        </p:nvGrpSpPr>
        <p:grpSpPr>
          <a:xfrm>
            <a:off x="10782300" y="2600325"/>
            <a:ext cx="1304926" cy="533401"/>
            <a:chOff x="10782300" y="2600325"/>
            <a:chExt cx="1304926" cy="533401"/>
          </a:xfrm>
        </p:grpSpPr>
        <p:sp>
          <p:nvSpPr>
            <p:cNvPr id="324" name="SMARTInkShape-1545"/>
            <p:cNvSpPr/>
            <p:nvPr>
              <p:custDataLst>
                <p:tags r:id="rId215"/>
              </p:custDataLst>
            </p:nvPr>
          </p:nvSpPr>
          <p:spPr>
            <a:xfrm>
              <a:off x="12068175" y="26955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546"/>
            <p:cNvSpPr/>
            <p:nvPr>
              <p:custDataLst>
                <p:tags r:id="rId216"/>
              </p:custDataLst>
            </p:nvPr>
          </p:nvSpPr>
          <p:spPr>
            <a:xfrm>
              <a:off x="12030075" y="26479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547"/>
            <p:cNvSpPr/>
            <p:nvPr>
              <p:custDataLst>
                <p:tags r:id="rId217"/>
              </p:custDataLst>
            </p:nvPr>
          </p:nvSpPr>
          <p:spPr>
            <a:xfrm>
              <a:off x="11934825" y="260985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0"/>
                  </a:moveTo>
                  <a:lnTo>
                    <a:pt x="0" y="0"/>
                  </a:lnTo>
                  <a:lnTo>
                    <a:pt x="5058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8202" y="5056"/>
                  </a:lnTo>
                  <a:lnTo>
                    <a:pt x="9702" y="6546"/>
                  </a:lnTo>
                  <a:lnTo>
                    <a:pt x="285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548"/>
            <p:cNvSpPr/>
            <p:nvPr>
              <p:custDataLst>
                <p:tags r:id="rId218"/>
              </p:custDataLst>
            </p:nvPr>
          </p:nvSpPr>
          <p:spPr>
            <a:xfrm>
              <a:off x="11830050" y="26003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549"/>
            <p:cNvSpPr/>
            <p:nvPr>
              <p:custDataLst>
                <p:tags r:id="rId219"/>
              </p:custDataLst>
            </p:nvPr>
          </p:nvSpPr>
          <p:spPr>
            <a:xfrm>
              <a:off x="11744325" y="26098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4" y="8689"/>
                  </a:lnTo>
                  <a:lnTo>
                    <a:pt x="8202" y="171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550"/>
            <p:cNvSpPr/>
            <p:nvPr>
              <p:custDataLst>
                <p:tags r:id="rId220"/>
              </p:custDataLst>
            </p:nvPr>
          </p:nvSpPr>
          <p:spPr>
            <a:xfrm>
              <a:off x="11668125" y="263842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5058" y="9917"/>
                  </a:lnTo>
                  <a:lnTo>
                    <a:pt x="10361" y="6878"/>
                  </a:lnTo>
                  <a:lnTo>
                    <a:pt x="16247" y="3056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551"/>
            <p:cNvSpPr/>
            <p:nvPr>
              <p:custDataLst>
                <p:tags r:id="rId221"/>
              </p:custDataLst>
            </p:nvPr>
          </p:nvSpPr>
          <p:spPr>
            <a:xfrm>
              <a:off x="11620500" y="27146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552"/>
            <p:cNvSpPr/>
            <p:nvPr>
              <p:custDataLst>
                <p:tags r:id="rId222"/>
              </p:custDataLst>
            </p:nvPr>
          </p:nvSpPr>
          <p:spPr>
            <a:xfrm>
              <a:off x="11563350" y="28098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553"/>
            <p:cNvSpPr/>
            <p:nvPr>
              <p:custDataLst>
                <p:tags r:id="rId223"/>
              </p:custDataLst>
            </p:nvPr>
          </p:nvSpPr>
          <p:spPr>
            <a:xfrm>
              <a:off x="11506200" y="2914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554"/>
            <p:cNvSpPr/>
            <p:nvPr>
              <p:custDataLst>
                <p:tags r:id="rId224"/>
              </p:custDataLst>
            </p:nvPr>
          </p:nvSpPr>
          <p:spPr>
            <a:xfrm>
              <a:off x="11477625" y="29622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43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555"/>
            <p:cNvSpPr/>
            <p:nvPr>
              <p:custDataLst>
                <p:tags r:id="rId225"/>
              </p:custDataLst>
            </p:nvPr>
          </p:nvSpPr>
          <p:spPr>
            <a:xfrm>
              <a:off x="11410950" y="3048000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6546" y="27517"/>
                  </a:lnTo>
                  <a:lnTo>
                    <a:pt x="7538" y="25753"/>
                  </a:lnTo>
                  <a:lnTo>
                    <a:pt x="8202" y="23519"/>
                  </a:lnTo>
                  <a:lnTo>
                    <a:pt x="16889" y="9278"/>
                  </a:lnTo>
                  <a:lnTo>
                    <a:pt x="17609" y="6185"/>
                  </a:lnTo>
                  <a:lnTo>
                    <a:pt x="19147" y="4123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556"/>
            <p:cNvSpPr/>
            <p:nvPr>
              <p:custDataLst>
                <p:tags r:id="rId226"/>
              </p:custDataLst>
            </p:nvPr>
          </p:nvSpPr>
          <p:spPr>
            <a:xfrm>
              <a:off x="11325225" y="311467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8202" y="9525"/>
                  </a:lnTo>
                  <a:lnTo>
                    <a:pt x="14191" y="4469"/>
                  </a:lnTo>
                  <a:lnTo>
                    <a:pt x="22533" y="1986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557"/>
            <p:cNvSpPr/>
            <p:nvPr>
              <p:custDataLst>
                <p:tags r:id="rId227"/>
              </p:custDataLst>
            </p:nvPr>
          </p:nvSpPr>
          <p:spPr>
            <a:xfrm>
              <a:off x="11258550" y="31337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558"/>
            <p:cNvSpPr/>
            <p:nvPr>
              <p:custDataLst>
                <p:tags r:id="rId228"/>
              </p:custDataLst>
            </p:nvPr>
          </p:nvSpPr>
          <p:spPr>
            <a:xfrm>
              <a:off x="11163300" y="3124200"/>
              <a:ext cx="38101" cy="5489"/>
            </a:xfrm>
            <a:custGeom>
              <a:avLst/>
              <a:gdLst/>
              <a:ahLst/>
              <a:cxnLst/>
              <a:rect l="0" t="0" r="0" b="0"/>
              <a:pathLst>
                <a:path w="38101" h="5489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6247" y="5488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559"/>
            <p:cNvSpPr/>
            <p:nvPr>
              <p:custDataLst>
                <p:tags r:id="rId229"/>
              </p:custDataLst>
            </p:nvPr>
          </p:nvSpPr>
          <p:spPr>
            <a:xfrm>
              <a:off x="11068050" y="31146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560"/>
            <p:cNvSpPr/>
            <p:nvPr>
              <p:custDataLst>
                <p:tags r:id="rId230"/>
              </p:custDataLst>
            </p:nvPr>
          </p:nvSpPr>
          <p:spPr>
            <a:xfrm>
              <a:off x="11001375" y="30956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8642" y="1058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561"/>
            <p:cNvSpPr/>
            <p:nvPr>
              <p:custDataLst>
                <p:tags r:id="rId231"/>
              </p:custDataLst>
            </p:nvPr>
          </p:nvSpPr>
          <p:spPr>
            <a:xfrm>
              <a:off x="10925175" y="305752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8202" y="5056"/>
                  </a:lnTo>
                  <a:lnTo>
                    <a:pt x="9702" y="6546"/>
                  </a:lnTo>
                  <a:lnTo>
                    <a:pt x="19711" y="11758"/>
                  </a:lnTo>
                  <a:lnTo>
                    <a:pt x="285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562"/>
            <p:cNvSpPr/>
            <p:nvPr>
              <p:custDataLst>
                <p:tags r:id="rId232"/>
              </p:custDataLst>
            </p:nvPr>
          </p:nvSpPr>
          <p:spPr>
            <a:xfrm>
              <a:off x="10872062" y="3038475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563"/>
            <p:cNvSpPr/>
            <p:nvPr>
              <p:custDataLst>
                <p:tags r:id="rId233"/>
              </p:custDataLst>
            </p:nvPr>
          </p:nvSpPr>
          <p:spPr>
            <a:xfrm>
              <a:off x="10820400" y="297180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0"/>
                  </a:moveTo>
                  <a:lnTo>
                    <a:pt x="0" y="0"/>
                  </a:lnTo>
                  <a:lnTo>
                    <a:pt x="9134" y="0"/>
                  </a:lnTo>
                  <a:lnTo>
                    <a:pt x="9524" y="9490"/>
                  </a:lnTo>
                  <a:lnTo>
                    <a:pt x="19015" y="9525"/>
                  </a:lnTo>
                  <a:lnTo>
                    <a:pt x="285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564"/>
            <p:cNvSpPr/>
            <p:nvPr>
              <p:custDataLst>
                <p:tags r:id="rId234"/>
              </p:custDataLst>
            </p:nvPr>
          </p:nvSpPr>
          <p:spPr>
            <a:xfrm>
              <a:off x="10782300" y="29051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9134" y="9490"/>
                  </a:lnTo>
                  <a:lnTo>
                    <a:pt x="9410" y="14571"/>
                  </a:lnTo>
                  <a:lnTo>
                    <a:pt x="10507" y="16064"/>
                  </a:lnTo>
                  <a:lnTo>
                    <a:pt x="14547" y="17723"/>
                  </a:lnTo>
                  <a:lnTo>
                    <a:pt x="16048" y="19224"/>
                  </a:lnTo>
                  <a:lnTo>
                    <a:pt x="1905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5" name="SMARTInkShape-1565"/>
          <p:cNvSpPr/>
          <p:nvPr>
            <p:custDataLst>
              <p:tags r:id="rId3"/>
            </p:custDataLst>
          </p:nvPr>
        </p:nvSpPr>
        <p:spPr>
          <a:xfrm>
            <a:off x="11525290" y="3067051"/>
            <a:ext cx="55244" cy="56480"/>
          </a:xfrm>
          <a:custGeom>
            <a:avLst/>
            <a:gdLst/>
            <a:ahLst/>
            <a:cxnLst/>
            <a:rect l="0" t="0" r="0" b="0"/>
            <a:pathLst>
              <a:path w="55244" h="56480">
                <a:moveTo>
                  <a:pt x="38060" y="9524"/>
                </a:moveTo>
                <a:lnTo>
                  <a:pt x="38060" y="9524"/>
                </a:lnTo>
                <a:lnTo>
                  <a:pt x="38060" y="1323"/>
                </a:lnTo>
                <a:lnTo>
                  <a:pt x="37002" y="882"/>
                </a:lnTo>
                <a:lnTo>
                  <a:pt x="28544" y="0"/>
                </a:lnTo>
                <a:lnTo>
                  <a:pt x="10192" y="9700"/>
                </a:lnTo>
                <a:lnTo>
                  <a:pt x="5213" y="14188"/>
                </a:lnTo>
                <a:lnTo>
                  <a:pt x="2295" y="19710"/>
                </a:lnTo>
                <a:lnTo>
                  <a:pt x="422" y="36936"/>
                </a:lnTo>
                <a:lnTo>
                  <a:pt x="0" y="54887"/>
                </a:lnTo>
                <a:lnTo>
                  <a:pt x="5622" y="56143"/>
                </a:lnTo>
                <a:lnTo>
                  <a:pt x="10084" y="56479"/>
                </a:lnTo>
                <a:lnTo>
                  <a:pt x="17866" y="54029"/>
                </a:lnTo>
                <a:lnTo>
                  <a:pt x="31484" y="43833"/>
                </a:lnTo>
                <a:lnTo>
                  <a:pt x="35137" y="37825"/>
                </a:lnTo>
                <a:lnTo>
                  <a:pt x="37483" y="25345"/>
                </a:lnTo>
                <a:lnTo>
                  <a:pt x="37889" y="15858"/>
                </a:lnTo>
                <a:lnTo>
                  <a:pt x="36888" y="13747"/>
                </a:lnTo>
                <a:lnTo>
                  <a:pt x="35162" y="12339"/>
                </a:lnTo>
                <a:lnTo>
                  <a:pt x="30422" y="10775"/>
                </a:lnTo>
                <a:lnTo>
                  <a:pt x="24787" y="10080"/>
                </a:lnTo>
                <a:lnTo>
                  <a:pt x="18753" y="12593"/>
                </a:lnTo>
                <a:lnTo>
                  <a:pt x="15664" y="14745"/>
                </a:lnTo>
                <a:lnTo>
                  <a:pt x="12231" y="19958"/>
                </a:lnTo>
                <a:lnTo>
                  <a:pt x="9644" y="36271"/>
                </a:lnTo>
                <a:lnTo>
                  <a:pt x="14589" y="42614"/>
                </a:lnTo>
                <a:lnTo>
                  <a:pt x="19868" y="45397"/>
                </a:lnTo>
                <a:lnTo>
                  <a:pt x="22758" y="46139"/>
                </a:lnTo>
                <a:lnTo>
                  <a:pt x="25741" y="45576"/>
                </a:lnTo>
                <a:lnTo>
                  <a:pt x="36230" y="39293"/>
                </a:lnTo>
                <a:lnTo>
                  <a:pt x="46099" y="30003"/>
                </a:lnTo>
                <a:lnTo>
                  <a:pt x="47145" y="23941"/>
                </a:lnTo>
                <a:lnTo>
                  <a:pt x="46233" y="22310"/>
                </a:lnTo>
                <a:lnTo>
                  <a:pt x="44567" y="21223"/>
                </a:lnTo>
                <a:lnTo>
                  <a:pt x="37166" y="19693"/>
                </a:lnTo>
                <a:lnTo>
                  <a:pt x="34290" y="19479"/>
                </a:lnTo>
                <a:lnTo>
                  <a:pt x="31313" y="21452"/>
                </a:lnTo>
                <a:lnTo>
                  <a:pt x="20839" y="35489"/>
                </a:lnTo>
                <a:lnTo>
                  <a:pt x="19552" y="42382"/>
                </a:lnTo>
                <a:lnTo>
                  <a:pt x="22073" y="48116"/>
                </a:lnTo>
                <a:lnTo>
                  <a:pt x="24228" y="51127"/>
                </a:lnTo>
                <a:lnTo>
                  <a:pt x="29443" y="54472"/>
                </a:lnTo>
                <a:lnTo>
                  <a:pt x="32315" y="55365"/>
                </a:lnTo>
                <a:lnTo>
                  <a:pt x="35288" y="54901"/>
                </a:lnTo>
                <a:lnTo>
                  <a:pt x="41415" y="51564"/>
                </a:lnTo>
                <a:lnTo>
                  <a:pt x="50813" y="43735"/>
                </a:lnTo>
                <a:lnTo>
                  <a:pt x="54311" y="37782"/>
                </a:lnTo>
                <a:lnTo>
                  <a:pt x="55243" y="34713"/>
                </a:lnTo>
                <a:lnTo>
                  <a:pt x="54807" y="32666"/>
                </a:lnTo>
                <a:lnTo>
                  <a:pt x="53460" y="31302"/>
                </a:lnTo>
                <a:lnTo>
                  <a:pt x="49138" y="29787"/>
                </a:lnTo>
                <a:lnTo>
                  <a:pt x="28535" y="2857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8" name="SMARTInkShape-Group267"/>
          <p:cNvGrpSpPr/>
          <p:nvPr/>
        </p:nvGrpSpPr>
        <p:grpSpPr>
          <a:xfrm>
            <a:off x="11315851" y="3038591"/>
            <a:ext cx="56529" cy="65968"/>
            <a:chOff x="11315851" y="3038591"/>
            <a:chExt cx="56529" cy="65968"/>
          </a:xfrm>
        </p:grpSpPr>
        <p:sp>
          <p:nvSpPr>
            <p:cNvPr id="346" name="SMARTInkShape-1566"/>
            <p:cNvSpPr/>
            <p:nvPr>
              <p:custDataLst>
                <p:tags r:id="rId213"/>
              </p:custDataLst>
            </p:nvPr>
          </p:nvSpPr>
          <p:spPr>
            <a:xfrm>
              <a:off x="11315851" y="3038591"/>
              <a:ext cx="56529" cy="65968"/>
            </a:xfrm>
            <a:custGeom>
              <a:avLst/>
              <a:gdLst/>
              <a:ahLst/>
              <a:cxnLst/>
              <a:rect l="0" t="0" r="0" b="0"/>
              <a:pathLst>
                <a:path w="56529" h="65968">
                  <a:moveTo>
                    <a:pt x="28424" y="18934"/>
                  </a:moveTo>
                  <a:lnTo>
                    <a:pt x="28424" y="18934"/>
                  </a:lnTo>
                  <a:lnTo>
                    <a:pt x="18900" y="18934"/>
                  </a:lnTo>
                  <a:lnTo>
                    <a:pt x="18899" y="0"/>
                  </a:lnTo>
                  <a:lnTo>
                    <a:pt x="18899" y="4975"/>
                  </a:lnTo>
                  <a:lnTo>
                    <a:pt x="16075" y="10261"/>
                  </a:lnTo>
                  <a:lnTo>
                    <a:pt x="5642" y="22277"/>
                  </a:lnTo>
                  <a:lnTo>
                    <a:pt x="2423" y="31356"/>
                  </a:lnTo>
                  <a:lnTo>
                    <a:pt x="0" y="59821"/>
                  </a:lnTo>
                  <a:lnTo>
                    <a:pt x="2066" y="62067"/>
                  </a:lnTo>
                  <a:lnTo>
                    <a:pt x="16264" y="65967"/>
                  </a:lnTo>
                  <a:lnTo>
                    <a:pt x="20551" y="63474"/>
                  </a:lnTo>
                  <a:lnTo>
                    <a:pt x="41221" y="44153"/>
                  </a:lnTo>
                  <a:lnTo>
                    <a:pt x="44695" y="37904"/>
                  </a:lnTo>
                  <a:lnTo>
                    <a:pt x="47310" y="20811"/>
                  </a:lnTo>
                  <a:lnTo>
                    <a:pt x="37313" y="14434"/>
                  </a:lnTo>
                  <a:lnTo>
                    <a:pt x="34349" y="13817"/>
                  </a:lnTo>
                  <a:lnTo>
                    <a:pt x="32374" y="14464"/>
                  </a:lnTo>
                  <a:lnTo>
                    <a:pt x="31057" y="15954"/>
                  </a:lnTo>
                  <a:lnTo>
                    <a:pt x="15852" y="25950"/>
                  </a:lnTo>
                  <a:lnTo>
                    <a:pt x="3396" y="44392"/>
                  </a:lnTo>
                  <a:lnTo>
                    <a:pt x="1426" y="50710"/>
                  </a:lnTo>
                  <a:lnTo>
                    <a:pt x="1958" y="52818"/>
                  </a:lnTo>
                  <a:lnTo>
                    <a:pt x="3372" y="54223"/>
                  </a:lnTo>
                  <a:lnTo>
                    <a:pt x="7765" y="56843"/>
                  </a:lnTo>
                  <a:lnTo>
                    <a:pt x="13244" y="61535"/>
                  </a:lnTo>
                  <a:lnTo>
                    <a:pt x="16187" y="62152"/>
                  </a:lnTo>
                  <a:lnTo>
                    <a:pt x="19208" y="61504"/>
                  </a:lnTo>
                  <a:lnTo>
                    <a:pt x="25388" y="59021"/>
                  </a:lnTo>
                  <a:lnTo>
                    <a:pt x="34814" y="56564"/>
                  </a:lnTo>
                  <a:lnTo>
                    <a:pt x="41142" y="52239"/>
                  </a:lnTo>
                  <a:lnTo>
                    <a:pt x="44659" y="46789"/>
                  </a:lnTo>
                  <a:lnTo>
                    <a:pt x="46918" y="34667"/>
                  </a:lnTo>
                  <a:lnTo>
                    <a:pt x="44404" y="28396"/>
                  </a:lnTo>
                  <a:lnTo>
                    <a:pt x="42253" y="25242"/>
                  </a:lnTo>
                  <a:lnTo>
                    <a:pt x="40818" y="24198"/>
                  </a:lnTo>
                  <a:lnTo>
                    <a:pt x="39862" y="24560"/>
                  </a:lnTo>
                  <a:lnTo>
                    <a:pt x="39224" y="25859"/>
                  </a:lnTo>
                  <a:lnTo>
                    <a:pt x="37741" y="26726"/>
                  </a:lnTo>
                  <a:lnTo>
                    <a:pt x="30598" y="29004"/>
                  </a:lnTo>
                  <a:lnTo>
                    <a:pt x="24803" y="33287"/>
                  </a:lnTo>
                  <a:lnTo>
                    <a:pt x="21523" y="38719"/>
                  </a:lnTo>
                  <a:lnTo>
                    <a:pt x="19052" y="55196"/>
                  </a:lnTo>
                  <a:lnTo>
                    <a:pt x="20061" y="55808"/>
                  </a:lnTo>
                  <a:lnTo>
                    <a:pt x="37226" y="56873"/>
                  </a:lnTo>
                  <a:lnTo>
                    <a:pt x="40643" y="55868"/>
                  </a:lnTo>
                  <a:lnTo>
                    <a:pt x="42919" y="54140"/>
                  </a:lnTo>
                  <a:lnTo>
                    <a:pt x="44438" y="51930"/>
                  </a:lnTo>
                  <a:lnTo>
                    <a:pt x="46507" y="50456"/>
                  </a:lnTo>
                  <a:lnTo>
                    <a:pt x="51631" y="48819"/>
                  </a:lnTo>
                  <a:lnTo>
                    <a:pt x="53420" y="47324"/>
                  </a:lnTo>
                  <a:lnTo>
                    <a:pt x="55408" y="42840"/>
                  </a:lnTo>
                  <a:lnTo>
                    <a:pt x="56528" y="34367"/>
                  </a:lnTo>
                  <a:lnTo>
                    <a:pt x="53967" y="28263"/>
                  </a:lnTo>
                  <a:lnTo>
                    <a:pt x="51802" y="25153"/>
                  </a:lnTo>
                  <a:lnTo>
                    <a:pt x="46577" y="21698"/>
                  </a:lnTo>
                  <a:lnTo>
                    <a:pt x="34597" y="19480"/>
                  </a:lnTo>
                  <a:lnTo>
                    <a:pt x="18899" y="284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567"/>
            <p:cNvSpPr/>
            <p:nvPr>
              <p:custDataLst>
                <p:tags r:id="rId214"/>
              </p:custDataLst>
            </p:nvPr>
          </p:nvSpPr>
          <p:spPr>
            <a:xfrm>
              <a:off x="11334750" y="30575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268"/>
          <p:cNvGrpSpPr/>
          <p:nvPr/>
        </p:nvGrpSpPr>
        <p:grpSpPr>
          <a:xfrm>
            <a:off x="11010900" y="2905125"/>
            <a:ext cx="537665" cy="247398"/>
            <a:chOff x="11010900" y="2905125"/>
            <a:chExt cx="537665" cy="247398"/>
          </a:xfrm>
        </p:grpSpPr>
        <p:sp>
          <p:nvSpPr>
            <p:cNvPr id="349" name="SMARTInkShape-1568"/>
            <p:cNvSpPr/>
            <p:nvPr>
              <p:custDataLst>
                <p:tags r:id="rId210"/>
              </p:custDataLst>
            </p:nvPr>
          </p:nvSpPr>
          <p:spPr>
            <a:xfrm>
              <a:off x="11487314" y="2905125"/>
              <a:ext cx="61251" cy="33802"/>
            </a:xfrm>
            <a:custGeom>
              <a:avLst/>
              <a:gdLst/>
              <a:ahLst/>
              <a:cxnLst/>
              <a:rect l="0" t="0" r="0" b="0"/>
              <a:pathLst>
                <a:path w="61251" h="33802">
                  <a:moveTo>
                    <a:pt x="28411" y="28575"/>
                  </a:moveTo>
                  <a:lnTo>
                    <a:pt x="28411" y="28575"/>
                  </a:lnTo>
                  <a:lnTo>
                    <a:pt x="28411" y="19166"/>
                  </a:lnTo>
                  <a:lnTo>
                    <a:pt x="14220" y="19053"/>
                  </a:lnTo>
                  <a:lnTo>
                    <a:pt x="12601" y="20110"/>
                  </a:lnTo>
                  <a:lnTo>
                    <a:pt x="11522" y="21873"/>
                  </a:lnTo>
                  <a:lnTo>
                    <a:pt x="10802" y="24108"/>
                  </a:lnTo>
                  <a:lnTo>
                    <a:pt x="11380" y="25597"/>
                  </a:lnTo>
                  <a:lnTo>
                    <a:pt x="12824" y="26589"/>
                  </a:lnTo>
                  <a:lnTo>
                    <a:pt x="14845" y="27252"/>
                  </a:lnTo>
                  <a:lnTo>
                    <a:pt x="22745" y="33239"/>
                  </a:lnTo>
                  <a:lnTo>
                    <a:pt x="24634" y="33801"/>
                  </a:lnTo>
                  <a:lnTo>
                    <a:pt x="25893" y="33118"/>
                  </a:lnTo>
                  <a:lnTo>
                    <a:pt x="26733" y="31603"/>
                  </a:lnTo>
                  <a:lnTo>
                    <a:pt x="28351" y="30594"/>
                  </a:lnTo>
                  <a:lnTo>
                    <a:pt x="32970" y="29472"/>
                  </a:lnTo>
                  <a:lnTo>
                    <a:pt x="34625" y="28115"/>
                  </a:lnTo>
                  <a:lnTo>
                    <a:pt x="36464" y="23784"/>
                  </a:lnTo>
                  <a:lnTo>
                    <a:pt x="37500" y="15396"/>
                  </a:lnTo>
                  <a:lnTo>
                    <a:pt x="34920" y="9312"/>
                  </a:lnTo>
                  <a:lnTo>
                    <a:pt x="32749" y="6208"/>
                  </a:lnTo>
                  <a:lnTo>
                    <a:pt x="27517" y="2759"/>
                  </a:lnTo>
                  <a:lnTo>
                    <a:pt x="15535" y="545"/>
                  </a:lnTo>
                  <a:lnTo>
                    <a:pt x="9283" y="3064"/>
                  </a:lnTo>
                  <a:lnTo>
                    <a:pt x="6133" y="5218"/>
                  </a:lnTo>
                  <a:lnTo>
                    <a:pt x="4034" y="7712"/>
                  </a:lnTo>
                  <a:lnTo>
                    <a:pt x="388" y="17348"/>
                  </a:lnTo>
                  <a:lnTo>
                    <a:pt x="0" y="23602"/>
                  </a:lnTo>
                  <a:lnTo>
                    <a:pt x="1002" y="25260"/>
                  </a:lnTo>
                  <a:lnTo>
                    <a:pt x="2731" y="26365"/>
                  </a:lnTo>
                  <a:lnTo>
                    <a:pt x="10219" y="27920"/>
                  </a:lnTo>
                  <a:lnTo>
                    <a:pt x="22232" y="28445"/>
                  </a:lnTo>
                  <a:lnTo>
                    <a:pt x="24291" y="26372"/>
                  </a:lnTo>
                  <a:lnTo>
                    <a:pt x="30420" y="10658"/>
                  </a:lnTo>
                  <a:lnTo>
                    <a:pt x="36451" y="2105"/>
                  </a:lnTo>
                  <a:lnTo>
                    <a:pt x="35887" y="1404"/>
                  </a:lnTo>
                  <a:lnTo>
                    <a:pt x="29605" y="185"/>
                  </a:lnTo>
                  <a:lnTo>
                    <a:pt x="29207" y="1182"/>
                  </a:lnTo>
                  <a:lnTo>
                    <a:pt x="28420" y="32732"/>
                  </a:lnTo>
                  <a:lnTo>
                    <a:pt x="29475" y="33463"/>
                  </a:lnTo>
                  <a:lnTo>
                    <a:pt x="31236" y="32892"/>
                  </a:lnTo>
                  <a:lnTo>
                    <a:pt x="36017" y="30494"/>
                  </a:lnTo>
                  <a:lnTo>
                    <a:pt x="44659" y="28085"/>
                  </a:lnTo>
                  <a:lnTo>
                    <a:pt x="60211" y="15392"/>
                  </a:lnTo>
                  <a:lnTo>
                    <a:pt x="61250" y="12378"/>
                  </a:lnTo>
                  <a:lnTo>
                    <a:pt x="60889" y="9310"/>
                  </a:lnTo>
                  <a:lnTo>
                    <a:pt x="59588" y="6207"/>
                  </a:lnTo>
                  <a:lnTo>
                    <a:pt x="57663" y="4138"/>
                  </a:lnTo>
                  <a:lnTo>
                    <a:pt x="52700" y="1839"/>
                  </a:lnTo>
                  <a:lnTo>
                    <a:pt x="2841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569"/>
            <p:cNvSpPr/>
            <p:nvPr>
              <p:custDataLst>
                <p:tags r:id="rId211"/>
              </p:custDataLst>
            </p:nvPr>
          </p:nvSpPr>
          <p:spPr>
            <a:xfrm>
              <a:off x="11317601" y="3114870"/>
              <a:ext cx="61630" cy="37653"/>
            </a:xfrm>
            <a:custGeom>
              <a:avLst/>
              <a:gdLst/>
              <a:ahLst/>
              <a:cxnLst/>
              <a:rect l="0" t="0" r="0" b="0"/>
              <a:pathLst>
                <a:path w="61630" h="37653">
                  <a:moveTo>
                    <a:pt x="26674" y="18855"/>
                  </a:moveTo>
                  <a:lnTo>
                    <a:pt x="26674" y="18855"/>
                  </a:lnTo>
                  <a:lnTo>
                    <a:pt x="26674" y="2453"/>
                  </a:lnTo>
                  <a:lnTo>
                    <a:pt x="25616" y="1570"/>
                  </a:lnTo>
                  <a:lnTo>
                    <a:pt x="18472" y="38"/>
                  </a:lnTo>
                  <a:lnTo>
                    <a:pt x="16351" y="12943"/>
                  </a:lnTo>
                  <a:lnTo>
                    <a:pt x="14501" y="14914"/>
                  </a:lnTo>
                  <a:lnTo>
                    <a:pt x="12209" y="16228"/>
                  </a:lnTo>
                  <a:lnTo>
                    <a:pt x="10681" y="19220"/>
                  </a:lnTo>
                  <a:lnTo>
                    <a:pt x="8983" y="28190"/>
                  </a:lnTo>
                  <a:lnTo>
                    <a:pt x="9587" y="31428"/>
                  </a:lnTo>
                  <a:lnTo>
                    <a:pt x="11050" y="33587"/>
                  </a:lnTo>
                  <a:lnTo>
                    <a:pt x="15944" y="37052"/>
                  </a:lnTo>
                  <a:lnTo>
                    <a:pt x="26906" y="37652"/>
                  </a:lnTo>
                  <a:lnTo>
                    <a:pt x="34893" y="34970"/>
                  </a:lnTo>
                  <a:lnTo>
                    <a:pt x="38502" y="32774"/>
                  </a:lnTo>
                  <a:lnTo>
                    <a:pt x="40909" y="29192"/>
                  </a:lnTo>
                  <a:lnTo>
                    <a:pt x="44300" y="15098"/>
                  </a:lnTo>
                  <a:lnTo>
                    <a:pt x="45536" y="2028"/>
                  </a:lnTo>
                  <a:lnTo>
                    <a:pt x="39996" y="793"/>
                  </a:lnTo>
                  <a:lnTo>
                    <a:pt x="24249" y="0"/>
                  </a:lnTo>
                  <a:lnTo>
                    <a:pt x="17482" y="2714"/>
                  </a:lnTo>
                  <a:lnTo>
                    <a:pt x="4515" y="13080"/>
                  </a:lnTo>
                  <a:lnTo>
                    <a:pt x="949" y="19110"/>
                  </a:lnTo>
                  <a:lnTo>
                    <a:pt x="0" y="22200"/>
                  </a:lnTo>
                  <a:lnTo>
                    <a:pt x="425" y="25319"/>
                  </a:lnTo>
                  <a:lnTo>
                    <a:pt x="3718" y="31605"/>
                  </a:lnTo>
                  <a:lnTo>
                    <a:pt x="6079" y="33705"/>
                  </a:lnTo>
                  <a:lnTo>
                    <a:pt x="11522" y="36038"/>
                  </a:lnTo>
                  <a:lnTo>
                    <a:pt x="20539" y="37352"/>
                  </a:lnTo>
                  <a:lnTo>
                    <a:pt x="26769" y="34837"/>
                  </a:lnTo>
                  <a:lnTo>
                    <a:pt x="39395" y="24599"/>
                  </a:lnTo>
                  <a:lnTo>
                    <a:pt x="42911" y="18585"/>
                  </a:lnTo>
                  <a:lnTo>
                    <a:pt x="45168" y="11158"/>
                  </a:lnTo>
                  <a:lnTo>
                    <a:pt x="44295" y="10549"/>
                  </a:lnTo>
                  <a:lnTo>
                    <a:pt x="40503" y="9872"/>
                  </a:lnTo>
                  <a:lnTo>
                    <a:pt x="39068" y="10749"/>
                  </a:lnTo>
                  <a:lnTo>
                    <a:pt x="38112" y="12393"/>
                  </a:lnTo>
                  <a:lnTo>
                    <a:pt x="37474" y="14547"/>
                  </a:lnTo>
                  <a:lnTo>
                    <a:pt x="35991" y="15983"/>
                  </a:lnTo>
                  <a:lnTo>
                    <a:pt x="31520" y="17579"/>
                  </a:lnTo>
                  <a:lnTo>
                    <a:pt x="29905" y="19062"/>
                  </a:lnTo>
                  <a:lnTo>
                    <a:pt x="28110" y="23534"/>
                  </a:lnTo>
                  <a:lnTo>
                    <a:pt x="28690" y="26207"/>
                  </a:lnTo>
                  <a:lnTo>
                    <a:pt x="32156" y="32001"/>
                  </a:lnTo>
                  <a:lnTo>
                    <a:pt x="34562" y="33969"/>
                  </a:lnTo>
                  <a:lnTo>
                    <a:pt x="40058" y="36156"/>
                  </a:lnTo>
                  <a:lnTo>
                    <a:pt x="48850" y="34305"/>
                  </a:lnTo>
                  <a:lnTo>
                    <a:pt x="54158" y="32330"/>
                  </a:lnTo>
                  <a:lnTo>
                    <a:pt x="57696" y="29955"/>
                  </a:lnTo>
                  <a:lnTo>
                    <a:pt x="61629" y="24494"/>
                  </a:lnTo>
                  <a:lnTo>
                    <a:pt x="61620" y="21556"/>
                  </a:lnTo>
                  <a:lnTo>
                    <a:pt x="56297" y="6092"/>
                  </a:lnTo>
                  <a:lnTo>
                    <a:pt x="54889" y="3996"/>
                  </a:lnTo>
                  <a:lnTo>
                    <a:pt x="52893" y="2599"/>
                  </a:lnTo>
                  <a:lnTo>
                    <a:pt x="47140" y="357"/>
                  </a:lnTo>
                  <a:lnTo>
                    <a:pt x="46669" y="1231"/>
                  </a:lnTo>
                  <a:lnTo>
                    <a:pt x="46143" y="5025"/>
                  </a:lnTo>
                  <a:lnTo>
                    <a:pt x="47061" y="6460"/>
                  </a:lnTo>
                  <a:lnTo>
                    <a:pt x="55249" y="93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570"/>
            <p:cNvSpPr/>
            <p:nvPr>
              <p:custDataLst>
                <p:tags r:id="rId212"/>
              </p:custDataLst>
            </p:nvPr>
          </p:nvSpPr>
          <p:spPr>
            <a:xfrm>
              <a:off x="11010900" y="3090138"/>
              <a:ext cx="64803" cy="60737"/>
            </a:xfrm>
            <a:custGeom>
              <a:avLst/>
              <a:gdLst/>
              <a:ahLst/>
              <a:cxnLst/>
              <a:rect l="0" t="0" r="0" b="0"/>
              <a:pathLst>
                <a:path w="64803" h="60737">
                  <a:moveTo>
                    <a:pt x="0" y="5487"/>
                  </a:moveTo>
                  <a:lnTo>
                    <a:pt x="0" y="5487"/>
                  </a:lnTo>
                  <a:lnTo>
                    <a:pt x="0" y="34025"/>
                  </a:lnTo>
                  <a:lnTo>
                    <a:pt x="23680" y="34062"/>
                  </a:lnTo>
                  <a:lnTo>
                    <a:pt x="25311" y="33004"/>
                  </a:lnTo>
                  <a:lnTo>
                    <a:pt x="26399" y="31240"/>
                  </a:lnTo>
                  <a:lnTo>
                    <a:pt x="27125" y="29006"/>
                  </a:lnTo>
                  <a:lnTo>
                    <a:pt x="28667" y="27516"/>
                  </a:lnTo>
                  <a:lnTo>
                    <a:pt x="36649" y="24929"/>
                  </a:lnTo>
                  <a:lnTo>
                    <a:pt x="37456" y="21890"/>
                  </a:lnTo>
                  <a:lnTo>
                    <a:pt x="37671" y="19597"/>
                  </a:lnTo>
                  <a:lnTo>
                    <a:pt x="38872" y="18068"/>
                  </a:lnTo>
                  <a:lnTo>
                    <a:pt x="46263" y="15414"/>
                  </a:lnTo>
                  <a:lnTo>
                    <a:pt x="47020" y="12369"/>
                  </a:lnTo>
                  <a:lnTo>
                    <a:pt x="47615" y="5606"/>
                  </a:lnTo>
                  <a:lnTo>
                    <a:pt x="38491" y="5490"/>
                  </a:lnTo>
                  <a:lnTo>
                    <a:pt x="33160" y="431"/>
                  </a:lnTo>
                  <a:lnTo>
                    <a:pt x="31632" y="0"/>
                  </a:lnTo>
                  <a:lnTo>
                    <a:pt x="30613" y="770"/>
                  </a:lnTo>
                  <a:lnTo>
                    <a:pt x="28695" y="5211"/>
                  </a:lnTo>
                  <a:lnTo>
                    <a:pt x="23553" y="10462"/>
                  </a:lnTo>
                  <a:lnTo>
                    <a:pt x="21052" y="15812"/>
                  </a:lnTo>
                  <a:lnTo>
                    <a:pt x="19445" y="27870"/>
                  </a:lnTo>
                  <a:lnTo>
                    <a:pt x="20372" y="29934"/>
                  </a:lnTo>
                  <a:lnTo>
                    <a:pt x="22048" y="31310"/>
                  </a:lnTo>
                  <a:lnTo>
                    <a:pt x="26731" y="32839"/>
                  </a:lnTo>
                  <a:lnTo>
                    <a:pt x="50853" y="34015"/>
                  </a:lnTo>
                  <a:lnTo>
                    <a:pt x="52952" y="32972"/>
                  </a:lnTo>
                  <a:lnTo>
                    <a:pt x="54351" y="31219"/>
                  </a:lnTo>
                  <a:lnTo>
                    <a:pt x="55906" y="26448"/>
                  </a:lnTo>
                  <a:lnTo>
                    <a:pt x="56986" y="11671"/>
                  </a:lnTo>
                  <a:lnTo>
                    <a:pt x="55984" y="9609"/>
                  </a:lnTo>
                  <a:lnTo>
                    <a:pt x="54255" y="8235"/>
                  </a:lnTo>
                  <a:lnTo>
                    <a:pt x="49513" y="6708"/>
                  </a:lnTo>
                  <a:lnTo>
                    <a:pt x="34754" y="5648"/>
                  </a:lnTo>
                  <a:lnTo>
                    <a:pt x="32695" y="6653"/>
                  </a:lnTo>
                  <a:lnTo>
                    <a:pt x="31321" y="8381"/>
                  </a:lnTo>
                  <a:lnTo>
                    <a:pt x="24061" y="23815"/>
                  </a:lnTo>
                  <a:lnTo>
                    <a:pt x="23449" y="28289"/>
                  </a:lnTo>
                  <a:lnTo>
                    <a:pt x="25590" y="36082"/>
                  </a:lnTo>
                  <a:lnTo>
                    <a:pt x="32746" y="46420"/>
                  </a:lnTo>
                  <a:lnTo>
                    <a:pt x="38543" y="50138"/>
                  </a:lnTo>
                  <a:lnTo>
                    <a:pt x="41570" y="51129"/>
                  </a:lnTo>
                  <a:lnTo>
                    <a:pt x="44646" y="50732"/>
                  </a:lnTo>
                  <a:lnTo>
                    <a:pt x="50889" y="47468"/>
                  </a:lnTo>
                  <a:lnTo>
                    <a:pt x="60352" y="39680"/>
                  </a:lnTo>
                  <a:lnTo>
                    <a:pt x="63865" y="33737"/>
                  </a:lnTo>
                  <a:lnTo>
                    <a:pt x="64802" y="30670"/>
                  </a:lnTo>
                  <a:lnTo>
                    <a:pt x="64366" y="27567"/>
                  </a:lnTo>
                  <a:lnTo>
                    <a:pt x="58310" y="16874"/>
                  </a:lnTo>
                  <a:lnTo>
                    <a:pt x="35794" y="15175"/>
                  </a:lnTo>
                  <a:lnTo>
                    <a:pt x="32329" y="17237"/>
                  </a:lnTo>
                  <a:lnTo>
                    <a:pt x="15952" y="36485"/>
                  </a:lnTo>
                  <a:lnTo>
                    <a:pt x="14867" y="39910"/>
                  </a:lnTo>
                  <a:lnTo>
                    <a:pt x="15203" y="43253"/>
                  </a:lnTo>
                  <a:lnTo>
                    <a:pt x="18400" y="49788"/>
                  </a:lnTo>
                  <a:lnTo>
                    <a:pt x="23347" y="56221"/>
                  </a:lnTo>
                  <a:lnTo>
                    <a:pt x="29073" y="59785"/>
                  </a:lnTo>
                  <a:lnTo>
                    <a:pt x="32082" y="60736"/>
                  </a:lnTo>
                  <a:lnTo>
                    <a:pt x="35146" y="60311"/>
                  </a:lnTo>
                  <a:lnTo>
                    <a:pt x="41372" y="57017"/>
                  </a:lnTo>
                  <a:lnTo>
                    <a:pt x="60334" y="40197"/>
                  </a:lnTo>
                  <a:lnTo>
                    <a:pt x="61389" y="37094"/>
                  </a:lnTo>
                  <a:lnTo>
                    <a:pt x="61034" y="33966"/>
                  </a:lnTo>
                  <a:lnTo>
                    <a:pt x="59739" y="30823"/>
                  </a:lnTo>
                  <a:lnTo>
                    <a:pt x="57817" y="28728"/>
                  </a:lnTo>
                  <a:lnTo>
                    <a:pt x="52861" y="26400"/>
                  </a:lnTo>
                  <a:lnTo>
                    <a:pt x="28575" y="245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SMARTInkShape-Group269"/>
          <p:cNvGrpSpPr/>
          <p:nvPr/>
        </p:nvGrpSpPr>
        <p:grpSpPr>
          <a:xfrm>
            <a:off x="10580132" y="2971800"/>
            <a:ext cx="745094" cy="797653"/>
            <a:chOff x="10580132" y="2971800"/>
            <a:chExt cx="745094" cy="797653"/>
          </a:xfrm>
        </p:grpSpPr>
        <p:sp>
          <p:nvSpPr>
            <p:cNvPr id="353" name="SMARTInkShape-1571"/>
            <p:cNvSpPr/>
            <p:nvPr>
              <p:custDataLst>
                <p:tags r:id="rId194"/>
              </p:custDataLst>
            </p:nvPr>
          </p:nvSpPr>
          <p:spPr>
            <a:xfrm>
              <a:off x="11229975" y="3600576"/>
              <a:ext cx="95251" cy="81160"/>
            </a:xfrm>
            <a:custGeom>
              <a:avLst/>
              <a:gdLst/>
              <a:ahLst/>
              <a:cxnLst/>
              <a:rect l="0" t="0" r="0" b="0"/>
              <a:pathLst>
                <a:path w="95251" h="81160">
                  <a:moveTo>
                    <a:pt x="0" y="18924"/>
                  </a:moveTo>
                  <a:lnTo>
                    <a:pt x="0" y="18924"/>
                  </a:lnTo>
                  <a:lnTo>
                    <a:pt x="0" y="10723"/>
                  </a:lnTo>
                  <a:lnTo>
                    <a:pt x="5057" y="4735"/>
                  </a:lnTo>
                  <a:lnTo>
                    <a:pt x="10361" y="2034"/>
                  </a:lnTo>
                  <a:lnTo>
                    <a:pt x="26743" y="0"/>
                  </a:lnTo>
                  <a:lnTo>
                    <a:pt x="33089" y="10025"/>
                  </a:lnTo>
                  <a:lnTo>
                    <a:pt x="33701" y="15108"/>
                  </a:lnTo>
                  <a:lnTo>
                    <a:pt x="29506" y="32375"/>
                  </a:lnTo>
                  <a:lnTo>
                    <a:pt x="18607" y="54350"/>
                  </a:lnTo>
                  <a:lnTo>
                    <a:pt x="13562" y="62186"/>
                  </a:lnTo>
                  <a:lnTo>
                    <a:pt x="10056" y="74036"/>
                  </a:lnTo>
                  <a:lnTo>
                    <a:pt x="9683" y="80526"/>
                  </a:lnTo>
                  <a:lnTo>
                    <a:pt x="12803" y="81159"/>
                  </a:lnTo>
                  <a:lnTo>
                    <a:pt x="58386" y="76334"/>
                  </a:lnTo>
                  <a:lnTo>
                    <a:pt x="95250" y="76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572"/>
            <p:cNvSpPr/>
            <p:nvPr>
              <p:custDataLst>
                <p:tags r:id="rId195"/>
              </p:custDataLst>
            </p:nvPr>
          </p:nvSpPr>
          <p:spPr>
            <a:xfrm>
              <a:off x="11138762" y="3590925"/>
              <a:ext cx="5489" cy="114301"/>
            </a:xfrm>
            <a:custGeom>
              <a:avLst/>
              <a:gdLst/>
              <a:ahLst/>
              <a:cxnLst/>
              <a:rect l="0" t="0" r="0" b="0"/>
              <a:pathLst>
                <a:path w="5489" h="114301">
                  <a:moveTo>
                    <a:pt x="5488" y="0"/>
                  </a:moveTo>
                  <a:lnTo>
                    <a:pt x="5488" y="0"/>
                  </a:lnTo>
                  <a:lnTo>
                    <a:pt x="5488" y="5057"/>
                  </a:lnTo>
                  <a:lnTo>
                    <a:pt x="4430" y="6546"/>
                  </a:lnTo>
                  <a:lnTo>
                    <a:pt x="2664" y="7539"/>
                  </a:lnTo>
                  <a:lnTo>
                    <a:pt x="431" y="8201"/>
                  </a:lnTo>
                  <a:lnTo>
                    <a:pt x="0" y="10759"/>
                  </a:lnTo>
                  <a:lnTo>
                    <a:pt x="5211" y="54271"/>
                  </a:lnTo>
                  <a:lnTo>
                    <a:pt x="5472" y="97384"/>
                  </a:lnTo>
                  <a:lnTo>
                    <a:pt x="548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573"/>
            <p:cNvSpPr/>
            <p:nvPr>
              <p:custDataLst>
                <p:tags r:id="rId196"/>
              </p:custDataLst>
            </p:nvPr>
          </p:nvSpPr>
          <p:spPr>
            <a:xfrm>
              <a:off x="11134725" y="36480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2117" y="297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574"/>
            <p:cNvSpPr/>
            <p:nvPr>
              <p:custDataLst>
                <p:tags r:id="rId197"/>
              </p:custDataLst>
            </p:nvPr>
          </p:nvSpPr>
          <p:spPr>
            <a:xfrm>
              <a:off x="11020425" y="363855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112" y="4861"/>
                  </a:lnTo>
                  <a:lnTo>
                    <a:pt x="26514" y="144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575"/>
            <p:cNvSpPr/>
            <p:nvPr>
              <p:custDataLst>
                <p:tags r:id="rId198"/>
              </p:custDataLst>
            </p:nvPr>
          </p:nvSpPr>
          <p:spPr>
            <a:xfrm>
              <a:off x="11044319" y="3543693"/>
              <a:ext cx="42782" cy="178021"/>
            </a:xfrm>
            <a:custGeom>
              <a:avLst/>
              <a:gdLst/>
              <a:ahLst/>
              <a:cxnLst/>
              <a:rect l="0" t="0" r="0" b="0"/>
              <a:pathLst>
                <a:path w="42782" h="178021">
                  <a:moveTo>
                    <a:pt x="4681" y="9132"/>
                  </a:moveTo>
                  <a:lnTo>
                    <a:pt x="4681" y="9132"/>
                  </a:lnTo>
                  <a:lnTo>
                    <a:pt x="4681" y="0"/>
                  </a:lnTo>
                  <a:lnTo>
                    <a:pt x="4681" y="4780"/>
                  </a:lnTo>
                  <a:lnTo>
                    <a:pt x="10169" y="23481"/>
                  </a:lnTo>
                  <a:lnTo>
                    <a:pt x="5612" y="63912"/>
                  </a:lnTo>
                  <a:lnTo>
                    <a:pt x="4958" y="104268"/>
                  </a:lnTo>
                  <a:lnTo>
                    <a:pt x="0" y="149901"/>
                  </a:lnTo>
                  <a:lnTo>
                    <a:pt x="3757" y="171935"/>
                  </a:lnTo>
                  <a:lnTo>
                    <a:pt x="5124" y="174817"/>
                  </a:lnTo>
                  <a:lnTo>
                    <a:pt x="7091" y="176739"/>
                  </a:lnTo>
                  <a:lnTo>
                    <a:pt x="9463" y="178020"/>
                  </a:lnTo>
                  <a:lnTo>
                    <a:pt x="17743" y="176621"/>
                  </a:lnTo>
                  <a:lnTo>
                    <a:pt x="42781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576"/>
            <p:cNvSpPr/>
            <p:nvPr>
              <p:custDataLst>
                <p:tags r:id="rId199"/>
              </p:custDataLst>
            </p:nvPr>
          </p:nvSpPr>
          <p:spPr>
            <a:xfrm>
              <a:off x="11040798" y="3467100"/>
              <a:ext cx="8203" cy="38101"/>
            </a:xfrm>
            <a:custGeom>
              <a:avLst/>
              <a:gdLst/>
              <a:ahLst/>
              <a:cxnLst/>
              <a:rect l="0" t="0" r="0" b="0"/>
              <a:pathLst>
                <a:path w="8203" h="38101">
                  <a:moveTo>
                    <a:pt x="8202" y="0"/>
                  </a:moveTo>
                  <a:lnTo>
                    <a:pt x="8202" y="0"/>
                  </a:lnTo>
                  <a:lnTo>
                    <a:pt x="8202" y="5057"/>
                  </a:lnTo>
                  <a:lnTo>
                    <a:pt x="5378" y="10361"/>
                  </a:lnTo>
                  <a:lnTo>
                    <a:pt x="1656" y="16247"/>
                  </a:lnTo>
                  <a:lnTo>
                    <a:pt x="0" y="22390"/>
                  </a:lnTo>
                  <a:lnTo>
                    <a:pt x="618" y="25510"/>
                  </a:lnTo>
                  <a:lnTo>
                    <a:pt x="820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577"/>
            <p:cNvSpPr/>
            <p:nvPr>
              <p:custDataLst>
                <p:tags r:id="rId200"/>
              </p:custDataLst>
            </p:nvPr>
          </p:nvSpPr>
          <p:spPr>
            <a:xfrm>
              <a:off x="11058525" y="31337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578"/>
            <p:cNvSpPr/>
            <p:nvPr>
              <p:custDataLst>
                <p:tags r:id="rId201"/>
              </p:custDataLst>
            </p:nvPr>
          </p:nvSpPr>
          <p:spPr>
            <a:xfrm>
              <a:off x="11049000" y="29718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626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579"/>
            <p:cNvSpPr/>
            <p:nvPr>
              <p:custDataLst>
                <p:tags r:id="rId202"/>
              </p:custDataLst>
            </p:nvPr>
          </p:nvSpPr>
          <p:spPr>
            <a:xfrm>
              <a:off x="10801350" y="362902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8642" y="1058"/>
                  </a:lnTo>
                  <a:lnTo>
                    <a:pt x="9510" y="46549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580"/>
            <p:cNvSpPr/>
            <p:nvPr>
              <p:custDataLst>
                <p:tags r:id="rId203"/>
              </p:custDataLst>
            </p:nvPr>
          </p:nvSpPr>
          <p:spPr>
            <a:xfrm>
              <a:off x="10715628" y="3630349"/>
              <a:ext cx="9523" cy="103452"/>
            </a:xfrm>
            <a:custGeom>
              <a:avLst/>
              <a:gdLst/>
              <a:ahLst/>
              <a:cxnLst/>
              <a:rect l="0" t="0" r="0" b="0"/>
              <a:pathLst>
                <a:path w="9523" h="103452">
                  <a:moveTo>
                    <a:pt x="9522" y="8201"/>
                  </a:moveTo>
                  <a:lnTo>
                    <a:pt x="9522" y="8201"/>
                  </a:lnTo>
                  <a:lnTo>
                    <a:pt x="1320" y="0"/>
                  </a:lnTo>
                  <a:lnTo>
                    <a:pt x="880" y="617"/>
                  </a:lnTo>
                  <a:lnTo>
                    <a:pt x="0" y="44093"/>
                  </a:lnTo>
                  <a:lnTo>
                    <a:pt x="1055" y="86574"/>
                  </a:lnTo>
                  <a:lnTo>
                    <a:pt x="9522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581"/>
            <p:cNvSpPr/>
            <p:nvPr>
              <p:custDataLst>
                <p:tags r:id="rId204"/>
              </p:custDataLst>
            </p:nvPr>
          </p:nvSpPr>
          <p:spPr>
            <a:xfrm>
              <a:off x="10697898" y="3667125"/>
              <a:ext cx="55828" cy="5489"/>
            </a:xfrm>
            <a:custGeom>
              <a:avLst/>
              <a:gdLst/>
              <a:ahLst/>
              <a:cxnLst/>
              <a:rect l="0" t="0" r="0" b="0"/>
              <a:pathLst>
                <a:path w="55828" h="5489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12051" y="0"/>
                  </a:lnTo>
                  <a:lnTo>
                    <a:pt x="18025" y="2822"/>
                  </a:lnTo>
                  <a:lnTo>
                    <a:pt x="21101" y="5057"/>
                  </a:lnTo>
                  <a:lnTo>
                    <a:pt x="25268" y="5488"/>
                  </a:lnTo>
                  <a:lnTo>
                    <a:pt x="55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582"/>
            <p:cNvSpPr/>
            <p:nvPr>
              <p:custDataLst>
                <p:tags r:id="rId205"/>
              </p:custDataLst>
            </p:nvPr>
          </p:nvSpPr>
          <p:spPr>
            <a:xfrm>
              <a:off x="10580132" y="3667125"/>
              <a:ext cx="78344" cy="28576"/>
            </a:xfrm>
            <a:custGeom>
              <a:avLst/>
              <a:gdLst/>
              <a:ahLst/>
              <a:cxnLst/>
              <a:rect l="0" t="0" r="0" b="0"/>
              <a:pathLst>
                <a:path w="78344" h="28576">
                  <a:moveTo>
                    <a:pt x="21193" y="28575"/>
                  </a:moveTo>
                  <a:lnTo>
                    <a:pt x="21193" y="28575"/>
                  </a:lnTo>
                  <a:lnTo>
                    <a:pt x="16136" y="23518"/>
                  </a:lnTo>
                  <a:lnTo>
                    <a:pt x="8009" y="21036"/>
                  </a:lnTo>
                  <a:lnTo>
                    <a:pt x="516" y="19933"/>
                  </a:lnTo>
                  <a:lnTo>
                    <a:pt x="0" y="19639"/>
                  </a:lnTo>
                  <a:lnTo>
                    <a:pt x="3308" y="19312"/>
                  </a:lnTo>
                  <a:lnTo>
                    <a:pt x="11833" y="19167"/>
                  </a:lnTo>
                  <a:lnTo>
                    <a:pt x="19856" y="16280"/>
                  </a:lnTo>
                  <a:lnTo>
                    <a:pt x="30123" y="11469"/>
                  </a:lnTo>
                  <a:lnTo>
                    <a:pt x="78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583"/>
            <p:cNvSpPr/>
            <p:nvPr>
              <p:custDataLst>
                <p:tags r:id="rId206"/>
              </p:custDataLst>
            </p:nvPr>
          </p:nvSpPr>
          <p:spPr>
            <a:xfrm>
              <a:off x="10629938" y="3562350"/>
              <a:ext cx="38063" cy="207103"/>
            </a:xfrm>
            <a:custGeom>
              <a:avLst/>
              <a:gdLst/>
              <a:ahLst/>
              <a:cxnLst/>
              <a:rect l="0" t="0" r="0" b="0"/>
              <a:pathLst>
                <a:path w="38063" h="207103">
                  <a:moveTo>
                    <a:pt x="19012" y="0"/>
                  </a:moveTo>
                  <a:lnTo>
                    <a:pt x="19012" y="0"/>
                  </a:lnTo>
                  <a:lnTo>
                    <a:pt x="19012" y="41832"/>
                  </a:lnTo>
                  <a:lnTo>
                    <a:pt x="13955" y="81993"/>
                  </a:lnTo>
                  <a:lnTo>
                    <a:pt x="4821" y="126145"/>
                  </a:lnTo>
                  <a:lnTo>
                    <a:pt x="389" y="167921"/>
                  </a:lnTo>
                  <a:lnTo>
                    <a:pt x="0" y="201287"/>
                  </a:lnTo>
                  <a:lnTo>
                    <a:pt x="2105" y="204041"/>
                  </a:lnTo>
                  <a:lnTo>
                    <a:pt x="10086" y="207102"/>
                  </a:lnTo>
                  <a:lnTo>
                    <a:pt x="14120" y="206859"/>
                  </a:lnTo>
                  <a:lnTo>
                    <a:pt x="21424" y="203768"/>
                  </a:lnTo>
                  <a:lnTo>
                    <a:pt x="23794" y="201462"/>
                  </a:lnTo>
                  <a:lnTo>
                    <a:pt x="38062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584"/>
            <p:cNvSpPr/>
            <p:nvPr>
              <p:custDataLst>
                <p:tags r:id="rId207"/>
              </p:custDataLst>
            </p:nvPr>
          </p:nvSpPr>
          <p:spPr>
            <a:xfrm>
              <a:off x="10715625" y="3457575"/>
              <a:ext cx="47108" cy="45476"/>
            </a:xfrm>
            <a:custGeom>
              <a:avLst/>
              <a:gdLst/>
              <a:ahLst/>
              <a:cxnLst/>
              <a:rect l="0" t="0" r="0" b="0"/>
              <a:pathLst>
                <a:path w="47108" h="45476">
                  <a:moveTo>
                    <a:pt x="28575" y="0"/>
                  </a:moveTo>
                  <a:lnTo>
                    <a:pt x="28575" y="0"/>
                  </a:lnTo>
                  <a:lnTo>
                    <a:pt x="28575" y="28138"/>
                  </a:lnTo>
                  <a:lnTo>
                    <a:pt x="38065" y="28574"/>
                  </a:lnTo>
                  <a:lnTo>
                    <a:pt x="38091" y="23518"/>
                  </a:lnTo>
                  <a:lnTo>
                    <a:pt x="37036" y="22029"/>
                  </a:lnTo>
                  <a:lnTo>
                    <a:pt x="35273" y="21036"/>
                  </a:lnTo>
                  <a:lnTo>
                    <a:pt x="33041" y="20374"/>
                  </a:lnTo>
                  <a:lnTo>
                    <a:pt x="31552" y="18874"/>
                  </a:lnTo>
                  <a:lnTo>
                    <a:pt x="28690" y="9951"/>
                  </a:lnTo>
                  <a:lnTo>
                    <a:pt x="23553" y="14708"/>
                  </a:lnTo>
                  <a:lnTo>
                    <a:pt x="21052" y="19943"/>
                  </a:lnTo>
                  <a:lnTo>
                    <a:pt x="20386" y="22820"/>
                  </a:lnTo>
                  <a:lnTo>
                    <a:pt x="20997" y="24738"/>
                  </a:lnTo>
                  <a:lnTo>
                    <a:pt x="22465" y="26017"/>
                  </a:lnTo>
                  <a:lnTo>
                    <a:pt x="27368" y="28070"/>
                  </a:lnTo>
                  <a:lnTo>
                    <a:pt x="33273" y="28426"/>
                  </a:lnTo>
                  <a:lnTo>
                    <a:pt x="38777" y="25686"/>
                  </a:lnTo>
                  <a:lnTo>
                    <a:pt x="41727" y="23474"/>
                  </a:lnTo>
                  <a:lnTo>
                    <a:pt x="45004" y="18194"/>
                  </a:lnTo>
                  <a:lnTo>
                    <a:pt x="47107" y="11237"/>
                  </a:lnTo>
                  <a:lnTo>
                    <a:pt x="42415" y="4976"/>
                  </a:lnTo>
                  <a:lnTo>
                    <a:pt x="39919" y="4376"/>
                  </a:lnTo>
                  <a:lnTo>
                    <a:pt x="37195" y="5034"/>
                  </a:lnTo>
                  <a:lnTo>
                    <a:pt x="28306" y="11016"/>
                  </a:lnTo>
                  <a:lnTo>
                    <a:pt x="20879" y="17463"/>
                  </a:lnTo>
                  <a:lnTo>
                    <a:pt x="12865" y="32887"/>
                  </a:lnTo>
                  <a:lnTo>
                    <a:pt x="11010" y="40369"/>
                  </a:lnTo>
                  <a:lnTo>
                    <a:pt x="11574" y="42788"/>
                  </a:lnTo>
                  <a:lnTo>
                    <a:pt x="13007" y="44400"/>
                  </a:lnTo>
                  <a:lnTo>
                    <a:pt x="15022" y="45475"/>
                  </a:lnTo>
                  <a:lnTo>
                    <a:pt x="17422" y="45134"/>
                  </a:lnTo>
                  <a:lnTo>
                    <a:pt x="22913" y="41932"/>
                  </a:lnTo>
                  <a:lnTo>
                    <a:pt x="24799" y="39596"/>
                  </a:lnTo>
                  <a:lnTo>
                    <a:pt x="26898" y="34179"/>
                  </a:lnTo>
                  <a:lnTo>
                    <a:pt x="28534" y="19588"/>
                  </a:lnTo>
                  <a:lnTo>
                    <a:pt x="14417" y="2676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585"/>
            <p:cNvSpPr/>
            <p:nvPr>
              <p:custDataLst>
                <p:tags r:id="rId208"/>
              </p:custDataLst>
            </p:nvPr>
          </p:nvSpPr>
          <p:spPr>
            <a:xfrm>
              <a:off x="10734675" y="31242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4" y="10361"/>
                  </a:lnTo>
                  <a:lnTo>
                    <a:pt x="5057" y="13257"/>
                  </a:lnTo>
                  <a:lnTo>
                    <a:pt x="10361" y="16476"/>
                  </a:lnTo>
                  <a:lnTo>
                    <a:pt x="13257" y="17334"/>
                  </a:lnTo>
                  <a:lnTo>
                    <a:pt x="15187" y="18964"/>
                  </a:lnTo>
                  <a:lnTo>
                    <a:pt x="17335" y="23598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586"/>
            <p:cNvSpPr/>
            <p:nvPr>
              <p:custDataLst>
                <p:tags r:id="rId209"/>
              </p:custDataLst>
            </p:nvPr>
          </p:nvSpPr>
          <p:spPr>
            <a:xfrm>
              <a:off x="10744200" y="2990850"/>
              <a:ext cx="9135" cy="38101"/>
            </a:xfrm>
            <a:custGeom>
              <a:avLst/>
              <a:gdLst/>
              <a:ahLst/>
              <a:cxnLst/>
              <a:rect l="0" t="0" r="0" b="0"/>
              <a:pathLst>
                <a:path w="9135" h="381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8202" y="9409"/>
                  </a:lnTo>
                  <a:lnTo>
                    <a:pt x="8937" y="12295"/>
                  </a:lnTo>
                  <a:lnTo>
                    <a:pt x="9134" y="1454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0" name="SMARTInkShape-1587"/>
          <p:cNvSpPr/>
          <p:nvPr>
            <p:custDataLst>
              <p:tags r:id="rId4"/>
            </p:custDataLst>
          </p:nvPr>
        </p:nvSpPr>
        <p:spPr>
          <a:xfrm>
            <a:off x="11020428" y="2886249"/>
            <a:ext cx="55006" cy="55111"/>
          </a:xfrm>
          <a:custGeom>
            <a:avLst/>
            <a:gdLst/>
            <a:ahLst/>
            <a:cxnLst/>
            <a:rect l="0" t="0" r="0" b="0"/>
            <a:pathLst>
              <a:path w="55006" h="55111">
                <a:moveTo>
                  <a:pt x="28572" y="18876"/>
                </a:moveTo>
                <a:lnTo>
                  <a:pt x="28572" y="18876"/>
                </a:lnTo>
                <a:lnTo>
                  <a:pt x="38088" y="9361"/>
                </a:lnTo>
                <a:lnTo>
                  <a:pt x="19162" y="9351"/>
                </a:lnTo>
                <a:lnTo>
                  <a:pt x="9917" y="18484"/>
                </a:lnTo>
                <a:lnTo>
                  <a:pt x="9640" y="23816"/>
                </a:lnTo>
                <a:lnTo>
                  <a:pt x="8543" y="25345"/>
                </a:lnTo>
                <a:lnTo>
                  <a:pt x="6752" y="26363"/>
                </a:lnTo>
                <a:lnTo>
                  <a:pt x="392" y="28282"/>
                </a:lnTo>
                <a:lnTo>
                  <a:pt x="0" y="37809"/>
                </a:lnTo>
                <a:lnTo>
                  <a:pt x="9131" y="47055"/>
                </a:lnTo>
                <a:lnTo>
                  <a:pt x="17688" y="39215"/>
                </a:lnTo>
                <a:lnTo>
                  <a:pt x="26383" y="37122"/>
                </a:lnTo>
                <a:lnTo>
                  <a:pt x="32184" y="32983"/>
                </a:lnTo>
                <a:lnTo>
                  <a:pt x="35470" y="27615"/>
                </a:lnTo>
                <a:lnTo>
                  <a:pt x="37577" y="15546"/>
                </a:lnTo>
                <a:lnTo>
                  <a:pt x="36692" y="13481"/>
                </a:lnTo>
                <a:lnTo>
                  <a:pt x="35045" y="12104"/>
                </a:lnTo>
                <a:lnTo>
                  <a:pt x="29852" y="9895"/>
                </a:lnTo>
                <a:lnTo>
                  <a:pt x="15428" y="9398"/>
                </a:lnTo>
                <a:lnTo>
                  <a:pt x="9324" y="12194"/>
                </a:lnTo>
                <a:lnTo>
                  <a:pt x="6214" y="14421"/>
                </a:lnTo>
                <a:lnTo>
                  <a:pt x="2760" y="19718"/>
                </a:lnTo>
                <a:lnTo>
                  <a:pt x="543" y="31742"/>
                </a:lnTo>
                <a:lnTo>
                  <a:pt x="44" y="45584"/>
                </a:lnTo>
                <a:lnTo>
                  <a:pt x="1088" y="46207"/>
                </a:lnTo>
                <a:lnTo>
                  <a:pt x="18315" y="47287"/>
                </a:lnTo>
                <a:lnTo>
                  <a:pt x="21734" y="46283"/>
                </a:lnTo>
                <a:lnTo>
                  <a:pt x="24013" y="44556"/>
                </a:lnTo>
                <a:lnTo>
                  <a:pt x="34518" y="24649"/>
                </a:lnTo>
                <a:lnTo>
                  <a:pt x="37957" y="1809"/>
                </a:lnTo>
                <a:lnTo>
                  <a:pt x="36944" y="1148"/>
                </a:lnTo>
                <a:lnTo>
                  <a:pt x="24826" y="0"/>
                </a:lnTo>
                <a:lnTo>
                  <a:pt x="18795" y="2726"/>
                </a:lnTo>
                <a:lnTo>
                  <a:pt x="15702" y="4934"/>
                </a:lnTo>
                <a:lnTo>
                  <a:pt x="12269" y="10210"/>
                </a:lnTo>
                <a:lnTo>
                  <a:pt x="9681" y="26570"/>
                </a:lnTo>
                <a:lnTo>
                  <a:pt x="14626" y="32915"/>
                </a:lnTo>
                <a:lnTo>
                  <a:pt x="19905" y="35699"/>
                </a:lnTo>
                <a:lnTo>
                  <a:pt x="26860" y="37486"/>
                </a:lnTo>
                <a:lnTo>
                  <a:pt x="36623" y="29686"/>
                </a:lnTo>
                <a:lnTo>
                  <a:pt x="37442" y="26150"/>
                </a:lnTo>
                <a:lnTo>
                  <a:pt x="37969" y="20313"/>
                </a:lnTo>
                <a:lnTo>
                  <a:pt x="36953" y="19834"/>
                </a:lnTo>
                <a:lnTo>
                  <a:pt x="33002" y="19302"/>
                </a:lnTo>
                <a:lnTo>
                  <a:pt x="27719" y="21887"/>
                </a:lnTo>
                <a:lnTo>
                  <a:pt x="24829" y="24059"/>
                </a:lnTo>
                <a:lnTo>
                  <a:pt x="21617" y="29293"/>
                </a:lnTo>
                <a:lnTo>
                  <a:pt x="19553" y="41277"/>
                </a:lnTo>
                <a:lnTo>
                  <a:pt x="22095" y="47529"/>
                </a:lnTo>
                <a:lnTo>
                  <a:pt x="27292" y="55110"/>
                </a:lnTo>
                <a:lnTo>
                  <a:pt x="33648" y="53324"/>
                </a:lnTo>
                <a:lnTo>
                  <a:pt x="46304" y="46369"/>
                </a:lnTo>
                <a:lnTo>
                  <a:pt x="52328" y="40620"/>
                </a:lnTo>
                <a:lnTo>
                  <a:pt x="55005" y="34538"/>
                </a:lnTo>
                <a:lnTo>
                  <a:pt x="54661" y="31434"/>
                </a:lnTo>
                <a:lnTo>
                  <a:pt x="51455" y="25162"/>
                </a:lnTo>
                <a:lnTo>
                  <a:pt x="49120" y="24125"/>
                </a:lnTo>
                <a:lnTo>
                  <a:pt x="46503" y="24492"/>
                </a:lnTo>
                <a:lnTo>
                  <a:pt x="40775" y="26664"/>
                </a:lnTo>
                <a:lnTo>
                  <a:pt x="28572" y="2840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7" name="SMARTInkShape-Group271"/>
          <p:cNvGrpSpPr/>
          <p:nvPr/>
        </p:nvGrpSpPr>
        <p:grpSpPr>
          <a:xfrm>
            <a:off x="10582275" y="2724150"/>
            <a:ext cx="228129" cy="218519"/>
            <a:chOff x="10582275" y="2724150"/>
            <a:chExt cx="228129" cy="218519"/>
          </a:xfrm>
        </p:grpSpPr>
        <p:sp>
          <p:nvSpPr>
            <p:cNvPr id="371" name="SMARTInkShape-1588"/>
            <p:cNvSpPr/>
            <p:nvPr>
              <p:custDataLst>
                <p:tags r:id="rId188"/>
              </p:custDataLst>
            </p:nvPr>
          </p:nvSpPr>
          <p:spPr>
            <a:xfrm>
              <a:off x="10744720" y="2887433"/>
              <a:ext cx="65684" cy="55236"/>
            </a:xfrm>
            <a:custGeom>
              <a:avLst/>
              <a:gdLst/>
              <a:ahLst/>
              <a:cxnLst/>
              <a:rect l="0" t="0" r="0" b="0"/>
              <a:pathLst>
                <a:path w="65684" h="55236">
                  <a:moveTo>
                    <a:pt x="37580" y="17692"/>
                  </a:moveTo>
                  <a:lnTo>
                    <a:pt x="37580" y="17692"/>
                  </a:lnTo>
                  <a:lnTo>
                    <a:pt x="37580" y="9491"/>
                  </a:lnTo>
                  <a:lnTo>
                    <a:pt x="36522" y="9050"/>
                  </a:lnTo>
                  <a:lnTo>
                    <a:pt x="32523" y="8559"/>
                  </a:lnTo>
                  <a:lnTo>
                    <a:pt x="31034" y="7370"/>
                  </a:lnTo>
                  <a:lnTo>
                    <a:pt x="29378" y="3227"/>
                  </a:lnTo>
                  <a:lnTo>
                    <a:pt x="27878" y="1698"/>
                  </a:lnTo>
                  <a:lnTo>
                    <a:pt x="23389" y="0"/>
                  </a:lnTo>
                  <a:lnTo>
                    <a:pt x="21770" y="606"/>
                  </a:lnTo>
                  <a:lnTo>
                    <a:pt x="20691" y="2068"/>
                  </a:lnTo>
                  <a:lnTo>
                    <a:pt x="19971" y="4101"/>
                  </a:lnTo>
                  <a:lnTo>
                    <a:pt x="2112" y="27306"/>
                  </a:lnTo>
                  <a:lnTo>
                    <a:pt x="0" y="39935"/>
                  </a:lnTo>
                  <a:lnTo>
                    <a:pt x="2532" y="46275"/>
                  </a:lnTo>
                  <a:lnTo>
                    <a:pt x="4690" y="49448"/>
                  </a:lnTo>
                  <a:lnTo>
                    <a:pt x="7186" y="51562"/>
                  </a:lnTo>
                  <a:lnTo>
                    <a:pt x="12782" y="53912"/>
                  </a:lnTo>
                  <a:lnTo>
                    <a:pt x="21885" y="55235"/>
                  </a:lnTo>
                  <a:lnTo>
                    <a:pt x="23941" y="54362"/>
                  </a:lnTo>
                  <a:lnTo>
                    <a:pt x="25312" y="52722"/>
                  </a:lnTo>
                  <a:lnTo>
                    <a:pt x="27896" y="48078"/>
                  </a:lnTo>
                  <a:lnTo>
                    <a:pt x="34240" y="39513"/>
                  </a:lnTo>
                  <a:lnTo>
                    <a:pt x="36590" y="30272"/>
                  </a:lnTo>
                  <a:lnTo>
                    <a:pt x="37449" y="14501"/>
                  </a:lnTo>
                  <a:lnTo>
                    <a:pt x="36435" y="12390"/>
                  </a:lnTo>
                  <a:lnTo>
                    <a:pt x="34699" y="10982"/>
                  </a:lnTo>
                  <a:lnTo>
                    <a:pt x="29949" y="9418"/>
                  </a:lnTo>
                  <a:lnTo>
                    <a:pt x="24312" y="8723"/>
                  </a:lnTo>
                  <a:lnTo>
                    <a:pt x="18278" y="11236"/>
                  </a:lnTo>
                  <a:lnTo>
                    <a:pt x="15188" y="13388"/>
                  </a:lnTo>
                  <a:lnTo>
                    <a:pt x="11752" y="18601"/>
                  </a:lnTo>
                  <a:lnTo>
                    <a:pt x="3879" y="39174"/>
                  </a:lnTo>
                  <a:lnTo>
                    <a:pt x="4530" y="41539"/>
                  </a:lnTo>
                  <a:lnTo>
                    <a:pt x="13176" y="50389"/>
                  </a:lnTo>
                  <a:lnTo>
                    <a:pt x="18973" y="53391"/>
                  </a:lnTo>
                  <a:lnTo>
                    <a:pt x="22000" y="54192"/>
                  </a:lnTo>
                  <a:lnTo>
                    <a:pt x="25076" y="53667"/>
                  </a:lnTo>
                  <a:lnTo>
                    <a:pt x="31319" y="50261"/>
                  </a:lnTo>
                  <a:lnTo>
                    <a:pt x="40782" y="42394"/>
                  </a:lnTo>
                  <a:lnTo>
                    <a:pt x="44295" y="36431"/>
                  </a:lnTo>
                  <a:lnTo>
                    <a:pt x="46549" y="23981"/>
                  </a:lnTo>
                  <a:lnTo>
                    <a:pt x="46940" y="14499"/>
                  </a:lnTo>
                  <a:lnTo>
                    <a:pt x="45936" y="12388"/>
                  </a:lnTo>
                  <a:lnTo>
                    <a:pt x="44209" y="10981"/>
                  </a:lnTo>
                  <a:lnTo>
                    <a:pt x="41999" y="10043"/>
                  </a:lnTo>
                  <a:lnTo>
                    <a:pt x="28777" y="8723"/>
                  </a:lnTo>
                  <a:lnTo>
                    <a:pt x="25361" y="9596"/>
                  </a:lnTo>
                  <a:lnTo>
                    <a:pt x="23085" y="11236"/>
                  </a:lnTo>
                  <a:lnTo>
                    <a:pt x="21566" y="13388"/>
                  </a:lnTo>
                  <a:lnTo>
                    <a:pt x="19880" y="18601"/>
                  </a:lnTo>
                  <a:lnTo>
                    <a:pt x="18608" y="39970"/>
                  </a:lnTo>
                  <a:lnTo>
                    <a:pt x="21386" y="46290"/>
                  </a:lnTo>
                  <a:lnTo>
                    <a:pt x="23611" y="49458"/>
                  </a:lnTo>
                  <a:lnTo>
                    <a:pt x="27209" y="50511"/>
                  </a:lnTo>
                  <a:lnTo>
                    <a:pt x="49123" y="47035"/>
                  </a:lnTo>
                  <a:lnTo>
                    <a:pt x="56115" y="43786"/>
                  </a:lnTo>
                  <a:lnTo>
                    <a:pt x="59462" y="41438"/>
                  </a:lnTo>
                  <a:lnTo>
                    <a:pt x="61692" y="37756"/>
                  </a:lnTo>
                  <a:lnTo>
                    <a:pt x="65568" y="20752"/>
                  </a:lnTo>
                  <a:lnTo>
                    <a:pt x="63071" y="16230"/>
                  </a:lnTo>
                  <a:lnTo>
                    <a:pt x="60925" y="13542"/>
                  </a:lnTo>
                  <a:lnTo>
                    <a:pt x="55716" y="10557"/>
                  </a:lnTo>
                  <a:lnTo>
                    <a:pt x="43748" y="8639"/>
                  </a:lnTo>
                  <a:lnTo>
                    <a:pt x="29293" y="13364"/>
                  </a:lnTo>
                  <a:lnTo>
                    <a:pt x="25707" y="15865"/>
                  </a:lnTo>
                  <a:lnTo>
                    <a:pt x="21720" y="21466"/>
                  </a:lnTo>
                  <a:lnTo>
                    <a:pt x="21714" y="24441"/>
                  </a:lnTo>
                  <a:lnTo>
                    <a:pt x="27011" y="34913"/>
                  </a:lnTo>
                  <a:lnTo>
                    <a:pt x="30414" y="35929"/>
                  </a:lnTo>
                  <a:lnTo>
                    <a:pt x="36510" y="37439"/>
                  </a:lnTo>
                  <a:lnTo>
                    <a:pt x="46277" y="41638"/>
                  </a:lnTo>
                  <a:lnTo>
                    <a:pt x="49728" y="42123"/>
                  </a:lnTo>
                  <a:lnTo>
                    <a:pt x="52029" y="41387"/>
                  </a:lnTo>
                  <a:lnTo>
                    <a:pt x="53563" y="39839"/>
                  </a:lnTo>
                  <a:lnTo>
                    <a:pt x="58090" y="38118"/>
                  </a:lnTo>
                  <a:lnTo>
                    <a:pt x="60778" y="37660"/>
                  </a:lnTo>
                  <a:lnTo>
                    <a:pt x="62571" y="36296"/>
                  </a:lnTo>
                  <a:lnTo>
                    <a:pt x="64562" y="31957"/>
                  </a:lnTo>
                  <a:lnTo>
                    <a:pt x="65683" y="23565"/>
                  </a:lnTo>
                  <a:lnTo>
                    <a:pt x="63724" y="20549"/>
                  </a:lnTo>
                  <a:lnTo>
                    <a:pt x="55902" y="14376"/>
                  </a:lnTo>
                  <a:lnTo>
                    <a:pt x="44656" y="10007"/>
                  </a:lnTo>
                  <a:lnTo>
                    <a:pt x="35080" y="11807"/>
                  </a:lnTo>
                  <a:lnTo>
                    <a:pt x="18530" y="176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589"/>
            <p:cNvSpPr/>
            <p:nvPr>
              <p:custDataLst>
                <p:tags r:id="rId189"/>
              </p:custDataLst>
            </p:nvPr>
          </p:nvSpPr>
          <p:spPr>
            <a:xfrm>
              <a:off x="10744200" y="29051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590"/>
            <p:cNvSpPr/>
            <p:nvPr>
              <p:custDataLst>
                <p:tags r:id="rId190"/>
              </p:custDataLst>
            </p:nvPr>
          </p:nvSpPr>
          <p:spPr>
            <a:xfrm>
              <a:off x="10725150" y="28765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591"/>
            <p:cNvSpPr/>
            <p:nvPr>
              <p:custDataLst>
                <p:tags r:id="rId191"/>
              </p:custDataLst>
            </p:nvPr>
          </p:nvSpPr>
          <p:spPr>
            <a:xfrm>
              <a:off x="10668000" y="28289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14191" y="0"/>
                  </a:lnTo>
                  <a:lnTo>
                    <a:pt x="15810" y="1058"/>
                  </a:lnTo>
                  <a:lnTo>
                    <a:pt x="16889" y="2822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592"/>
            <p:cNvSpPr/>
            <p:nvPr>
              <p:custDataLst>
                <p:tags r:id="rId192"/>
              </p:custDataLst>
            </p:nvPr>
          </p:nvSpPr>
          <p:spPr>
            <a:xfrm>
              <a:off x="10620375" y="27622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8202" y="820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593"/>
            <p:cNvSpPr/>
            <p:nvPr>
              <p:custDataLst>
                <p:tags r:id="rId193"/>
              </p:custDataLst>
            </p:nvPr>
          </p:nvSpPr>
          <p:spPr>
            <a:xfrm>
              <a:off x="10582275" y="27241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17691" y="0"/>
                  </a:lnTo>
                  <a:lnTo>
                    <a:pt x="18145" y="1058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8" name="SMARTInkShape-1594"/>
          <p:cNvSpPr/>
          <p:nvPr>
            <p:custDataLst>
              <p:tags r:id="rId5"/>
            </p:custDataLst>
          </p:nvPr>
        </p:nvSpPr>
        <p:spPr>
          <a:xfrm>
            <a:off x="10772775" y="2676525"/>
            <a:ext cx="47465" cy="56595"/>
          </a:xfrm>
          <a:custGeom>
            <a:avLst/>
            <a:gdLst/>
            <a:ahLst/>
            <a:cxnLst/>
            <a:rect l="0" t="0" r="0" b="0"/>
            <a:pathLst>
              <a:path w="47465" h="56595">
                <a:moveTo>
                  <a:pt x="9525" y="9525"/>
                </a:moveTo>
                <a:lnTo>
                  <a:pt x="9525" y="9525"/>
                </a:lnTo>
                <a:lnTo>
                  <a:pt x="19049" y="1"/>
                </a:lnTo>
                <a:lnTo>
                  <a:pt x="19050" y="0"/>
                </a:lnTo>
                <a:lnTo>
                  <a:pt x="9640" y="0"/>
                </a:lnTo>
                <a:lnTo>
                  <a:pt x="9534" y="8201"/>
                </a:lnTo>
                <a:lnTo>
                  <a:pt x="8473" y="8642"/>
                </a:lnTo>
                <a:lnTo>
                  <a:pt x="4472" y="9133"/>
                </a:lnTo>
                <a:lnTo>
                  <a:pt x="2980" y="10322"/>
                </a:lnTo>
                <a:lnTo>
                  <a:pt x="52" y="18871"/>
                </a:lnTo>
                <a:lnTo>
                  <a:pt x="35" y="18931"/>
                </a:lnTo>
                <a:lnTo>
                  <a:pt x="0" y="47509"/>
                </a:lnTo>
                <a:lnTo>
                  <a:pt x="9134" y="47622"/>
                </a:lnTo>
                <a:lnTo>
                  <a:pt x="17691" y="39423"/>
                </a:lnTo>
                <a:lnTo>
                  <a:pt x="23703" y="38492"/>
                </a:lnTo>
                <a:lnTo>
                  <a:pt x="25328" y="37303"/>
                </a:lnTo>
                <a:lnTo>
                  <a:pt x="26410" y="35452"/>
                </a:lnTo>
                <a:lnTo>
                  <a:pt x="27132" y="33160"/>
                </a:lnTo>
                <a:lnTo>
                  <a:pt x="36650" y="20776"/>
                </a:lnTo>
                <a:lnTo>
                  <a:pt x="37671" y="14505"/>
                </a:lnTo>
                <a:lnTo>
                  <a:pt x="36754" y="12845"/>
                </a:lnTo>
                <a:lnTo>
                  <a:pt x="35086" y="11739"/>
                </a:lnTo>
                <a:lnTo>
                  <a:pt x="32916" y="11001"/>
                </a:lnTo>
                <a:lnTo>
                  <a:pt x="31469" y="9451"/>
                </a:lnTo>
                <a:lnTo>
                  <a:pt x="29861" y="4906"/>
                </a:lnTo>
                <a:lnTo>
                  <a:pt x="28374" y="4329"/>
                </a:lnTo>
                <a:lnTo>
                  <a:pt x="26325" y="5003"/>
                </a:lnTo>
                <a:lnTo>
                  <a:pt x="21226" y="7515"/>
                </a:lnTo>
                <a:lnTo>
                  <a:pt x="15431" y="8632"/>
                </a:lnTo>
                <a:lnTo>
                  <a:pt x="13462" y="9988"/>
                </a:lnTo>
                <a:lnTo>
                  <a:pt x="12150" y="11950"/>
                </a:lnTo>
                <a:lnTo>
                  <a:pt x="9634" y="16953"/>
                </a:lnTo>
                <a:lnTo>
                  <a:pt x="3324" y="25719"/>
                </a:lnTo>
                <a:lnTo>
                  <a:pt x="985" y="35020"/>
                </a:lnTo>
                <a:lnTo>
                  <a:pt x="437" y="41317"/>
                </a:lnTo>
                <a:lnTo>
                  <a:pt x="3017" y="47644"/>
                </a:lnTo>
                <a:lnTo>
                  <a:pt x="5187" y="50812"/>
                </a:lnTo>
                <a:lnTo>
                  <a:pt x="10419" y="54333"/>
                </a:lnTo>
                <a:lnTo>
                  <a:pt x="17345" y="56594"/>
                </a:lnTo>
                <a:lnTo>
                  <a:pt x="23601" y="51929"/>
                </a:lnTo>
                <a:lnTo>
                  <a:pt x="36340" y="39802"/>
                </a:lnTo>
                <a:lnTo>
                  <a:pt x="37318" y="36034"/>
                </a:lnTo>
                <a:lnTo>
                  <a:pt x="38088" y="14515"/>
                </a:lnTo>
                <a:lnTo>
                  <a:pt x="37033" y="12851"/>
                </a:lnTo>
                <a:lnTo>
                  <a:pt x="35270" y="11743"/>
                </a:lnTo>
                <a:lnTo>
                  <a:pt x="33039" y="11004"/>
                </a:lnTo>
                <a:lnTo>
                  <a:pt x="30493" y="11569"/>
                </a:lnTo>
                <a:lnTo>
                  <a:pt x="18801" y="17259"/>
                </a:lnTo>
                <a:lnTo>
                  <a:pt x="15710" y="17856"/>
                </a:lnTo>
                <a:lnTo>
                  <a:pt x="13648" y="19312"/>
                </a:lnTo>
                <a:lnTo>
                  <a:pt x="12274" y="21342"/>
                </a:lnTo>
                <a:lnTo>
                  <a:pt x="10340" y="29254"/>
                </a:lnTo>
                <a:lnTo>
                  <a:pt x="10068" y="32203"/>
                </a:lnTo>
                <a:lnTo>
                  <a:pt x="10946" y="34168"/>
                </a:lnTo>
                <a:lnTo>
                  <a:pt x="12588" y="35479"/>
                </a:lnTo>
                <a:lnTo>
                  <a:pt x="14743" y="36353"/>
                </a:lnTo>
                <a:lnTo>
                  <a:pt x="16178" y="37993"/>
                </a:lnTo>
                <a:lnTo>
                  <a:pt x="17775" y="42639"/>
                </a:lnTo>
                <a:lnTo>
                  <a:pt x="19258" y="44301"/>
                </a:lnTo>
                <a:lnTo>
                  <a:pt x="23729" y="46148"/>
                </a:lnTo>
                <a:lnTo>
                  <a:pt x="26401" y="45582"/>
                </a:lnTo>
                <a:lnTo>
                  <a:pt x="38298" y="39891"/>
                </a:lnTo>
                <a:lnTo>
                  <a:pt x="45781" y="38454"/>
                </a:lnTo>
                <a:lnTo>
                  <a:pt x="46397" y="37278"/>
                </a:lnTo>
                <a:lnTo>
                  <a:pt x="47464" y="24873"/>
                </a:lnTo>
                <a:lnTo>
                  <a:pt x="46459" y="22933"/>
                </a:lnTo>
                <a:lnTo>
                  <a:pt x="44730" y="21638"/>
                </a:lnTo>
                <a:lnTo>
                  <a:pt x="42519" y="20775"/>
                </a:lnTo>
                <a:lnTo>
                  <a:pt x="41048" y="19142"/>
                </a:lnTo>
                <a:lnTo>
                  <a:pt x="39411" y="14505"/>
                </a:lnTo>
                <a:lnTo>
                  <a:pt x="37914" y="13903"/>
                </a:lnTo>
                <a:lnTo>
                  <a:pt x="35859" y="14560"/>
                </a:lnTo>
                <a:lnTo>
                  <a:pt x="28575" y="19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4" name="SMARTInkShape-Group273"/>
          <p:cNvGrpSpPr/>
          <p:nvPr/>
        </p:nvGrpSpPr>
        <p:grpSpPr>
          <a:xfrm>
            <a:off x="5114925" y="3747362"/>
            <a:ext cx="752476" cy="422474"/>
            <a:chOff x="5114925" y="3747362"/>
            <a:chExt cx="752476" cy="422474"/>
          </a:xfrm>
        </p:grpSpPr>
        <p:sp>
          <p:nvSpPr>
            <p:cNvPr id="379" name="SMARTInkShape-1595"/>
            <p:cNvSpPr/>
            <p:nvPr>
              <p:custDataLst>
                <p:tags r:id="rId183"/>
              </p:custDataLst>
            </p:nvPr>
          </p:nvSpPr>
          <p:spPr>
            <a:xfrm>
              <a:off x="5743575" y="3943350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29659" y="23022"/>
                  </a:lnTo>
                  <a:lnTo>
                    <a:pt x="74310" y="9037"/>
                  </a:lnTo>
                  <a:lnTo>
                    <a:pt x="89118" y="401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596"/>
            <p:cNvSpPr/>
            <p:nvPr>
              <p:custDataLst>
                <p:tags r:id="rId184"/>
              </p:custDataLst>
            </p:nvPr>
          </p:nvSpPr>
          <p:spPr>
            <a:xfrm>
              <a:off x="5791350" y="3905250"/>
              <a:ext cx="47476" cy="189762"/>
            </a:xfrm>
            <a:custGeom>
              <a:avLst/>
              <a:gdLst/>
              <a:ahLst/>
              <a:cxnLst/>
              <a:rect l="0" t="0" r="0" b="0"/>
              <a:pathLst>
                <a:path w="47476" h="189762">
                  <a:moveTo>
                    <a:pt x="18900" y="0"/>
                  </a:moveTo>
                  <a:lnTo>
                    <a:pt x="18900" y="0"/>
                  </a:lnTo>
                  <a:lnTo>
                    <a:pt x="18900" y="40704"/>
                  </a:lnTo>
                  <a:lnTo>
                    <a:pt x="8539" y="81352"/>
                  </a:lnTo>
                  <a:lnTo>
                    <a:pt x="1567" y="122961"/>
                  </a:lnTo>
                  <a:lnTo>
                    <a:pt x="0" y="167642"/>
                  </a:lnTo>
                  <a:lnTo>
                    <a:pt x="2739" y="177871"/>
                  </a:lnTo>
                  <a:lnTo>
                    <a:pt x="8065" y="188005"/>
                  </a:lnTo>
                  <a:lnTo>
                    <a:pt x="9560" y="188837"/>
                  </a:lnTo>
                  <a:lnTo>
                    <a:pt x="14043" y="189761"/>
                  </a:lnTo>
                  <a:lnTo>
                    <a:pt x="19564" y="187349"/>
                  </a:lnTo>
                  <a:lnTo>
                    <a:pt x="22517" y="185224"/>
                  </a:lnTo>
                  <a:lnTo>
                    <a:pt x="40350" y="180756"/>
                  </a:lnTo>
                  <a:lnTo>
                    <a:pt x="42725" y="178713"/>
                  </a:lnTo>
                  <a:lnTo>
                    <a:pt x="45364" y="173620"/>
                  </a:lnTo>
                  <a:lnTo>
                    <a:pt x="4747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597"/>
            <p:cNvSpPr/>
            <p:nvPr>
              <p:custDataLst>
                <p:tags r:id="rId185"/>
              </p:custDataLst>
            </p:nvPr>
          </p:nvSpPr>
          <p:spPr>
            <a:xfrm>
              <a:off x="5572203" y="3747362"/>
              <a:ext cx="147738" cy="422474"/>
            </a:xfrm>
            <a:custGeom>
              <a:avLst/>
              <a:gdLst/>
              <a:ahLst/>
              <a:cxnLst/>
              <a:rect l="0" t="0" r="0" b="0"/>
              <a:pathLst>
                <a:path w="147738" h="422474">
                  <a:moveTo>
                    <a:pt x="9447" y="5488"/>
                  </a:moveTo>
                  <a:lnTo>
                    <a:pt x="9447" y="5488"/>
                  </a:lnTo>
                  <a:lnTo>
                    <a:pt x="4391" y="431"/>
                  </a:lnTo>
                  <a:lnTo>
                    <a:pt x="2902" y="0"/>
                  </a:lnTo>
                  <a:lnTo>
                    <a:pt x="1908" y="771"/>
                  </a:lnTo>
                  <a:lnTo>
                    <a:pt x="1246" y="2344"/>
                  </a:lnTo>
                  <a:lnTo>
                    <a:pt x="0" y="45401"/>
                  </a:lnTo>
                  <a:lnTo>
                    <a:pt x="2759" y="82047"/>
                  </a:lnTo>
                  <a:lnTo>
                    <a:pt x="13182" y="114802"/>
                  </a:lnTo>
                  <a:lnTo>
                    <a:pt x="22313" y="130070"/>
                  </a:lnTo>
                  <a:lnTo>
                    <a:pt x="26491" y="132993"/>
                  </a:lnTo>
                  <a:lnTo>
                    <a:pt x="36778" y="136240"/>
                  </a:lnTo>
                  <a:lnTo>
                    <a:pt x="59526" y="133012"/>
                  </a:lnTo>
                  <a:lnTo>
                    <a:pt x="76261" y="125352"/>
                  </a:lnTo>
                  <a:lnTo>
                    <a:pt x="111338" y="93762"/>
                  </a:lnTo>
                  <a:lnTo>
                    <a:pt x="118231" y="84232"/>
                  </a:lnTo>
                  <a:lnTo>
                    <a:pt x="131624" y="51411"/>
                  </a:lnTo>
                  <a:lnTo>
                    <a:pt x="133127" y="36074"/>
                  </a:lnTo>
                  <a:lnTo>
                    <a:pt x="139817" y="82123"/>
                  </a:lnTo>
                  <a:lnTo>
                    <a:pt x="142405" y="118303"/>
                  </a:lnTo>
                  <a:lnTo>
                    <a:pt x="147737" y="158036"/>
                  </a:lnTo>
                  <a:lnTo>
                    <a:pt x="145907" y="203323"/>
                  </a:lnTo>
                  <a:lnTo>
                    <a:pt x="143718" y="245198"/>
                  </a:lnTo>
                  <a:lnTo>
                    <a:pt x="142979" y="285240"/>
                  </a:lnTo>
                  <a:lnTo>
                    <a:pt x="140011" y="329526"/>
                  </a:lnTo>
                  <a:lnTo>
                    <a:pt x="136267" y="344238"/>
                  </a:lnTo>
                  <a:lnTo>
                    <a:pt x="132043" y="374205"/>
                  </a:lnTo>
                  <a:lnTo>
                    <a:pt x="109985" y="417449"/>
                  </a:lnTo>
                  <a:lnTo>
                    <a:pt x="104225" y="421415"/>
                  </a:lnTo>
                  <a:lnTo>
                    <a:pt x="101207" y="422473"/>
                  </a:lnTo>
                  <a:lnTo>
                    <a:pt x="92210" y="420825"/>
                  </a:lnTo>
                  <a:lnTo>
                    <a:pt x="78066" y="413948"/>
                  </a:lnTo>
                  <a:lnTo>
                    <a:pt x="69578" y="406101"/>
                  </a:lnTo>
                  <a:lnTo>
                    <a:pt x="58751" y="392030"/>
                  </a:lnTo>
                  <a:lnTo>
                    <a:pt x="52527" y="375193"/>
                  </a:lnTo>
                  <a:lnTo>
                    <a:pt x="48531" y="343570"/>
                  </a:lnTo>
                  <a:lnTo>
                    <a:pt x="66597" y="31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598"/>
            <p:cNvSpPr/>
            <p:nvPr>
              <p:custDataLst>
                <p:tags r:id="rId186"/>
              </p:custDataLst>
            </p:nvPr>
          </p:nvSpPr>
          <p:spPr>
            <a:xfrm>
              <a:off x="5132181" y="3876675"/>
              <a:ext cx="144670" cy="28033"/>
            </a:xfrm>
            <a:custGeom>
              <a:avLst/>
              <a:gdLst/>
              <a:ahLst/>
              <a:cxnLst/>
              <a:rect l="0" t="0" r="0" b="0"/>
              <a:pathLst>
                <a:path w="144670" h="28033">
                  <a:moveTo>
                    <a:pt x="39894" y="0"/>
                  </a:moveTo>
                  <a:lnTo>
                    <a:pt x="39894" y="0"/>
                  </a:lnTo>
                  <a:lnTo>
                    <a:pt x="691" y="24452"/>
                  </a:lnTo>
                  <a:lnTo>
                    <a:pt x="0" y="25826"/>
                  </a:lnTo>
                  <a:lnTo>
                    <a:pt x="598" y="26743"/>
                  </a:lnTo>
                  <a:lnTo>
                    <a:pt x="11553" y="28032"/>
                  </a:lnTo>
                  <a:lnTo>
                    <a:pt x="54744" y="20326"/>
                  </a:lnTo>
                  <a:lnTo>
                    <a:pt x="100567" y="19218"/>
                  </a:lnTo>
                  <a:lnTo>
                    <a:pt x="120836" y="18067"/>
                  </a:lnTo>
                  <a:lnTo>
                    <a:pt x="14466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599"/>
            <p:cNvSpPr/>
            <p:nvPr>
              <p:custDataLst>
                <p:tags r:id="rId187"/>
              </p:custDataLst>
            </p:nvPr>
          </p:nvSpPr>
          <p:spPr>
            <a:xfrm>
              <a:off x="5114925" y="3794987"/>
              <a:ext cx="133351" cy="15014"/>
            </a:xfrm>
            <a:custGeom>
              <a:avLst/>
              <a:gdLst/>
              <a:ahLst/>
              <a:cxnLst/>
              <a:rect l="0" t="0" r="0" b="0"/>
              <a:pathLst>
                <a:path w="133351" h="15014">
                  <a:moveTo>
                    <a:pt x="0" y="5488"/>
                  </a:moveTo>
                  <a:lnTo>
                    <a:pt x="0" y="5488"/>
                  </a:lnTo>
                  <a:lnTo>
                    <a:pt x="27764" y="2666"/>
                  </a:lnTo>
                  <a:lnTo>
                    <a:pt x="49381" y="0"/>
                  </a:lnTo>
                  <a:lnTo>
                    <a:pt x="88127" y="3392"/>
                  </a:lnTo>
                  <a:lnTo>
                    <a:pt x="133350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" name="SMARTInkShape-Group274"/>
          <p:cNvGrpSpPr/>
          <p:nvPr/>
        </p:nvGrpSpPr>
        <p:grpSpPr>
          <a:xfrm>
            <a:off x="3762453" y="3224980"/>
            <a:ext cx="961948" cy="911382"/>
            <a:chOff x="3762453" y="3224980"/>
            <a:chExt cx="961948" cy="911382"/>
          </a:xfrm>
        </p:grpSpPr>
        <p:sp>
          <p:nvSpPr>
            <p:cNvPr id="385" name="SMARTInkShape-1600"/>
            <p:cNvSpPr/>
            <p:nvPr>
              <p:custDataLst>
                <p:tags r:id="rId173"/>
              </p:custDataLst>
            </p:nvPr>
          </p:nvSpPr>
          <p:spPr>
            <a:xfrm>
              <a:off x="4629150" y="38862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3"/>
                  </a:lnTo>
                  <a:lnTo>
                    <a:pt x="13183" y="11511"/>
                  </a:lnTo>
                  <a:lnTo>
                    <a:pt x="54189" y="458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601"/>
            <p:cNvSpPr/>
            <p:nvPr>
              <p:custDataLst>
                <p:tags r:id="rId174"/>
              </p:custDataLst>
            </p:nvPr>
          </p:nvSpPr>
          <p:spPr>
            <a:xfrm>
              <a:off x="4648793" y="3762375"/>
              <a:ext cx="47033" cy="273477"/>
            </a:xfrm>
            <a:custGeom>
              <a:avLst/>
              <a:gdLst/>
              <a:ahLst/>
              <a:cxnLst/>
              <a:rect l="0" t="0" r="0" b="0"/>
              <a:pathLst>
                <a:path w="47033" h="273477">
                  <a:moveTo>
                    <a:pt x="18457" y="0"/>
                  </a:moveTo>
                  <a:lnTo>
                    <a:pt x="18457" y="0"/>
                  </a:lnTo>
                  <a:lnTo>
                    <a:pt x="15635" y="38126"/>
                  </a:lnTo>
                  <a:lnTo>
                    <a:pt x="10918" y="76208"/>
                  </a:lnTo>
                  <a:lnTo>
                    <a:pt x="9521" y="114302"/>
                  </a:lnTo>
                  <a:lnTo>
                    <a:pt x="9049" y="154987"/>
                  </a:lnTo>
                  <a:lnTo>
                    <a:pt x="2410" y="198615"/>
                  </a:lnTo>
                  <a:lnTo>
                    <a:pt x="0" y="242354"/>
                  </a:lnTo>
                  <a:lnTo>
                    <a:pt x="729" y="256938"/>
                  </a:lnTo>
                  <a:lnTo>
                    <a:pt x="4580" y="266947"/>
                  </a:lnTo>
                  <a:lnTo>
                    <a:pt x="7089" y="270040"/>
                  </a:lnTo>
                  <a:lnTo>
                    <a:pt x="12699" y="273476"/>
                  </a:lnTo>
                  <a:lnTo>
                    <a:pt x="16735" y="272276"/>
                  </a:lnTo>
                  <a:lnTo>
                    <a:pt x="47032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602"/>
            <p:cNvSpPr/>
            <p:nvPr>
              <p:custDataLst>
                <p:tags r:id="rId175"/>
              </p:custDataLst>
            </p:nvPr>
          </p:nvSpPr>
          <p:spPr>
            <a:xfrm>
              <a:off x="4533900" y="3687499"/>
              <a:ext cx="9526" cy="377402"/>
            </a:xfrm>
            <a:custGeom>
              <a:avLst/>
              <a:gdLst/>
              <a:ahLst/>
              <a:cxnLst/>
              <a:rect l="0" t="0" r="0" b="0"/>
              <a:pathLst>
                <a:path w="9526" h="37740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9525" y="47022"/>
                  </a:lnTo>
                  <a:lnTo>
                    <a:pt x="9525" y="91873"/>
                  </a:lnTo>
                  <a:lnTo>
                    <a:pt x="9525" y="136677"/>
                  </a:lnTo>
                  <a:lnTo>
                    <a:pt x="9525" y="178795"/>
                  </a:lnTo>
                  <a:lnTo>
                    <a:pt x="8467" y="220796"/>
                  </a:lnTo>
                  <a:lnTo>
                    <a:pt x="2979" y="260751"/>
                  </a:lnTo>
                  <a:lnTo>
                    <a:pt x="589" y="304248"/>
                  </a:lnTo>
                  <a:lnTo>
                    <a:pt x="78" y="347361"/>
                  </a:lnTo>
                  <a:lnTo>
                    <a:pt x="3" y="377401"/>
                  </a:lnTo>
                  <a:lnTo>
                    <a:pt x="0" y="370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603"/>
            <p:cNvSpPr/>
            <p:nvPr>
              <p:custDataLst>
                <p:tags r:id="rId176"/>
              </p:custDataLst>
            </p:nvPr>
          </p:nvSpPr>
          <p:spPr>
            <a:xfrm>
              <a:off x="3838620" y="3224980"/>
              <a:ext cx="180931" cy="217320"/>
            </a:xfrm>
            <a:custGeom>
              <a:avLst/>
              <a:gdLst/>
              <a:ahLst/>
              <a:cxnLst/>
              <a:rect l="0" t="0" r="0" b="0"/>
              <a:pathLst>
                <a:path w="180931" h="217320">
                  <a:moveTo>
                    <a:pt x="38055" y="80195"/>
                  </a:moveTo>
                  <a:lnTo>
                    <a:pt x="38055" y="80195"/>
                  </a:lnTo>
                  <a:lnTo>
                    <a:pt x="32998" y="85252"/>
                  </a:lnTo>
                  <a:lnTo>
                    <a:pt x="30516" y="90556"/>
                  </a:lnTo>
                  <a:lnTo>
                    <a:pt x="21165" y="134283"/>
                  </a:lnTo>
                  <a:lnTo>
                    <a:pt x="14375" y="167197"/>
                  </a:lnTo>
                  <a:lnTo>
                    <a:pt x="734" y="212511"/>
                  </a:lnTo>
                  <a:lnTo>
                    <a:pt x="301" y="217319"/>
                  </a:lnTo>
                  <a:lnTo>
                    <a:pt x="186" y="217119"/>
                  </a:lnTo>
                  <a:lnTo>
                    <a:pt x="0" y="194025"/>
                  </a:lnTo>
                  <a:lnTo>
                    <a:pt x="13056" y="155244"/>
                  </a:lnTo>
                  <a:lnTo>
                    <a:pt x="20652" y="113560"/>
                  </a:lnTo>
                  <a:lnTo>
                    <a:pt x="37087" y="74203"/>
                  </a:lnTo>
                  <a:lnTo>
                    <a:pt x="61276" y="29155"/>
                  </a:lnTo>
                  <a:lnTo>
                    <a:pt x="65309" y="19411"/>
                  </a:lnTo>
                  <a:lnTo>
                    <a:pt x="79574" y="1178"/>
                  </a:lnTo>
                  <a:lnTo>
                    <a:pt x="82668" y="0"/>
                  </a:lnTo>
                  <a:lnTo>
                    <a:pt x="85789" y="273"/>
                  </a:lnTo>
                  <a:lnTo>
                    <a:pt x="88927" y="1514"/>
                  </a:lnTo>
                  <a:lnTo>
                    <a:pt x="103458" y="13373"/>
                  </a:lnTo>
                  <a:lnTo>
                    <a:pt x="109456" y="27213"/>
                  </a:lnTo>
                  <a:lnTo>
                    <a:pt x="121227" y="70161"/>
                  </a:lnTo>
                  <a:lnTo>
                    <a:pt x="139710" y="112680"/>
                  </a:lnTo>
                  <a:lnTo>
                    <a:pt x="149544" y="144820"/>
                  </a:lnTo>
                  <a:lnTo>
                    <a:pt x="152164" y="157600"/>
                  </a:lnTo>
                  <a:lnTo>
                    <a:pt x="159589" y="170746"/>
                  </a:lnTo>
                  <a:lnTo>
                    <a:pt x="165448" y="177943"/>
                  </a:lnTo>
                  <a:lnTo>
                    <a:pt x="168492" y="179227"/>
                  </a:lnTo>
                  <a:lnTo>
                    <a:pt x="180930" y="175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604"/>
            <p:cNvSpPr/>
            <p:nvPr>
              <p:custDataLst>
                <p:tags r:id="rId177"/>
              </p:custDataLst>
            </p:nvPr>
          </p:nvSpPr>
          <p:spPr>
            <a:xfrm>
              <a:off x="4381500" y="3876675"/>
              <a:ext cx="18411" cy="104776"/>
            </a:xfrm>
            <a:custGeom>
              <a:avLst/>
              <a:gdLst/>
              <a:ahLst/>
              <a:cxnLst/>
              <a:rect l="0" t="0" r="0" b="0"/>
              <a:pathLst>
                <a:path w="18411" h="1047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9701" y="14150"/>
                  </a:lnTo>
                  <a:lnTo>
                    <a:pt x="14189" y="21459"/>
                  </a:lnTo>
                  <a:lnTo>
                    <a:pt x="18410" y="63438"/>
                  </a:lnTo>
                  <a:lnTo>
                    <a:pt x="17707" y="77936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605"/>
            <p:cNvSpPr/>
            <p:nvPr>
              <p:custDataLst>
                <p:tags r:id="rId178"/>
              </p:custDataLst>
            </p:nvPr>
          </p:nvSpPr>
          <p:spPr>
            <a:xfrm>
              <a:off x="4248150" y="3886200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0"/>
                  </a:moveTo>
                  <a:lnTo>
                    <a:pt x="0" y="0"/>
                  </a:lnTo>
                  <a:lnTo>
                    <a:pt x="1058" y="39660"/>
                  </a:lnTo>
                  <a:lnTo>
                    <a:pt x="8642" y="86837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606"/>
            <p:cNvSpPr/>
            <p:nvPr>
              <p:custDataLst>
                <p:tags r:id="rId179"/>
              </p:custDataLst>
            </p:nvPr>
          </p:nvSpPr>
          <p:spPr>
            <a:xfrm>
              <a:off x="4208861" y="3943350"/>
              <a:ext cx="86915" cy="9264"/>
            </a:xfrm>
            <a:custGeom>
              <a:avLst/>
              <a:gdLst/>
              <a:ahLst/>
              <a:cxnLst/>
              <a:rect l="0" t="0" r="0" b="0"/>
              <a:pathLst>
                <a:path w="86915" h="9264">
                  <a:moveTo>
                    <a:pt x="20239" y="0"/>
                  </a:moveTo>
                  <a:lnTo>
                    <a:pt x="20239" y="0"/>
                  </a:lnTo>
                  <a:lnTo>
                    <a:pt x="12038" y="8201"/>
                  </a:lnTo>
                  <a:lnTo>
                    <a:pt x="0" y="9263"/>
                  </a:lnTo>
                  <a:lnTo>
                    <a:pt x="31250" y="8444"/>
                  </a:lnTo>
                  <a:lnTo>
                    <a:pt x="869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607"/>
            <p:cNvSpPr/>
            <p:nvPr>
              <p:custDataLst>
                <p:tags r:id="rId180"/>
              </p:custDataLst>
            </p:nvPr>
          </p:nvSpPr>
          <p:spPr>
            <a:xfrm>
              <a:off x="4021267" y="3895725"/>
              <a:ext cx="122109" cy="17727"/>
            </a:xfrm>
            <a:custGeom>
              <a:avLst/>
              <a:gdLst/>
              <a:ahLst/>
              <a:cxnLst/>
              <a:rect l="0" t="0" r="0" b="0"/>
              <a:pathLst>
                <a:path w="122109" h="17727">
                  <a:moveTo>
                    <a:pt x="17333" y="9525"/>
                  </a:moveTo>
                  <a:lnTo>
                    <a:pt x="17333" y="9525"/>
                  </a:lnTo>
                  <a:lnTo>
                    <a:pt x="12276" y="9525"/>
                  </a:lnTo>
                  <a:lnTo>
                    <a:pt x="6972" y="12347"/>
                  </a:lnTo>
                  <a:lnTo>
                    <a:pt x="0" y="17726"/>
                  </a:lnTo>
                  <a:lnTo>
                    <a:pt x="19232" y="11337"/>
                  </a:lnTo>
                  <a:lnTo>
                    <a:pt x="63139" y="2145"/>
                  </a:lnTo>
                  <a:lnTo>
                    <a:pt x="122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608"/>
            <p:cNvSpPr/>
            <p:nvPr>
              <p:custDataLst>
                <p:tags r:id="rId181"/>
              </p:custDataLst>
            </p:nvPr>
          </p:nvSpPr>
          <p:spPr>
            <a:xfrm>
              <a:off x="4067605" y="3781425"/>
              <a:ext cx="56721" cy="281374"/>
            </a:xfrm>
            <a:custGeom>
              <a:avLst/>
              <a:gdLst/>
              <a:ahLst/>
              <a:cxnLst/>
              <a:rect l="0" t="0" r="0" b="0"/>
              <a:pathLst>
                <a:path w="56721" h="281374">
                  <a:moveTo>
                    <a:pt x="28145" y="0"/>
                  </a:moveTo>
                  <a:lnTo>
                    <a:pt x="28145" y="0"/>
                  </a:lnTo>
                  <a:lnTo>
                    <a:pt x="27087" y="38386"/>
                  </a:lnTo>
                  <a:lnTo>
                    <a:pt x="21599" y="73580"/>
                  </a:lnTo>
                  <a:lnTo>
                    <a:pt x="16386" y="121112"/>
                  </a:lnTo>
                  <a:lnTo>
                    <a:pt x="10535" y="161389"/>
                  </a:lnTo>
                  <a:lnTo>
                    <a:pt x="2833" y="200978"/>
                  </a:lnTo>
                  <a:lnTo>
                    <a:pt x="0" y="245724"/>
                  </a:lnTo>
                  <a:lnTo>
                    <a:pt x="713" y="274551"/>
                  </a:lnTo>
                  <a:lnTo>
                    <a:pt x="2449" y="278284"/>
                  </a:lnTo>
                  <a:lnTo>
                    <a:pt x="4664" y="280773"/>
                  </a:lnTo>
                  <a:lnTo>
                    <a:pt x="8258" y="281373"/>
                  </a:lnTo>
                  <a:lnTo>
                    <a:pt x="17895" y="279219"/>
                  </a:lnTo>
                  <a:lnTo>
                    <a:pt x="30165" y="272055"/>
                  </a:lnTo>
                  <a:lnTo>
                    <a:pt x="5672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609"/>
            <p:cNvSpPr/>
            <p:nvPr>
              <p:custDataLst>
                <p:tags r:id="rId182"/>
              </p:custDataLst>
            </p:nvPr>
          </p:nvSpPr>
          <p:spPr>
            <a:xfrm>
              <a:off x="3762453" y="3544624"/>
              <a:ext cx="171197" cy="591738"/>
            </a:xfrm>
            <a:custGeom>
              <a:avLst/>
              <a:gdLst/>
              <a:ahLst/>
              <a:cxnLst/>
              <a:rect l="0" t="0" r="0" b="0"/>
              <a:pathLst>
                <a:path w="171197" h="591738">
                  <a:moveTo>
                    <a:pt x="9447" y="8201"/>
                  </a:moveTo>
                  <a:lnTo>
                    <a:pt x="9447" y="8201"/>
                  </a:lnTo>
                  <a:lnTo>
                    <a:pt x="1246" y="0"/>
                  </a:lnTo>
                  <a:lnTo>
                    <a:pt x="0" y="43064"/>
                  </a:lnTo>
                  <a:lnTo>
                    <a:pt x="1003" y="80737"/>
                  </a:lnTo>
                  <a:lnTo>
                    <a:pt x="7466" y="126285"/>
                  </a:lnTo>
                  <a:lnTo>
                    <a:pt x="14112" y="166405"/>
                  </a:lnTo>
                  <a:lnTo>
                    <a:pt x="28693" y="211616"/>
                  </a:lnTo>
                  <a:lnTo>
                    <a:pt x="35992" y="221374"/>
                  </a:lnTo>
                  <a:lnTo>
                    <a:pt x="46292" y="229239"/>
                  </a:lnTo>
                  <a:lnTo>
                    <a:pt x="60748" y="230618"/>
                  </a:lnTo>
                  <a:lnTo>
                    <a:pt x="69048" y="229504"/>
                  </a:lnTo>
                  <a:lnTo>
                    <a:pt x="75639" y="226645"/>
                  </a:lnTo>
                  <a:lnTo>
                    <a:pt x="85785" y="217823"/>
                  </a:lnTo>
                  <a:lnTo>
                    <a:pt x="107468" y="186250"/>
                  </a:lnTo>
                  <a:lnTo>
                    <a:pt x="123040" y="145991"/>
                  </a:lnTo>
                  <a:lnTo>
                    <a:pt x="136307" y="101858"/>
                  </a:lnTo>
                  <a:lnTo>
                    <a:pt x="144765" y="54885"/>
                  </a:lnTo>
                  <a:lnTo>
                    <a:pt x="151880" y="12466"/>
                  </a:lnTo>
                  <a:lnTo>
                    <a:pt x="152283" y="50260"/>
                  </a:lnTo>
                  <a:lnTo>
                    <a:pt x="152311" y="87808"/>
                  </a:lnTo>
                  <a:lnTo>
                    <a:pt x="152319" y="130801"/>
                  </a:lnTo>
                  <a:lnTo>
                    <a:pt x="158867" y="174156"/>
                  </a:lnTo>
                  <a:lnTo>
                    <a:pt x="160964" y="221767"/>
                  </a:lnTo>
                  <a:lnTo>
                    <a:pt x="161454" y="257637"/>
                  </a:lnTo>
                  <a:lnTo>
                    <a:pt x="161672" y="294744"/>
                  </a:lnTo>
                  <a:lnTo>
                    <a:pt x="162828" y="329229"/>
                  </a:lnTo>
                  <a:lnTo>
                    <a:pt x="168370" y="367551"/>
                  </a:lnTo>
                  <a:lnTo>
                    <a:pt x="170779" y="415068"/>
                  </a:lnTo>
                  <a:lnTo>
                    <a:pt x="171196" y="451193"/>
                  </a:lnTo>
                  <a:lnTo>
                    <a:pt x="168498" y="486944"/>
                  </a:lnTo>
                  <a:lnTo>
                    <a:pt x="158104" y="528100"/>
                  </a:lnTo>
                  <a:lnTo>
                    <a:pt x="139572" y="572475"/>
                  </a:lnTo>
                  <a:lnTo>
                    <a:pt x="127605" y="584603"/>
                  </a:lnTo>
                  <a:lnTo>
                    <a:pt x="119969" y="589319"/>
                  </a:lnTo>
                  <a:lnTo>
                    <a:pt x="113820" y="591405"/>
                  </a:lnTo>
                  <a:lnTo>
                    <a:pt x="108662" y="591737"/>
                  </a:lnTo>
                  <a:lnTo>
                    <a:pt x="104166" y="590900"/>
                  </a:lnTo>
                  <a:lnTo>
                    <a:pt x="93525" y="581504"/>
                  </a:lnTo>
                  <a:lnTo>
                    <a:pt x="82798" y="565686"/>
                  </a:lnTo>
                  <a:lnTo>
                    <a:pt x="66597" y="484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6" name="SMARTInkShape-Group275"/>
          <p:cNvGrpSpPr/>
          <p:nvPr/>
        </p:nvGrpSpPr>
        <p:grpSpPr>
          <a:xfrm>
            <a:off x="885825" y="3354756"/>
            <a:ext cx="2238376" cy="512395"/>
            <a:chOff x="885825" y="3354756"/>
            <a:chExt cx="2238376" cy="512395"/>
          </a:xfrm>
        </p:grpSpPr>
        <p:sp>
          <p:nvSpPr>
            <p:cNvPr id="396" name="SMARTInkShape-1610"/>
            <p:cNvSpPr/>
            <p:nvPr>
              <p:custDataLst>
                <p:tags r:id="rId163"/>
              </p:custDataLst>
            </p:nvPr>
          </p:nvSpPr>
          <p:spPr>
            <a:xfrm>
              <a:off x="3105150" y="367665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9050" y="10113"/>
                  </a:lnTo>
                  <a:lnTo>
                    <a:pt x="13406" y="20722"/>
                  </a:lnTo>
                  <a:lnTo>
                    <a:pt x="5958" y="31435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611"/>
            <p:cNvSpPr/>
            <p:nvPr>
              <p:custDataLst>
                <p:tags r:id="rId164"/>
              </p:custDataLst>
            </p:nvPr>
          </p:nvSpPr>
          <p:spPr>
            <a:xfrm>
              <a:off x="3114675" y="35337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612"/>
            <p:cNvSpPr/>
            <p:nvPr>
              <p:custDataLst>
                <p:tags r:id="rId165"/>
              </p:custDataLst>
            </p:nvPr>
          </p:nvSpPr>
          <p:spPr>
            <a:xfrm>
              <a:off x="885825" y="3781425"/>
              <a:ext cx="2181226" cy="85726"/>
            </a:xfrm>
            <a:custGeom>
              <a:avLst/>
              <a:gdLst/>
              <a:ahLst/>
              <a:cxnLst/>
              <a:rect l="0" t="0" r="0" b="0"/>
              <a:pathLst>
                <a:path w="2181226" h="85726">
                  <a:moveTo>
                    <a:pt x="0" y="85725"/>
                  </a:moveTo>
                  <a:lnTo>
                    <a:pt x="0" y="85725"/>
                  </a:lnTo>
                  <a:lnTo>
                    <a:pt x="41156" y="85725"/>
                  </a:lnTo>
                  <a:lnTo>
                    <a:pt x="75930" y="85725"/>
                  </a:lnTo>
                  <a:lnTo>
                    <a:pt x="117160" y="85725"/>
                  </a:lnTo>
                  <a:lnTo>
                    <a:pt x="154658" y="85725"/>
                  </a:lnTo>
                  <a:lnTo>
                    <a:pt x="190798" y="85725"/>
                  </a:lnTo>
                  <a:lnTo>
                    <a:pt x="237625" y="85725"/>
                  </a:lnTo>
                  <a:lnTo>
                    <a:pt x="283368" y="85725"/>
                  </a:lnTo>
                  <a:lnTo>
                    <a:pt x="330435" y="80668"/>
                  </a:lnTo>
                  <a:lnTo>
                    <a:pt x="364877" y="78186"/>
                  </a:lnTo>
                  <a:lnTo>
                    <a:pt x="401351" y="77083"/>
                  </a:lnTo>
                  <a:lnTo>
                    <a:pt x="438728" y="76593"/>
                  </a:lnTo>
                  <a:lnTo>
                    <a:pt x="479329" y="76375"/>
                  </a:lnTo>
                  <a:lnTo>
                    <a:pt x="523127" y="75219"/>
                  </a:lnTo>
                  <a:lnTo>
                    <a:pt x="546660" y="73430"/>
                  </a:lnTo>
                  <a:lnTo>
                    <a:pt x="570815" y="71178"/>
                  </a:lnTo>
                  <a:lnTo>
                    <a:pt x="617409" y="68676"/>
                  </a:lnTo>
                  <a:lnTo>
                    <a:pt x="664929" y="66506"/>
                  </a:lnTo>
                  <a:lnTo>
                    <a:pt x="690936" y="64446"/>
                  </a:lnTo>
                  <a:lnTo>
                    <a:pt x="717799" y="62014"/>
                  </a:lnTo>
                  <a:lnTo>
                    <a:pt x="744174" y="60392"/>
                  </a:lnTo>
                  <a:lnTo>
                    <a:pt x="770224" y="59311"/>
                  </a:lnTo>
                  <a:lnTo>
                    <a:pt x="796058" y="58591"/>
                  </a:lnTo>
                  <a:lnTo>
                    <a:pt x="822805" y="57053"/>
                  </a:lnTo>
                  <a:lnTo>
                    <a:pt x="850162" y="54968"/>
                  </a:lnTo>
                  <a:lnTo>
                    <a:pt x="877925" y="52520"/>
                  </a:lnTo>
                  <a:lnTo>
                    <a:pt x="905958" y="50889"/>
                  </a:lnTo>
                  <a:lnTo>
                    <a:pt x="934172" y="49801"/>
                  </a:lnTo>
                  <a:lnTo>
                    <a:pt x="962506" y="49076"/>
                  </a:lnTo>
                  <a:lnTo>
                    <a:pt x="989863" y="47534"/>
                  </a:lnTo>
                  <a:lnTo>
                    <a:pt x="1016567" y="45447"/>
                  </a:lnTo>
                  <a:lnTo>
                    <a:pt x="1042836" y="42998"/>
                  </a:lnTo>
                  <a:lnTo>
                    <a:pt x="1069874" y="41365"/>
                  </a:lnTo>
                  <a:lnTo>
                    <a:pt x="1097424" y="40277"/>
                  </a:lnTo>
                  <a:lnTo>
                    <a:pt x="1125316" y="39551"/>
                  </a:lnTo>
                  <a:lnTo>
                    <a:pt x="1152378" y="39067"/>
                  </a:lnTo>
                  <a:lnTo>
                    <a:pt x="1178885" y="38745"/>
                  </a:lnTo>
                  <a:lnTo>
                    <a:pt x="1205023" y="38530"/>
                  </a:lnTo>
                  <a:lnTo>
                    <a:pt x="1231974" y="37328"/>
                  </a:lnTo>
                  <a:lnTo>
                    <a:pt x="1259466" y="35469"/>
                  </a:lnTo>
                  <a:lnTo>
                    <a:pt x="1287319" y="33170"/>
                  </a:lnTo>
                  <a:lnTo>
                    <a:pt x="1315413" y="31639"/>
                  </a:lnTo>
                  <a:lnTo>
                    <a:pt x="1343667" y="30618"/>
                  </a:lnTo>
                  <a:lnTo>
                    <a:pt x="1372028" y="29937"/>
                  </a:lnTo>
                  <a:lnTo>
                    <a:pt x="1399402" y="28424"/>
                  </a:lnTo>
                  <a:lnTo>
                    <a:pt x="1426118" y="26358"/>
                  </a:lnTo>
                  <a:lnTo>
                    <a:pt x="1452395" y="23922"/>
                  </a:lnTo>
                  <a:lnTo>
                    <a:pt x="1478380" y="22298"/>
                  </a:lnTo>
                  <a:lnTo>
                    <a:pt x="1504170" y="21215"/>
                  </a:lnTo>
                  <a:lnTo>
                    <a:pt x="1529830" y="20494"/>
                  </a:lnTo>
                  <a:lnTo>
                    <a:pt x="1555403" y="20012"/>
                  </a:lnTo>
                  <a:lnTo>
                    <a:pt x="1580918" y="19691"/>
                  </a:lnTo>
                  <a:lnTo>
                    <a:pt x="1606396" y="19478"/>
                  </a:lnTo>
                  <a:lnTo>
                    <a:pt x="1631847" y="18277"/>
                  </a:lnTo>
                  <a:lnTo>
                    <a:pt x="1657281" y="16418"/>
                  </a:lnTo>
                  <a:lnTo>
                    <a:pt x="1682704" y="14120"/>
                  </a:lnTo>
                  <a:lnTo>
                    <a:pt x="1707061" y="12588"/>
                  </a:lnTo>
                  <a:lnTo>
                    <a:pt x="1753880" y="10887"/>
                  </a:lnTo>
                  <a:lnTo>
                    <a:pt x="1799383" y="10130"/>
                  </a:lnTo>
                  <a:lnTo>
                    <a:pt x="1843243" y="9794"/>
                  </a:lnTo>
                  <a:lnTo>
                    <a:pt x="1883902" y="9645"/>
                  </a:lnTo>
                  <a:lnTo>
                    <a:pt x="1923140" y="9578"/>
                  </a:lnTo>
                  <a:lnTo>
                    <a:pt x="1960687" y="9549"/>
                  </a:lnTo>
                  <a:lnTo>
                    <a:pt x="1995014" y="9536"/>
                  </a:lnTo>
                  <a:lnTo>
                    <a:pt x="2039033" y="9528"/>
                  </a:lnTo>
                  <a:lnTo>
                    <a:pt x="2086345" y="9526"/>
                  </a:lnTo>
                  <a:lnTo>
                    <a:pt x="2126066" y="9525"/>
                  </a:lnTo>
                  <a:lnTo>
                    <a:pt x="2168843" y="9525"/>
                  </a:lnTo>
                  <a:lnTo>
                    <a:pt x="2181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613"/>
            <p:cNvSpPr/>
            <p:nvPr>
              <p:custDataLst>
                <p:tags r:id="rId166"/>
              </p:custDataLst>
            </p:nvPr>
          </p:nvSpPr>
          <p:spPr>
            <a:xfrm>
              <a:off x="2732933" y="3354756"/>
              <a:ext cx="237583" cy="315124"/>
            </a:xfrm>
            <a:custGeom>
              <a:avLst/>
              <a:gdLst/>
              <a:ahLst/>
              <a:cxnLst/>
              <a:rect l="0" t="0" r="0" b="0"/>
              <a:pathLst>
                <a:path w="237583" h="315124">
                  <a:moveTo>
                    <a:pt x="742" y="236169"/>
                  </a:moveTo>
                  <a:lnTo>
                    <a:pt x="742" y="236169"/>
                  </a:lnTo>
                  <a:lnTo>
                    <a:pt x="742" y="244370"/>
                  </a:lnTo>
                  <a:lnTo>
                    <a:pt x="1800" y="244811"/>
                  </a:lnTo>
                  <a:lnTo>
                    <a:pt x="5798" y="245301"/>
                  </a:lnTo>
                  <a:lnTo>
                    <a:pt x="11103" y="242697"/>
                  </a:lnTo>
                  <a:lnTo>
                    <a:pt x="56221" y="208835"/>
                  </a:lnTo>
                  <a:lnTo>
                    <a:pt x="62441" y="200032"/>
                  </a:lnTo>
                  <a:lnTo>
                    <a:pt x="64099" y="196202"/>
                  </a:lnTo>
                  <a:lnTo>
                    <a:pt x="63089" y="193650"/>
                  </a:lnTo>
                  <a:lnTo>
                    <a:pt x="60298" y="191948"/>
                  </a:lnTo>
                  <a:lnTo>
                    <a:pt x="56321" y="190813"/>
                  </a:lnTo>
                  <a:lnTo>
                    <a:pt x="46258" y="192374"/>
                  </a:lnTo>
                  <a:lnTo>
                    <a:pt x="34730" y="197655"/>
                  </a:lnTo>
                  <a:lnTo>
                    <a:pt x="16339" y="213586"/>
                  </a:lnTo>
                  <a:lnTo>
                    <a:pt x="3794" y="229307"/>
                  </a:lnTo>
                  <a:lnTo>
                    <a:pt x="660" y="237944"/>
                  </a:lnTo>
                  <a:lnTo>
                    <a:pt x="0" y="256008"/>
                  </a:lnTo>
                  <a:lnTo>
                    <a:pt x="5579" y="278971"/>
                  </a:lnTo>
                  <a:lnTo>
                    <a:pt x="18991" y="299181"/>
                  </a:lnTo>
                  <a:lnTo>
                    <a:pt x="36016" y="306507"/>
                  </a:lnTo>
                  <a:lnTo>
                    <a:pt x="76384" y="311211"/>
                  </a:lnTo>
                  <a:lnTo>
                    <a:pt x="120419" y="304537"/>
                  </a:lnTo>
                  <a:lnTo>
                    <a:pt x="144622" y="294996"/>
                  </a:lnTo>
                  <a:lnTo>
                    <a:pt x="178256" y="267304"/>
                  </a:lnTo>
                  <a:lnTo>
                    <a:pt x="185470" y="257768"/>
                  </a:lnTo>
                  <a:lnTo>
                    <a:pt x="188677" y="248943"/>
                  </a:lnTo>
                  <a:lnTo>
                    <a:pt x="190102" y="237966"/>
                  </a:lnTo>
                  <a:lnTo>
                    <a:pt x="188365" y="234192"/>
                  </a:lnTo>
                  <a:lnTo>
                    <a:pt x="185091" y="231676"/>
                  </a:lnTo>
                  <a:lnTo>
                    <a:pt x="180791" y="229999"/>
                  </a:lnTo>
                  <a:lnTo>
                    <a:pt x="167547" y="230957"/>
                  </a:lnTo>
                  <a:lnTo>
                    <a:pt x="138231" y="240196"/>
                  </a:lnTo>
                  <a:lnTo>
                    <a:pt x="127818" y="248895"/>
                  </a:lnTo>
                  <a:lnTo>
                    <a:pt x="119662" y="260875"/>
                  </a:lnTo>
                  <a:lnTo>
                    <a:pt x="112509" y="276782"/>
                  </a:lnTo>
                  <a:lnTo>
                    <a:pt x="112295" y="284411"/>
                  </a:lnTo>
                  <a:lnTo>
                    <a:pt x="117702" y="298532"/>
                  </a:lnTo>
                  <a:lnTo>
                    <a:pt x="127589" y="313326"/>
                  </a:lnTo>
                  <a:lnTo>
                    <a:pt x="132932" y="315123"/>
                  </a:lnTo>
                  <a:lnTo>
                    <a:pt x="147335" y="314299"/>
                  </a:lnTo>
                  <a:lnTo>
                    <a:pt x="158675" y="310404"/>
                  </a:lnTo>
                  <a:lnTo>
                    <a:pt x="179635" y="294224"/>
                  </a:lnTo>
                  <a:lnTo>
                    <a:pt x="207614" y="249367"/>
                  </a:lnTo>
                  <a:lnTo>
                    <a:pt x="219023" y="219266"/>
                  </a:lnTo>
                  <a:lnTo>
                    <a:pt x="229107" y="174010"/>
                  </a:lnTo>
                  <a:lnTo>
                    <a:pt x="234529" y="140810"/>
                  </a:lnTo>
                  <a:lnTo>
                    <a:pt x="237582" y="97260"/>
                  </a:lnTo>
                  <a:lnTo>
                    <a:pt x="237428" y="52371"/>
                  </a:lnTo>
                  <a:lnTo>
                    <a:pt x="233642" y="25012"/>
                  </a:lnTo>
                  <a:lnTo>
                    <a:pt x="229033" y="14964"/>
                  </a:lnTo>
                  <a:lnTo>
                    <a:pt x="215447" y="978"/>
                  </a:lnTo>
                  <a:lnTo>
                    <a:pt x="208436" y="0"/>
                  </a:lnTo>
                  <a:lnTo>
                    <a:pt x="201647" y="2523"/>
                  </a:lnTo>
                  <a:lnTo>
                    <a:pt x="189516" y="12735"/>
                  </a:lnTo>
                  <a:lnTo>
                    <a:pt x="180597" y="24329"/>
                  </a:lnTo>
                  <a:lnTo>
                    <a:pt x="169626" y="57926"/>
                  </a:lnTo>
                  <a:lnTo>
                    <a:pt x="168582" y="89216"/>
                  </a:lnTo>
                  <a:lnTo>
                    <a:pt x="171122" y="134066"/>
                  </a:lnTo>
                  <a:lnTo>
                    <a:pt x="177037" y="177665"/>
                  </a:lnTo>
                  <a:lnTo>
                    <a:pt x="189455" y="218968"/>
                  </a:lnTo>
                  <a:lnTo>
                    <a:pt x="210292" y="274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614"/>
            <p:cNvSpPr/>
            <p:nvPr>
              <p:custDataLst>
                <p:tags r:id="rId167"/>
              </p:custDataLst>
            </p:nvPr>
          </p:nvSpPr>
          <p:spPr>
            <a:xfrm>
              <a:off x="2600325" y="3554149"/>
              <a:ext cx="95251" cy="124271"/>
            </a:xfrm>
            <a:custGeom>
              <a:avLst/>
              <a:gdLst/>
              <a:ahLst/>
              <a:cxnLst/>
              <a:rect l="0" t="0" r="0" b="0"/>
              <a:pathLst>
                <a:path w="95251" h="124271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13258" y="17106"/>
                  </a:lnTo>
                  <a:lnTo>
                    <a:pt x="17334" y="34358"/>
                  </a:lnTo>
                  <a:lnTo>
                    <a:pt x="21646" y="80529"/>
                  </a:lnTo>
                  <a:lnTo>
                    <a:pt x="36370" y="123568"/>
                  </a:lnTo>
                  <a:lnTo>
                    <a:pt x="39064" y="124270"/>
                  </a:lnTo>
                  <a:lnTo>
                    <a:pt x="47700" y="119407"/>
                  </a:lnTo>
                  <a:lnTo>
                    <a:pt x="59407" y="104768"/>
                  </a:lnTo>
                  <a:lnTo>
                    <a:pt x="79294" y="60162"/>
                  </a:lnTo>
                  <a:lnTo>
                    <a:pt x="95250" y="2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615"/>
            <p:cNvSpPr/>
            <p:nvPr>
              <p:custDataLst>
                <p:tags r:id="rId168"/>
              </p:custDataLst>
            </p:nvPr>
          </p:nvSpPr>
          <p:spPr>
            <a:xfrm>
              <a:off x="2457450" y="3552825"/>
              <a:ext cx="104776" cy="125802"/>
            </a:xfrm>
            <a:custGeom>
              <a:avLst/>
              <a:gdLst/>
              <a:ahLst/>
              <a:cxnLst/>
              <a:rect l="0" t="0" r="0" b="0"/>
              <a:pathLst>
                <a:path w="104776" h="125802">
                  <a:moveTo>
                    <a:pt x="0" y="0"/>
                  </a:moveTo>
                  <a:lnTo>
                    <a:pt x="0" y="0"/>
                  </a:lnTo>
                  <a:lnTo>
                    <a:pt x="20722" y="13183"/>
                  </a:lnTo>
                  <a:lnTo>
                    <a:pt x="35774" y="29659"/>
                  </a:lnTo>
                  <a:lnTo>
                    <a:pt x="61662" y="71487"/>
                  </a:lnTo>
                  <a:lnTo>
                    <a:pt x="65190" y="87151"/>
                  </a:lnTo>
                  <a:lnTo>
                    <a:pt x="64957" y="99059"/>
                  </a:lnTo>
                  <a:lnTo>
                    <a:pt x="58875" y="116605"/>
                  </a:lnTo>
                  <a:lnTo>
                    <a:pt x="53331" y="125202"/>
                  </a:lnTo>
                  <a:lnTo>
                    <a:pt x="51429" y="125801"/>
                  </a:lnTo>
                  <a:lnTo>
                    <a:pt x="50161" y="124084"/>
                  </a:lnTo>
                  <a:lnTo>
                    <a:pt x="48126" y="106120"/>
                  </a:lnTo>
                  <a:lnTo>
                    <a:pt x="55328" y="68038"/>
                  </a:lnTo>
                  <a:lnTo>
                    <a:pt x="64959" y="39563"/>
                  </a:lnTo>
                  <a:lnTo>
                    <a:pt x="87629" y="884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616"/>
            <p:cNvSpPr/>
            <p:nvPr>
              <p:custDataLst>
                <p:tags r:id="rId169"/>
              </p:custDataLst>
            </p:nvPr>
          </p:nvSpPr>
          <p:spPr>
            <a:xfrm>
              <a:off x="2339608" y="3575304"/>
              <a:ext cx="136893" cy="106177"/>
            </a:xfrm>
            <a:custGeom>
              <a:avLst/>
              <a:gdLst/>
              <a:ahLst/>
              <a:cxnLst/>
              <a:rect l="0" t="0" r="0" b="0"/>
              <a:pathLst>
                <a:path w="136893" h="106177">
                  <a:moveTo>
                    <a:pt x="13067" y="44196"/>
                  </a:moveTo>
                  <a:lnTo>
                    <a:pt x="13067" y="44196"/>
                  </a:lnTo>
                  <a:lnTo>
                    <a:pt x="13067" y="49253"/>
                  </a:lnTo>
                  <a:lnTo>
                    <a:pt x="14125" y="49684"/>
                  </a:lnTo>
                  <a:lnTo>
                    <a:pt x="23428" y="45594"/>
                  </a:lnTo>
                  <a:lnTo>
                    <a:pt x="26325" y="45128"/>
                  </a:lnTo>
                  <a:lnTo>
                    <a:pt x="32365" y="41788"/>
                  </a:lnTo>
                  <a:lnTo>
                    <a:pt x="49922" y="25964"/>
                  </a:lnTo>
                  <a:lnTo>
                    <a:pt x="55906" y="14573"/>
                  </a:lnTo>
                  <a:lnTo>
                    <a:pt x="57501" y="8572"/>
                  </a:lnTo>
                  <a:lnTo>
                    <a:pt x="57506" y="4572"/>
                  </a:lnTo>
                  <a:lnTo>
                    <a:pt x="56452" y="1905"/>
                  </a:lnTo>
                  <a:lnTo>
                    <a:pt x="54690" y="127"/>
                  </a:lnTo>
                  <a:lnTo>
                    <a:pt x="52457" y="0"/>
                  </a:lnTo>
                  <a:lnTo>
                    <a:pt x="28106" y="10140"/>
                  </a:lnTo>
                  <a:lnTo>
                    <a:pt x="16929" y="21652"/>
                  </a:lnTo>
                  <a:lnTo>
                    <a:pt x="1130" y="54912"/>
                  </a:lnTo>
                  <a:lnTo>
                    <a:pt x="0" y="70479"/>
                  </a:lnTo>
                  <a:lnTo>
                    <a:pt x="1181" y="77593"/>
                  </a:lnTo>
                  <a:lnTo>
                    <a:pt x="5143" y="83394"/>
                  </a:lnTo>
                  <a:lnTo>
                    <a:pt x="18012" y="92662"/>
                  </a:lnTo>
                  <a:lnTo>
                    <a:pt x="51085" y="106176"/>
                  </a:lnTo>
                  <a:lnTo>
                    <a:pt x="136892" y="101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617"/>
            <p:cNvSpPr/>
            <p:nvPr>
              <p:custDataLst>
                <p:tags r:id="rId170"/>
              </p:custDataLst>
            </p:nvPr>
          </p:nvSpPr>
          <p:spPr>
            <a:xfrm>
              <a:off x="2250412" y="3563674"/>
              <a:ext cx="83214" cy="129706"/>
            </a:xfrm>
            <a:custGeom>
              <a:avLst/>
              <a:gdLst/>
              <a:ahLst/>
              <a:cxnLst/>
              <a:rect l="0" t="0" r="0" b="0"/>
              <a:pathLst>
                <a:path w="83214" h="129706">
                  <a:moveTo>
                    <a:pt x="83213" y="8201"/>
                  </a:moveTo>
                  <a:lnTo>
                    <a:pt x="83213" y="8201"/>
                  </a:lnTo>
                  <a:lnTo>
                    <a:pt x="65313" y="662"/>
                  </a:lnTo>
                  <a:lnTo>
                    <a:pt x="61755" y="0"/>
                  </a:lnTo>
                  <a:lnTo>
                    <a:pt x="34289" y="6542"/>
                  </a:lnTo>
                  <a:lnTo>
                    <a:pt x="10206" y="18026"/>
                  </a:lnTo>
                  <a:lnTo>
                    <a:pt x="3140" y="24209"/>
                  </a:lnTo>
                  <a:lnTo>
                    <a:pt x="0" y="30485"/>
                  </a:lnTo>
                  <a:lnTo>
                    <a:pt x="1427" y="39625"/>
                  </a:lnTo>
                  <a:lnTo>
                    <a:pt x="10966" y="62739"/>
                  </a:lnTo>
                  <a:lnTo>
                    <a:pt x="44555" y="105459"/>
                  </a:lnTo>
                  <a:lnTo>
                    <a:pt x="47916" y="111140"/>
                  </a:lnTo>
                  <a:lnTo>
                    <a:pt x="49098" y="115985"/>
                  </a:lnTo>
                  <a:lnTo>
                    <a:pt x="48828" y="120274"/>
                  </a:lnTo>
                  <a:lnTo>
                    <a:pt x="47590" y="124191"/>
                  </a:lnTo>
                  <a:lnTo>
                    <a:pt x="45706" y="126803"/>
                  </a:lnTo>
                  <a:lnTo>
                    <a:pt x="43392" y="128544"/>
                  </a:lnTo>
                  <a:lnTo>
                    <a:pt x="40791" y="129705"/>
                  </a:lnTo>
                  <a:lnTo>
                    <a:pt x="32256" y="128172"/>
                  </a:lnTo>
                  <a:lnTo>
                    <a:pt x="7013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618"/>
            <p:cNvSpPr/>
            <p:nvPr>
              <p:custDataLst>
                <p:tags r:id="rId171"/>
              </p:custDataLst>
            </p:nvPr>
          </p:nvSpPr>
          <p:spPr>
            <a:xfrm>
              <a:off x="2133607" y="3438525"/>
              <a:ext cx="79524" cy="259124"/>
            </a:xfrm>
            <a:custGeom>
              <a:avLst/>
              <a:gdLst/>
              <a:ahLst/>
              <a:cxnLst/>
              <a:rect l="0" t="0" r="0" b="0"/>
              <a:pathLst>
                <a:path w="79524" h="259124">
                  <a:moveTo>
                    <a:pt x="9518" y="0"/>
                  </a:moveTo>
                  <a:lnTo>
                    <a:pt x="9518" y="0"/>
                  </a:lnTo>
                  <a:lnTo>
                    <a:pt x="18651" y="0"/>
                  </a:lnTo>
                  <a:lnTo>
                    <a:pt x="12419" y="17325"/>
                  </a:lnTo>
                  <a:lnTo>
                    <a:pt x="10091" y="59318"/>
                  </a:lnTo>
                  <a:lnTo>
                    <a:pt x="8535" y="105726"/>
                  </a:lnTo>
                  <a:lnTo>
                    <a:pt x="1994" y="141377"/>
                  </a:lnTo>
                  <a:lnTo>
                    <a:pt x="388" y="183266"/>
                  </a:lnTo>
                  <a:lnTo>
                    <a:pt x="71" y="230503"/>
                  </a:lnTo>
                  <a:lnTo>
                    <a:pt x="0" y="259123"/>
                  </a:lnTo>
                  <a:lnTo>
                    <a:pt x="2816" y="217424"/>
                  </a:lnTo>
                  <a:lnTo>
                    <a:pt x="14182" y="173762"/>
                  </a:lnTo>
                  <a:lnTo>
                    <a:pt x="22527" y="164364"/>
                  </a:lnTo>
                  <a:lnTo>
                    <a:pt x="32233" y="157718"/>
                  </a:lnTo>
                  <a:lnTo>
                    <a:pt x="43648" y="153975"/>
                  </a:lnTo>
                  <a:lnTo>
                    <a:pt x="50439" y="153100"/>
                  </a:lnTo>
                  <a:lnTo>
                    <a:pt x="59808" y="158355"/>
                  </a:lnTo>
                  <a:lnTo>
                    <a:pt x="69969" y="167747"/>
                  </a:lnTo>
                  <a:lnTo>
                    <a:pt x="78013" y="178976"/>
                  </a:lnTo>
                  <a:lnTo>
                    <a:pt x="79523" y="184934"/>
                  </a:lnTo>
                  <a:lnTo>
                    <a:pt x="78379" y="197199"/>
                  </a:lnTo>
                  <a:lnTo>
                    <a:pt x="59983" y="224868"/>
                  </a:lnTo>
                  <a:lnTo>
                    <a:pt x="30877" y="241530"/>
                  </a:lnTo>
                  <a:lnTo>
                    <a:pt x="26933" y="242512"/>
                  </a:lnTo>
                  <a:lnTo>
                    <a:pt x="19043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619"/>
            <p:cNvSpPr/>
            <p:nvPr>
              <p:custDataLst>
                <p:tags r:id="rId172"/>
              </p:custDataLst>
            </p:nvPr>
          </p:nvSpPr>
          <p:spPr>
            <a:xfrm>
              <a:off x="1914670" y="3449952"/>
              <a:ext cx="131997" cy="233642"/>
            </a:xfrm>
            <a:custGeom>
              <a:avLst/>
              <a:gdLst/>
              <a:ahLst/>
              <a:cxnLst/>
              <a:rect l="0" t="0" r="0" b="0"/>
              <a:pathLst>
                <a:path w="131997" h="233642">
                  <a:moveTo>
                    <a:pt x="95105" y="45723"/>
                  </a:moveTo>
                  <a:lnTo>
                    <a:pt x="95105" y="45723"/>
                  </a:lnTo>
                  <a:lnTo>
                    <a:pt x="95105" y="35610"/>
                  </a:lnTo>
                  <a:lnTo>
                    <a:pt x="92283" y="27823"/>
                  </a:lnTo>
                  <a:lnTo>
                    <a:pt x="88559" y="20834"/>
                  </a:lnTo>
                  <a:lnTo>
                    <a:pt x="85404" y="10949"/>
                  </a:lnTo>
                  <a:lnTo>
                    <a:pt x="80916" y="4516"/>
                  </a:lnTo>
                  <a:lnTo>
                    <a:pt x="75393" y="950"/>
                  </a:lnTo>
                  <a:lnTo>
                    <a:pt x="72439" y="0"/>
                  </a:lnTo>
                  <a:lnTo>
                    <a:pt x="63512" y="1766"/>
                  </a:lnTo>
                  <a:lnTo>
                    <a:pt x="58168" y="3718"/>
                  </a:lnTo>
                  <a:lnTo>
                    <a:pt x="40534" y="21635"/>
                  </a:lnTo>
                  <a:lnTo>
                    <a:pt x="17729" y="55076"/>
                  </a:lnTo>
                  <a:lnTo>
                    <a:pt x="5423" y="99846"/>
                  </a:lnTo>
                  <a:lnTo>
                    <a:pt x="955" y="145863"/>
                  </a:lnTo>
                  <a:lnTo>
                    <a:pt x="0" y="189451"/>
                  </a:lnTo>
                  <a:lnTo>
                    <a:pt x="5564" y="205205"/>
                  </a:lnTo>
                  <a:lnTo>
                    <a:pt x="14952" y="223152"/>
                  </a:lnTo>
                  <a:lnTo>
                    <a:pt x="16270" y="227509"/>
                  </a:lnTo>
                  <a:lnTo>
                    <a:pt x="19265" y="230414"/>
                  </a:lnTo>
                  <a:lnTo>
                    <a:pt x="28237" y="233641"/>
                  </a:lnTo>
                  <a:lnTo>
                    <a:pt x="50245" y="230402"/>
                  </a:lnTo>
                  <a:lnTo>
                    <a:pt x="76874" y="217682"/>
                  </a:lnTo>
                  <a:lnTo>
                    <a:pt x="104873" y="190395"/>
                  </a:lnTo>
                  <a:lnTo>
                    <a:pt x="115321" y="173169"/>
                  </a:lnTo>
                  <a:lnTo>
                    <a:pt x="127085" y="134751"/>
                  </a:lnTo>
                  <a:lnTo>
                    <a:pt x="131996" y="88513"/>
                  </a:lnTo>
                  <a:lnTo>
                    <a:pt x="131788" y="62870"/>
                  </a:lnTo>
                  <a:lnTo>
                    <a:pt x="127989" y="44877"/>
                  </a:lnTo>
                  <a:lnTo>
                    <a:pt x="114844" y="21954"/>
                  </a:lnTo>
                  <a:lnTo>
                    <a:pt x="106347" y="13992"/>
                  </a:lnTo>
                  <a:lnTo>
                    <a:pt x="102600" y="11870"/>
                  </a:lnTo>
                  <a:lnTo>
                    <a:pt x="97985" y="11512"/>
                  </a:lnTo>
                  <a:lnTo>
                    <a:pt x="87213" y="13938"/>
                  </a:lnTo>
                  <a:lnTo>
                    <a:pt x="83493" y="16066"/>
                  </a:lnTo>
                  <a:lnTo>
                    <a:pt x="76055" y="26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276"/>
          <p:cNvGrpSpPr/>
          <p:nvPr/>
        </p:nvGrpSpPr>
        <p:grpSpPr>
          <a:xfrm>
            <a:off x="1023497" y="3375399"/>
            <a:ext cx="548129" cy="348669"/>
            <a:chOff x="1023497" y="3375399"/>
            <a:chExt cx="548129" cy="348669"/>
          </a:xfrm>
        </p:grpSpPr>
        <p:sp>
          <p:nvSpPr>
            <p:cNvPr id="407" name="SMARTInkShape-1620"/>
            <p:cNvSpPr/>
            <p:nvPr>
              <p:custDataLst>
                <p:tags r:id="rId158"/>
              </p:custDataLst>
            </p:nvPr>
          </p:nvSpPr>
          <p:spPr>
            <a:xfrm>
              <a:off x="1444849" y="3543300"/>
              <a:ext cx="126777" cy="38101"/>
            </a:xfrm>
            <a:custGeom>
              <a:avLst/>
              <a:gdLst/>
              <a:ahLst/>
              <a:cxnLst/>
              <a:rect l="0" t="0" r="0" b="0"/>
              <a:pathLst>
                <a:path w="126777" h="38101">
                  <a:moveTo>
                    <a:pt x="31526" y="38100"/>
                  </a:moveTo>
                  <a:lnTo>
                    <a:pt x="31526" y="38100"/>
                  </a:lnTo>
                  <a:lnTo>
                    <a:pt x="1866" y="38100"/>
                  </a:lnTo>
                  <a:lnTo>
                    <a:pt x="111" y="37042"/>
                  </a:lnTo>
                  <a:lnTo>
                    <a:pt x="0" y="35278"/>
                  </a:lnTo>
                  <a:lnTo>
                    <a:pt x="983" y="33043"/>
                  </a:lnTo>
                  <a:lnTo>
                    <a:pt x="3756" y="31554"/>
                  </a:lnTo>
                  <a:lnTo>
                    <a:pt x="49009" y="21210"/>
                  </a:lnTo>
                  <a:lnTo>
                    <a:pt x="1267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621"/>
            <p:cNvSpPr/>
            <p:nvPr>
              <p:custDataLst>
                <p:tags r:id="rId159"/>
              </p:custDataLst>
            </p:nvPr>
          </p:nvSpPr>
          <p:spPr>
            <a:xfrm>
              <a:off x="1477342" y="3419475"/>
              <a:ext cx="65709" cy="269648"/>
            </a:xfrm>
            <a:custGeom>
              <a:avLst/>
              <a:gdLst/>
              <a:ahLst/>
              <a:cxnLst/>
              <a:rect l="0" t="0" r="0" b="0"/>
              <a:pathLst>
                <a:path w="65709" h="269648">
                  <a:moveTo>
                    <a:pt x="27608" y="0"/>
                  </a:moveTo>
                  <a:lnTo>
                    <a:pt x="27608" y="0"/>
                  </a:lnTo>
                  <a:lnTo>
                    <a:pt x="26550" y="9721"/>
                  </a:lnTo>
                  <a:lnTo>
                    <a:pt x="17907" y="51457"/>
                  </a:lnTo>
                  <a:lnTo>
                    <a:pt x="10718" y="89304"/>
                  </a:lnTo>
                  <a:lnTo>
                    <a:pt x="3928" y="132176"/>
                  </a:lnTo>
                  <a:lnTo>
                    <a:pt x="0" y="177764"/>
                  </a:lnTo>
                  <a:lnTo>
                    <a:pt x="2046" y="218441"/>
                  </a:lnTo>
                  <a:lnTo>
                    <a:pt x="9451" y="241817"/>
                  </a:lnTo>
                  <a:lnTo>
                    <a:pt x="21434" y="259198"/>
                  </a:lnTo>
                  <a:lnTo>
                    <a:pt x="35892" y="269534"/>
                  </a:lnTo>
                  <a:lnTo>
                    <a:pt x="41597" y="269647"/>
                  </a:lnTo>
                  <a:lnTo>
                    <a:pt x="53581" y="264129"/>
                  </a:lnTo>
                  <a:lnTo>
                    <a:pt x="65708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622"/>
            <p:cNvSpPr/>
            <p:nvPr>
              <p:custDataLst>
                <p:tags r:id="rId160"/>
              </p:custDataLst>
            </p:nvPr>
          </p:nvSpPr>
          <p:spPr>
            <a:xfrm>
              <a:off x="1352966" y="3554542"/>
              <a:ext cx="37685" cy="129311"/>
            </a:xfrm>
            <a:custGeom>
              <a:avLst/>
              <a:gdLst/>
              <a:ahLst/>
              <a:cxnLst/>
              <a:rect l="0" t="0" r="0" b="0"/>
              <a:pathLst>
                <a:path w="37685" h="129311">
                  <a:moveTo>
                    <a:pt x="37684" y="17333"/>
                  </a:moveTo>
                  <a:lnTo>
                    <a:pt x="37684" y="17333"/>
                  </a:lnTo>
                  <a:lnTo>
                    <a:pt x="37684" y="12276"/>
                  </a:lnTo>
                  <a:lnTo>
                    <a:pt x="34862" y="6972"/>
                  </a:lnTo>
                  <a:lnTo>
                    <a:pt x="32627" y="4076"/>
                  </a:lnTo>
                  <a:lnTo>
                    <a:pt x="27323" y="858"/>
                  </a:lnTo>
                  <a:lnTo>
                    <a:pt x="24427" y="0"/>
                  </a:lnTo>
                  <a:lnTo>
                    <a:pt x="15564" y="1868"/>
                  </a:lnTo>
                  <a:lnTo>
                    <a:pt x="10237" y="3848"/>
                  </a:lnTo>
                  <a:lnTo>
                    <a:pt x="6686" y="6226"/>
                  </a:lnTo>
                  <a:lnTo>
                    <a:pt x="2740" y="11691"/>
                  </a:lnTo>
                  <a:lnTo>
                    <a:pt x="0" y="37312"/>
                  </a:lnTo>
                  <a:lnTo>
                    <a:pt x="827" y="49496"/>
                  </a:lnTo>
                  <a:lnTo>
                    <a:pt x="12866" y="80888"/>
                  </a:lnTo>
                  <a:lnTo>
                    <a:pt x="34884" y="119876"/>
                  </a:lnTo>
                  <a:lnTo>
                    <a:pt x="37131" y="129310"/>
                  </a:lnTo>
                  <a:lnTo>
                    <a:pt x="36257" y="129026"/>
                  </a:lnTo>
                  <a:lnTo>
                    <a:pt x="32464" y="125888"/>
                  </a:lnTo>
                  <a:lnTo>
                    <a:pt x="28159" y="112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623"/>
            <p:cNvSpPr/>
            <p:nvPr>
              <p:custDataLst>
                <p:tags r:id="rId161"/>
              </p:custDataLst>
            </p:nvPr>
          </p:nvSpPr>
          <p:spPr>
            <a:xfrm>
              <a:off x="1213209" y="3546525"/>
              <a:ext cx="101242" cy="142269"/>
            </a:xfrm>
            <a:custGeom>
              <a:avLst/>
              <a:gdLst/>
              <a:ahLst/>
              <a:cxnLst/>
              <a:rect l="0" t="0" r="0" b="0"/>
              <a:pathLst>
                <a:path w="101242" h="142269">
                  <a:moveTo>
                    <a:pt x="91716" y="53925"/>
                  </a:moveTo>
                  <a:lnTo>
                    <a:pt x="91716" y="53925"/>
                  </a:lnTo>
                  <a:lnTo>
                    <a:pt x="84177" y="36025"/>
                  </a:lnTo>
                  <a:lnTo>
                    <a:pt x="83515" y="32466"/>
                  </a:lnTo>
                  <a:lnTo>
                    <a:pt x="79957" y="25691"/>
                  </a:lnTo>
                  <a:lnTo>
                    <a:pt x="66022" y="4032"/>
                  </a:lnTo>
                  <a:lnTo>
                    <a:pt x="59835" y="0"/>
                  </a:lnTo>
                  <a:lnTo>
                    <a:pt x="55646" y="1042"/>
                  </a:lnTo>
                  <a:lnTo>
                    <a:pt x="45346" y="7844"/>
                  </a:lnTo>
                  <a:lnTo>
                    <a:pt x="15263" y="53396"/>
                  </a:lnTo>
                  <a:lnTo>
                    <a:pt x="4820" y="73798"/>
                  </a:lnTo>
                  <a:lnTo>
                    <a:pt x="0" y="106968"/>
                  </a:lnTo>
                  <a:lnTo>
                    <a:pt x="2623" y="123714"/>
                  </a:lnTo>
                  <a:lnTo>
                    <a:pt x="10138" y="135389"/>
                  </a:lnTo>
                  <a:lnTo>
                    <a:pt x="15106" y="139985"/>
                  </a:lnTo>
                  <a:lnTo>
                    <a:pt x="19476" y="141990"/>
                  </a:lnTo>
                  <a:lnTo>
                    <a:pt x="23448" y="142268"/>
                  </a:lnTo>
                  <a:lnTo>
                    <a:pt x="30683" y="139755"/>
                  </a:lnTo>
                  <a:lnTo>
                    <a:pt x="37426" y="135111"/>
                  </a:lnTo>
                  <a:lnTo>
                    <a:pt x="50379" y="108297"/>
                  </a:lnTo>
                  <a:lnTo>
                    <a:pt x="61881" y="71006"/>
                  </a:lnTo>
                  <a:lnTo>
                    <a:pt x="62301" y="70604"/>
                  </a:lnTo>
                  <a:lnTo>
                    <a:pt x="62581" y="71394"/>
                  </a:lnTo>
                  <a:lnTo>
                    <a:pt x="68031" y="77563"/>
                  </a:lnTo>
                  <a:lnTo>
                    <a:pt x="77700" y="110111"/>
                  </a:lnTo>
                  <a:lnTo>
                    <a:pt x="101241" y="139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624"/>
            <p:cNvSpPr/>
            <p:nvPr>
              <p:custDataLst>
                <p:tags r:id="rId162"/>
              </p:custDataLst>
            </p:nvPr>
          </p:nvSpPr>
          <p:spPr>
            <a:xfrm>
              <a:off x="1023497" y="3375399"/>
              <a:ext cx="119504" cy="348669"/>
            </a:xfrm>
            <a:custGeom>
              <a:avLst/>
              <a:gdLst/>
              <a:ahLst/>
              <a:cxnLst/>
              <a:rect l="0" t="0" r="0" b="0"/>
              <a:pathLst>
                <a:path w="119504" h="348669">
                  <a:moveTo>
                    <a:pt x="24253" y="44076"/>
                  </a:moveTo>
                  <a:lnTo>
                    <a:pt x="24253" y="44076"/>
                  </a:lnTo>
                  <a:lnTo>
                    <a:pt x="24253" y="0"/>
                  </a:lnTo>
                  <a:lnTo>
                    <a:pt x="25311" y="934"/>
                  </a:lnTo>
                  <a:lnTo>
                    <a:pt x="29310" y="7615"/>
                  </a:lnTo>
                  <a:lnTo>
                    <a:pt x="32895" y="38873"/>
                  </a:lnTo>
                  <a:lnTo>
                    <a:pt x="32458" y="77930"/>
                  </a:lnTo>
                  <a:lnTo>
                    <a:pt x="27155" y="115725"/>
                  </a:lnTo>
                  <a:lnTo>
                    <a:pt x="25113" y="150677"/>
                  </a:lnTo>
                  <a:lnTo>
                    <a:pt x="24635" y="182471"/>
                  </a:lnTo>
                  <a:lnTo>
                    <a:pt x="21601" y="214946"/>
                  </a:lnTo>
                  <a:lnTo>
                    <a:pt x="16764" y="254512"/>
                  </a:lnTo>
                  <a:lnTo>
                    <a:pt x="8450" y="299251"/>
                  </a:lnTo>
                  <a:lnTo>
                    <a:pt x="0" y="332464"/>
                  </a:lnTo>
                  <a:lnTo>
                    <a:pt x="2185" y="340876"/>
                  </a:lnTo>
                  <a:lnTo>
                    <a:pt x="4249" y="343543"/>
                  </a:lnTo>
                  <a:lnTo>
                    <a:pt x="9365" y="346506"/>
                  </a:lnTo>
                  <a:lnTo>
                    <a:pt x="40772" y="348668"/>
                  </a:lnTo>
                  <a:lnTo>
                    <a:pt x="86486" y="340657"/>
                  </a:lnTo>
                  <a:lnTo>
                    <a:pt x="119503" y="329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" name="SMARTInkShape-Group277"/>
          <p:cNvGrpSpPr/>
          <p:nvPr/>
        </p:nvGrpSpPr>
        <p:grpSpPr>
          <a:xfrm>
            <a:off x="462105" y="3452165"/>
            <a:ext cx="301076" cy="300686"/>
            <a:chOff x="462105" y="3452165"/>
            <a:chExt cx="301076" cy="300686"/>
          </a:xfrm>
        </p:grpSpPr>
        <p:sp>
          <p:nvSpPr>
            <p:cNvPr id="413" name="SMARTInkShape-1625"/>
            <p:cNvSpPr/>
            <p:nvPr>
              <p:custDataLst>
                <p:tags r:id="rId154"/>
              </p:custDataLst>
            </p:nvPr>
          </p:nvSpPr>
          <p:spPr>
            <a:xfrm>
              <a:off x="695325" y="3476625"/>
              <a:ext cx="67856" cy="276226"/>
            </a:xfrm>
            <a:custGeom>
              <a:avLst/>
              <a:gdLst/>
              <a:ahLst/>
              <a:cxnLst/>
              <a:rect l="0" t="0" r="0" b="0"/>
              <a:pathLst>
                <a:path w="67856" h="276226">
                  <a:moveTo>
                    <a:pt x="0" y="0"/>
                  </a:moveTo>
                  <a:lnTo>
                    <a:pt x="0" y="0"/>
                  </a:lnTo>
                  <a:lnTo>
                    <a:pt x="22120" y="41418"/>
                  </a:lnTo>
                  <a:lnTo>
                    <a:pt x="43600" y="80674"/>
                  </a:lnTo>
                  <a:lnTo>
                    <a:pt x="59804" y="125336"/>
                  </a:lnTo>
                  <a:lnTo>
                    <a:pt x="67855" y="149897"/>
                  </a:lnTo>
                  <a:lnTo>
                    <a:pt x="67222" y="194513"/>
                  </a:lnTo>
                  <a:lnTo>
                    <a:pt x="64801" y="212392"/>
                  </a:lnTo>
                  <a:lnTo>
                    <a:pt x="48823" y="249897"/>
                  </a:lnTo>
                  <a:lnTo>
                    <a:pt x="40749" y="260290"/>
                  </a:lnTo>
                  <a:lnTo>
                    <a:pt x="1905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626"/>
            <p:cNvSpPr/>
            <p:nvPr>
              <p:custDataLst>
                <p:tags r:id="rId155"/>
              </p:custDataLst>
            </p:nvPr>
          </p:nvSpPr>
          <p:spPr>
            <a:xfrm>
              <a:off x="462105" y="3495675"/>
              <a:ext cx="52246" cy="219076"/>
            </a:xfrm>
            <a:custGeom>
              <a:avLst/>
              <a:gdLst/>
              <a:ahLst/>
              <a:cxnLst/>
              <a:rect l="0" t="0" r="0" b="0"/>
              <a:pathLst>
                <a:path w="52246" h="219076">
                  <a:moveTo>
                    <a:pt x="33195" y="0"/>
                  </a:moveTo>
                  <a:lnTo>
                    <a:pt x="33195" y="0"/>
                  </a:lnTo>
                  <a:lnTo>
                    <a:pt x="28139" y="0"/>
                  </a:lnTo>
                  <a:lnTo>
                    <a:pt x="22834" y="2822"/>
                  </a:lnTo>
                  <a:lnTo>
                    <a:pt x="19938" y="5057"/>
                  </a:lnTo>
                  <a:lnTo>
                    <a:pt x="16720" y="13183"/>
                  </a:lnTo>
                  <a:lnTo>
                    <a:pt x="6832" y="55485"/>
                  </a:lnTo>
                  <a:lnTo>
                    <a:pt x="0" y="92334"/>
                  </a:lnTo>
                  <a:lnTo>
                    <a:pt x="1605" y="133074"/>
                  </a:lnTo>
                  <a:lnTo>
                    <a:pt x="6141" y="177981"/>
                  </a:lnTo>
                  <a:lnTo>
                    <a:pt x="5224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627"/>
            <p:cNvSpPr/>
            <p:nvPr>
              <p:custDataLst>
                <p:tags r:id="rId156"/>
              </p:custDataLst>
            </p:nvPr>
          </p:nvSpPr>
          <p:spPr>
            <a:xfrm>
              <a:off x="571500" y="3452165"/>
              <a:ext cx="5489" cy="14936"/>
            </a:xfrm>
            <a:custGeom>
              <a:avLst/>
              <a:gdLst/>
              <a:ahLst/>
              <a:cxnLst/>
              <a:rect l="0" t="0" r="0" b="0"/>
              <a:pathLst>
                <a:path w="5489" h="14936">
                  <a:moveTo>
                    <a:pt x="0" y="14935"/>
                  </a:moveTo>
                  <a:lnTo>
                    <a:pt x="0" y="14935"/>
                  </a:lnTo>
                  <a:lnTo>
                    <a:pt x="0" y="9878"/>
                  </a:lnTo>
                  <a:lnTo>
                    <a:pt x="1058" y="8389"/>
                  </a:lnTo>
                  <a:lnTo>
                    <a:pt x="2822" y="7396"/>
                  </a:lnTo>
                  <a:lnTo>
                    <a:pt x="5056" y="6734"/>
                  </a:lnTo>
                  <a:lnTo>
                    <a:pt x="5488" y="6293"/>
                  </a:lnTo>
                  <a:lnTo>
                    <a:pt x="4717" y="5999"/>
                  </a:lnTo>
                  <a:lnTo>
                    <a:pt x="3145" y="5803"/>
                  </a:lnTo>
                  <a:lnTo>
                    <a:pt x="2096" y="4613"/>
                  </a:lnTo>
                  <a:lnTo>
                    <a:pt x="621" y="0"/>
                  </a:lnTo>
                  <a:lnTo>
                    <a:pt x="0" y="5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628"/>
            <p:cNvSpPr/>
            <p:nvPr>
              <p:custDataLst>
                <p:tags r:id="rId157"/>
              </p:custDataLst>
            </p:nvPr>
          </p:nvSpPr>
          <p:spPr>
            <a:xfrm>
              <a:off x="590550" y="3505200"/>
              <a:ext cx="9526" cy="200026"/>
            </a:xfrm>
            <a:custGeom>
              <a:avLst/>
              <a:gdLst/>
              <a:ahLst/>
              <a:cxnLst/>
              <a:rect l="0" t="0" r="0" b="0"/>
              <a:pathLst>
                <a:path w="9526" h="200026">
                  <a:moveTo>
                    <a:pt x="0" y="0"/>
                  </a:moveTo>
                  <a:lnTo>
                    <a:pt x="0" y="0"/>
                  </a:lnTo>
                  <a:lnTo>
                    <a:pt x="0" y="37560"/>
                  </a:lnTo>
                  <a:lnTo>
                    <a:pt x="6546" y="84756"/>
                  </a:lnTo>
                  <a:lnTo>
                    <a:pt x="8642" y="127536"/>
                  </a:lnTo>
                  <a:lnTo>
                    <a:pt x="9351" y="174809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1" name="SMARTInkShape-Group278"/>
          <p:cNvGrpSpPr/>
          <p:nvPr/>
        </p:nvGrpSpPr>
        <p:grpSpPr>
          <a:xfrm>
            <a:off x="10439400" y="2790825"/>
            <a:ext cx="142876" cy="218029"/>
            <a:chOff x="10439400" y="2790825"/>
            <a:chExt cx="142876" cy="218029"/>
          </a:xfrm>
        </p:grpSpPr>
        <p:sp>
          <p:nvSpPr>
            <p:cNvPr id="418" name="SMARTInkShape-1629"/>
            <p:cNvSpPr/>
            <p:nvPr>
              <p:custDataLst>
                <p:tags r:id="rId151"/>
              </p:custDataLst>
            </p:nvPr>
          </p:nvSpPr>
          <p:spPr>
            <a:xfrm>
              <a:off x="10525125" y="287655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10361" y="6703"/>
                  </a:lnTo>
                  <a:lnTo>
                    <a:pt x="13257" y="4469"/>
                  </a:lnTo>
                  <a:lnTo>
                    <a:pt x="22120" y="198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630"/>
            <p:cNvSpPr/>
            <p:nvPr>
              <p:custDataLst>
                <p:tags r:id="rId152"/>
              </p:custDataLst>
            </p:nvPr>
          </p:nvSpPr>
          <p:spPr>
            <a:xfrm>
              <a:off x="10553709" y="2838450"/>
              <a:ext cx="28567" cy="123760"/>
            </a:xfrm>
            <a:custGeom>
              <a:avLst/>
              <a:gdLst/>
              <a:ahLst/>
              <a:cxnLst/>
              <a:rect l="0" t="0" r="0" b="0"/>
              <a:pathLst>
                <a:path w="28567" h="123760">
                  <a:moveTo>
                    <a:pt x="9516" y="0"/>
                  </a:moveTo>
                  <a:lnTo>
                    <a:pt x="9516" y="0"/>
                  </a:lnTo>
                  <a:lnTo>
                    <a:pt x="9516" y="22390"/>
                  </a:lnTo>
                  <a:lnTo>
                    <a:pt x="579" y="69751"/>
                  </a:lnTo>
                  <a:lnTo>
                    <a:pt x="26" y="115216"/>
                  </a:lnTo>
                  <a:lnTo>
                    <a:pt x="0" y="121274"/>
                  </a:lnTo>
                  <a:lnTo>
                    <a:pt x="1055" y="122125"/>
                  </a:lnTo>
                  <a:lnTo>
                    <a:pt x="8193" y="123601"/>
                  </a:lnTo>
                  <a:lnTo>
                    <a:pt x="14182" y="123759"/>
                  </a:lnTo>
                  <a:lnTo>
                    <a:pt x="28566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631"/>
            <p:cNvSpPr/>
            <p:nvPr>
              <p:custDataLst>
                <p:tags r:id="rId153"/>
              </p:custDataLst>
            </p:nvPr>
          </p:nvSpPr>
          <p:spPr>
            <a:xfrm>
              <a:off x="10439400" y="2790825"/>
              <a:ext cx="85688" cy="218029"/>
            </a:xfrm>
            <a:custGeom>
              <a:avLst/>
              <a:gdLst/>
              <a:ahLst/>
              <a:cxnLst/>
              <a:rect l="0" t="0" r="0" b="0"/>
              <a:pathLst>
                <a:path w="85688" h="218029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9490" y="44780"/>
                  </a:lnTo>
                  <a:lnTo>
                    <a:pt x="14570" y="63598"/>
                  </a:lnTo>
                  <a:lnTo>
                    <a:pt x="17122" y="67798"/>
                  </a:lnTo>
                  <a:lnTo>
                    <a:pt x="22780" y="72466"/>
                  </a:lnTo>
                  <a:lnTo>
                    <a:pt x="31914" y="75093"/>
                  </a:lnTo>
                  <a:lnTo>
                    <a:pt x="35034" y="73345"/>
                  </a:lnTo>
                  <a:lnTo>
                    <a:pt x="44483" y="60773"/>
                  </a:lnTo>
                  <a:lnTo>
                    <a:pt x="54334" y="40384"/>
                  </a:lnTo>
                  <a:lnTo>
                    <a:pt x="57101" y="19647"/>
                  </a:lnTo>
                  <a:lnTo>
                    <a:pt x="62192" y="24283"/>
                  </a:lnTo>
                  <a:lnTo>
                    <a:pt x="64682" y="29490"/>
                  </a:lnTo>
                  <a:lnTo>
                    <a:pt x="76297" y="73412"/>
                  </a:lnTo>
                  <a:lnTo>
                    <a:pt x="84275" y="115188"/>
                  </a:lnTo>
                  <a:lnTo>
                    <a:pt x="85535" y="162042"/>
                  </a:lnTo>
                  <a:lnTo>
                    <a:pt x="85687" y="189935"/>
                  </a:lnTo>
                  <a:lnTo>
                    <a:pt x="80063" y="201185"/>
                  </a:lnTo>
                  <a:lnTo>
                    <a:pt x="71567" y="211124"/>
                  </a:lnTo>
                  <a:lnTo>
                    <a:pt x="59256" y="218028"/>
                  </a:lnTo>
                  <a:lnTo>
                    <a:pt x="47660" y="208652"/>
                  </a:lnTo>
                  <a:lnTo>
                    <a:pt x="42350" y="201037"/>
                  </a:lnTo>
                  <a:lnTo>
                    <a:pt x="39988" y="193067"/>
                  </a:lnTo>
                  <a:lnTo>
                    <a:pt x="3810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279"/>
          <p:cNvGrpSpPr/>
          <p:nvPr/>
        </p:nvGrpSpPr>
        <p:grpSpPr>
          <a:xfrm>
            <a:off x="10567262" y="2076877"/>
            <a:ext cx="357914" cy="542329"/>
            <a:chOff x="10567262" y="2076877"/>
            <a:chExt cx="357914" cy="542329"/>
          </a:xfrm>
        </p:grpSpPr>
        <p:sp>
          <p:nvSpPr>
            <p:cNvPr id="422" name="SMARTInkShape-1632"/>
            <p:cNvSpPr/>
            <p:nvPr>
              <p:custDataLst>
                <p:tags r:id="rId146"/>
              </p:custDataLst>
            </p:nvPr>
          </p:nvSpPr>
          <p:spPr>
            <a:xfrm>
              <a:off x="10915650" y="2305050"/>
              <a:ext cx="9526" cy="21194"/>
            </a:xfrm>
            <a:custGeom>
              <a:avLst/>
              <a:gdLst/>
              <a:ahLst/>
              <a:cxnLst/>
              <a:rect l="0" t="0" r="0" b="0"/>
              <a:pathLst>
                <a:path w="9526" h="21194">
                  <a:moveTo>
                    <a:pt x="9525" y="0"/>
                  </a:moveTo>
                  <a:lnTo>
                    <a:pt x="9525" y="0"/>
                  </a:lnTo>
                  <a:lnTo>
                    <a:pt x="9525" y="18314"/>
                  </a:lnTo>
                  <a:lnTo>
                    <a:pt x="8467" y="20676"/>
                  </a:lnTo>
                  <a:lnTo>
                    <a:pt x="6701" y="2119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633"/>
            <p:cNvSpPr/>
            <p:nvPr>
              <p:custDataLst>
                <p:tags r:id="rId147"/>
              </p:custDataLst>
            </p:nvPr>
          </p:nvSpPr>
          <p:spPr>
            <a:xfrm>
              <a:off x="10839450" y="2076877"/>
              <a:ext cx="73805" cy="151974"/>
            </a:xfrm>
            <a:custGeom>
              <a:avLst/>
              <a:gdLst/>
              <a:ahLst/>
              <a:cxnLst/>
              <a:rect l="0" t="0" r="0" b="0"/>
              <a:pathLst>
                <a:path w="73805" h="151974">
                  <a:moveTo>
                    <a:pt x="0" y="18623"/>
                  </a:moveTo>
                  <a:lnTo>
                    <a:pt x="0" y="18623"/>
                  </a:lnTo>
                  <a:lnTo>
                    <a:pt x="0" y="10422"/>
                  </a:lnTo>
                  <a:lnTo>
                    <a:pt x="10112" y="4434"/>
                  </a:lnTo>
                  <a:lnTo>
                    <a:pt x="21458" y="1013"/>
                  </a:lnTo>
                  <a:lnTo>
                    <a:pt x="36578" y="0"/>
                  </a:lnTo>
                  <a:lnTo>
                    <a:pt x="48360" y="5407"/>
                  </a:lnTo>
                  <a:lnTo>
                    <a:pt x="68114" y="21069"/>
                  </a:lnTo>
                  <a:lnTo>
                    <a:pt x="72606" y="30646"/>
                  </a:lnTo>
                  <a:lnTo>
                    <a:pt x="73804" y="36164"/>
                  </a:lnTo>
                  <a:lnTo>
                    <a:pt x="70434" y="59098"/>
                  </a:lnTo>
                  <a:lnTo>
                    <a:pt x="50649" y="104136"/>
                  </a:lnTo>
                  <a:lnTo>
                    <a:pt x="40893" y="122101"/>
                  </a:lnTo>
                  <a:lnTo>
                    <a:pt x="39961" y="125709"/>
                  </a:lnTo>
                  <a:lnTo>
                    <a:pt x="40400" y="129172"/>
                  </a:lnTo>
                  <a:lnTo>
                    <a:pt x="57150" y="1519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634"/>
            <p:cNvSpPr/>
            <p:nvPr>
              <p:custDataLst>
                <p:tags r:id="rId148"/>
              </p:custDataLst>
            </p:nvPr>
          </p:nvSpPr>
          <p:spPr>
            <a:xfrm>
              <a:off x="10786337" y="2400692"/>
              <a:ext cx="71955" cy="113909"/>
            </a:xfrm>
            <a:custGeom>
              <a:avLst/>
              <a:gdLst/>
              <a:ahLst/>
              <a:cxnLst/>
              <a:rect l="0" t="0" r="0" b="0"/>
              <a:pathLst>
                <a:path w="71955" h="113909">
                  <a:moveTo>
                    <a:pt x="5488" y="9133"/>
                  </a:moveTo>
                  <a:lnTo>
                    <a:pt x="5488" y="9133"/>
                  </a:lnTo>
                  <a:lnTo>
                    <a:pt x="431" y="9133"/>
                  </a:lnTo>
                  <a:lnTo>
                    <a:pt x="0" y="8075"/>
                  </a:lnTo>
                  <a:lnTo>
                    <a:pt x="2343" y="4077"/>
                  </a:lnTo>
                  <a:lnTo>
                    <a:pt x="4449" y="2587"/>
                  </a:lnTo>
                  <a:lnTo>
                    <a:pt x="9612" y="932"/>
                  </a:lnTo>
                  <a:lnTo>
                    <a:pt x="18469" y="0"/>
                  </a:lnTo>
                  <a:lnTo>
                    <a:pt x="50520" y="12900"/>
                  </a:lnTo>
                  <a:lnTo>
                    <a:pt x="64104" y="22008"/>
                  </a:lnTo>
                  <a:lnTo>
                    <a:pt x="68582" y="33905"/>
                  </a:lnTo>
                  <a:lnTo>
                    <a:pt x="71850" y="75474"/>
                  </a:lnTo>
                  <a:lnTo>
                    <a:pt x="71954" y="81936"/>
                  </a:lnTo>
                  <a:lnTo>
                    <a:pt x="69906" y="87301"/>
                  </a:lnTo>
                  <a:lnTo>
                    <a:pt x="53113" y="113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635"/>
            <p:cNvSpPr/>
            <p:nvPr>
              <p:custDataLst>
                <p:tags r:id="rId149"/>
              </p:custDataLst>
            </p:nvPr>
          </p:nvSpPr>
          <p:spPr>
            <a:xfrm>
              <a:off x="10567262" y="2466975"/>
              <a:ext cx="281714" cy="19051"/>
            </a:xfrm>
            <a:custGeom>
              <a:avLst/>
              <a:gdLst/>
              <a:ahLst/>
              <a:cxnLst/>
              <a:rect l="0" t="0" r="0" b="0"/>
              <a:pathLst>
                <a:path w="281714" h="19051">
                  <a:moveTo>
                    <a:pt x="5488" y="19050"/>
                  </a:moveTo>
                  <a:lnTo>
                    <a:pt x="5488" y="19050"/>
                  </a:lnTo>
                  <a:lnTo>
                    <a:pt x="5488" y="13994"/>
                  </a:lnTo>
                  <a:lnTo>
                    <a:pt x="4430" y="12504"/>
                  </a:lnTo>
                  <a:lnTo>
                    <a:pt x="2664" y="11511"/>
                  </a:lnTo>
                  <a:lnTo>
                    <a:pt x="431" y="10849"/>
                  </a:lnTo>
                  <a:lnTo>
                    <a:pt x="0" y="10408"/>
                  </a:lnTo>
                  <a:lnTo>
                    <a:pt x="771" y="10114"/>
                  </a:lnTo>
                  <a:lnTo>
                    <a:pt x="45386" y="9540"/>
                  </a:lnTo>
                  <a:lnTo>
                    <a:pt x="87099" y="9528"/>
                  </a:lnTo>
                  <a:lnTo>
                    <a:pt x="133577" y="9525"/>
                  </a:lnTo>
                  <a:lnTo>
                    <a:pt x="180956" y="9525"/>
                  </a:lnTo>
                  <a:lnTo>
                    <a:pt x="225824" y="9525"/>
                  </a:lnTo>
                  <a:lnTo>
                    <a:pt x="253511" y="6703"/>
                  </a:lnTo>
                  <a:lnTo>
                    <a:pt x="2817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636"/>
            <p:cNvSpPr/>
            <p:nvPr>
              <p:custDataLst>
                <p:tags r:id="rId150"/>
              </p:custDataLst>
            </p:nvPr>
          </p:nvSpPr>
          <p:spPr>
            <a:xfrm>
              <a:off x="10572753" y="2238375"/>
              <a:ext cx="9523" cy="380831"/>
            </a:xfrm>
            <a:custGeom>
              <a:avLst/>
              <a:gdLst/>
              <a:ahLst/>
              <a:cxnLst/>
              <a:rect l="0" t="0" r="0" b="0"/>
              <a:pathLst>
                <a:path w="9523" h="380831">
                  <a:moveTo>
                    <a:pt x="9522" y="0"/>
                  </a:moveTo>
                  <a:lnTo>
                    <a:pt x="9522" y="0"/>
                  </a:lnTo>
                  <a:lnTo>
                    <a:pt x="9522" y="42194"/>
                  </a:lnTo>
                  <a:lnTo>
                    <a:pt x="9522" y="79831"/>
                  </a:lnTo>
                  <a:lnTo>
                    <a:pt x="9522" y="115376"/>
                  </a:lnTo>
                  <a:lnTo>
                    <a:pt x="9522" y="160256"/>
                  </a:lnTo>
                  <a:lnTo>
                    <a:pt x="9522" y="204125"/>
                  </a:lnTo>
                  <a:lnTo>
                    <a:pt x="9522" y="249125"/>
                  </a:lnTo>
                  <a:lnTo>
                    <a:pt x="9522" y="295469"/>
                  </a:lnTo>
                  <a:lnTo>
                    <a:pt x="1320" y="339185"/>
                  </a:lnTo>
                  <a:lnTo>
                    <a:pt x="0" y="380427"/>
                  </a:lnTo>
                  <a:lnTo>
                    <a:pt x="5055" y="380830"/>
                  </a:lnTo>
                  <a:lnTo>
                    <a:pt x="6543" y="379829"/>
                  </a:lnTo>
                  <a:lnTo>
                    <a:pt x="9522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8" name="SMARTInkShape-1637"/>
          <p:cNvSpPr/>
          <p:nvPr>
            <p:custDataLst>
              <p:tags r:id="rId6"/>
            </p:custDataLst>
          </p:nvPr>
        </p:nvSpPr>
        <p:spPr>
          <a:xfrm>
            <a:off x="10544210" y="2686050"/>
            <a:ext cx="37913" cy="46176"/>
          </a:xfrm>
          <a:custGeom>
            <a:avLst/>
            <a:gdLst/>
            <a:ahLst/>
            <a:cxnLst/>
            <a:rect l="0" t="0" r="0" b="0"/>
            <a:pathLst>
              <a:path w="37913" h="46176">
                <a:moveTo>
                  <a:pt x="9490" y="0"/>
                </a:moveTo>
                <a:lnTo>
                  <a:pt x="9490" y="0"/>
                </a:lnTo>
                <a:lnTo>
                  <a:pt x="1288" y="8201"/>
                </a:lnTo>
                <a:lnTo>
                  <a:pt x="0" y="18624"/>
                </a:lnTo>
                <a:lnTo>
                  <a:pt x="8168" y="19013"/>
                </a:lnTo>
                <a:lnTo>
                  <a:pt x="16832" y="12497"/>
                </a:lnTo>
                <a:lnTo>
                  <a:pt x="22631" y="10846"/>
                </a:lnTo>
                <a:lnTo>
                  <a:pt x="24600" y="9347"/>
                </a:lnTo>
                <a:lnTo>
                  <a:pt x="26789" y="4860"/>
                </a:lnTo>
                <a:lnTo>
                  <a:pt x="26316" y="3240"/>
                </a:lnTo>
                <a:lnTo>
                  <a:pt x="24940" y="2160"/>
                </a:lnTo>
                <a:lnTo>
                  <a:pt x="20185" y="426"/>
                </a:lnTo>
                <a:lnTo>
                  <a:pt x="14305" y="126"/>
                </a:lnTo>
                <a:lnTo>
                  <a:pt x="12700" y="1143"/>
                </a:lnTo>
                <a:lnTo>
                  <a:pt x="11630" y="2879"/>
                </a:lnTo>
                <a:lnTo>
                  <a:pt x="10916" y="5094"/>
                </a:lnTo>
                <a:lnTo>
                  <a:pt x="2139" y="19303"/>
                </a:lnTo>
                <a:lnTo>
                  <a:pt x="93" y="28032"/>
                </a:lnTo>
                <a:lnTo>
                  <a:pt x="5059" y="33470"/>
                </a:lnTo>
                <a:lnTo>
                  <a:pt x="10343" y="36043"/>
                </a:lnTo>
                <a:lnTo>
                  <a:pt x="22357" y="37693"/>
                </a:lnTo>
                <a:lnTo>
                  <a:pt x="24419" y="36771"/>
                </a:lnTo>
                <a:lnTo>
                  <a:pt x="25793" y="35097"/>
                </a:lnTo>
                <a:lnTo>
                  <a:pt x="27998" y="29863"/>
                </a:lnTo>
                <a:lnTo>
                  <a:pt x="31122" y="29148"/>
                </a:lnTo>
                <a:lnTo>
                  <a:pt x="33435" y="28957"/>
                </a:lnTo>
                <a:lnTo>
                  <a:pt x="34979" y="27771"/>
                </a:lnTo>
                <a:lnTo>
                  <a:pt x="36692" y="23632"/>
                </a:lnTo>
                <a:lnTo>
                  <a:pt x="36092" y="22105"/>
                </a:lnTo>
                <a:lnTo>
                  <a:pt x="34633" y="21086"/>
                </a:lnTo>
                <a:lnTo>
                  <a:pt x="27523" y="19654"/>
                </a:lnTo>
                <a:lnTo>
                  <a:pt x="24687" y="19452"/>
                </a:lnTo>
                <a:lnTo>
                  <a:pt x="18713" y="22051"/>
                </a:lnTo>
                <a:lnTo>
                  <a:pt x="11312" y="27287"/>
                </a:lnTo>
                <a:lnTo>
                  <a:pt x="10299" y="30824"/>
                </a:lnTo>
                <a:lnTo>
                  <a:pt x="9649" y="36663"/>
                </a:lnTo>
                <a:lnTo>
                  <a:pt x="17704" y="46175"/>
                </a:lnTo>
                <a:lnTo>
                  <a:pt x="19201" y="45600"/>
                </a:lnTo>
                <a:lnTo>
                  <a:pt x="26361" y="40793"/>
                </a:lnTo>
                <a:lnTo>
                  <a:pt x="32158" y="39297"/>
                </a:lnTo>
                <a:lnTo>
                  <a:pt x="34127" y="37840"/>
                </a:lnTo>
                <a:lnTo>
                  <a:pt x="35439" y="35810"/>
                </a:lnTo>
                <a:lnTo>
                  <a:pt x="37546" y="30004"/>
                </a:lnTo>
                <a:lnTo>
                  <a:pt x="37912" y="23942"/>
                </a:lnTo>
                <a:lnTo>
                  <a:pt x="36903" y="22311"/>
                </a:lnTo>
                <a:lnTo>
                  <a:pt x="35173" y="21224"/>
                </a:lnTo>
                <a:lnTo>
                  <a:pt x="29851" y="19480"/>
                </a:lnTo>
                <a:lnTo>
                  <a:pt x="29414" y="20395"/>
                </a:lnTo>
                <a:lnTo>
                  <a:pt x="28540" y="28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5" name="SMARTInkShape-Group281"/>
          <p:cNvGrpSpPr/>
          <p:nvPr/>
        </p:nvGrpSpPr>
        <p:grpSpPr>
          <a:xfrm>
            <a:off x="8011850" y="2371725"/>
            <a:ext cx="977884" cy="721039"/>
            <a:chOff x="8011850" y="2371725"/>
            <a:chExt cx="977884" cy="721039"/>
          </a:xfrm>
        </p:grpSpPr>
        <p:sp>
          <p:nvSpPr>
            <p:cNvPr id="429" name="SMARTInkShape-1638"/>
            <p:cNvSpPr/>
            <p:nvPr>
              <p:custDataLst>
                <p:tags r:id="rId140"/>
              </p:custDataLst>
            </p:nvPr>
          </p:nvSpPr>
          <p:spPr>
            <a:xfrm>
              <a:off x="8925040" y="2486070"/>
              <a:ext cx="64694" cy="85681"/>
            </a:xfrm>
            <a:custGeom>
              <a:avLst/>
              <a:gdLst/>
              <a:ahLst/>
              <a:cxnLst/>
              <a:rect l="0" t="0" r="0" b="0"/>
              <a:pathLst>
                <a:path w="64694" h="85681">
                  <a:moveTo>
                    <a:pt x="9410" y="19005"/>
                  </a:moveTo>
                  <a:lnTo>
                    <a:pt x="9410" y="19005"/>
                  </a:lnTo>
                  <a:lnTo>
                    <a:pt x="4353" y="13949"/>
                  </a:lnTo>
                  <a:lnTo>
                    <a:pt x="1870" y="8644"/>
                  </a:lnTo>
                  <a:lnTo>
                    <a:pt x="0" y="463"/>
                  </a:lnTo>
                  <a:lnTo>
                    <a:pt x="13152" y="0"/>
                  </a:lnTo>
                  <a:lnTo>
                    <a:pt x="19187" y="2797"/>
                  </a:lnTo>
                  <a:lnTo>
                    <a:pt x="26628" y="8160"/>
                  </a:lnTo>
                  <a:lnTo>
                    <a:pt x="27645" y="11716"/>
                  </a:lnTo>
                  <a:lnTo>
                    <a:pt x="28459" y="28484"/>
                  </a:lnTo>
                  <a:lnTo>
                    <a:pt x="33516" y="33573"/>
                  </a:lnTo>
                  <a:lnTo>
                    <a:pt x="38821" y="36063"/>
                  </a:lnTo>
                  <a:lnTo>
                    <a:pt x="41717" y="36727"/>
                  </a:lnTo>
                  <a:lnTo>
                    <a:pt x="50850" y="42718"/>
                  </a:lnTo>
                  <a:lnTo>
                    <a:pt x="64693" y="63555"/>
                  </a:lnTo>
                  <a:lnTo>
                    <a:pt x="60086" y="70908"/>
                  </a:lnTo>
                  <a:lnTo>
                    <a:pt x="52041" y="79115"/>
                  </a:lnTo>
                  <a:lnTo>
                    <a:pt x="44939" y="82762"/>
                  </a:lnTo>
                  <a:lnTo>
                    <a:pt x="18935" y="85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639"/>
            <p:cNvSpPr/>
            <p:nvPr>
              <p:custDataLst>
                <p:tags r:id="rId141"/>
              </p:custDataLst>
            </p:nvPr>
          </p:nvSpPr>
          <p:spPr>
            <a:xfrm>
              <a:off x="8782050" y="2419350"/>
              <a:ext cx="104648" cy="140704"/>
            </a:xfrm>
            <a:custGeom>
              <a:avLst/>
              <a:gdLst/>
              <a:ahLst/>
              <a:cxnLst/>
              <a:rect l="0" t="0" r="0" b="0"/>
              <a:pathLst>
                <a:path w="104648" h="140704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7" y="13258"/>
                  </a:lnTo>
                  <a:lnTo>
                    <a:pt x="7540" y="22120"/>
                  </a:lnTo>
                  <a:lnTo>
                    <a:pt x="9701" y="32056"/>
                  </a:lnTo>
                  <a:lnTo>
                    <a:pt x="16868" y="43600"/>
                  </a:lnTo>
                  <a:lnTo>
                    <a:pt x="22666" y="50422"/>
                  </a:lnTo>
                  <a:lnTo>
                    <a:pt x="28771" y="54160"/>
                  </a:lnTo>
                  <a:lnTo>
                    <a:pt x="31881" y="55157"/>
                  </a:lnTo>
                  <a:lnTo>
                    <a:pt x="36070" y="53704"/>
                  </a:lnTo>
                  <a:lnTo>
                    <a:pt x="59013" y="35517"/>
                  </a:lnTo>
                  <a:lnTo>
                    <a:pt x="74203" y="12783"/>
                  </a:lnTo>
                  <a:lnTo>
                    <a:pt x="76024" y="1610"/>
                  </a:lnTo>
                  <a:lnTo>
                    <a:pt x="76147" y="5534"/>
                  </a:lnTo>
                  <a:lnTo>
                    <a:pt x="78999" y="10573"/>
                  </a:lnTo>
                  <a:lnTo>
                    <a:pt x="89453" y="22432"/>
                  </a:lnTo>
                  <a:lnTo>
                    <a:pt x="92673" y="31489"/>
                  </a:lnTo>
                  <a:lnTo>
                    <a:pt x="102564" y="74470"/>
                  </a:lnTo>
                  <a:lnTo>
                    <a:pt x="104580" y="118865"/>
                  </a:lnTo>
                  <a:lnTo>
                    <a:pt x="104647" y="123693"/>
                  </a:lnTo>
                  <a:lnTo>
                    <a:pt x="101895" y="131880"/>
                  </a:lnTo>
                  <a:lnTo>
                    <a:pt x="99681" y="135545"/>
                  </a:lnTo>
                  <a:lnTo>
                    <a:pt x="96087" y="137988"/>
                  </a:lnTo>
                  <a:lnTo>
                    <a:pt x="86450" y="140703"/>
                  </a:lnTo>
                  <a:lnTo>
                    <a:pt x="83034" y="140369"/>
                  </a:lnTo>
                  <a:lnTo>
                    <a:pt x="80756" y="139088"/>
                  </a:lnTo>
                  <a:lnTo>
                    <a:pt x="72043" y="129427"/>
                  </a:lnTo>
                  <a:lnTo>
                    <a:pt x="71313" y="126501"/>
                  </a:lnTo>
                  <a:lnTo>
                    <a:pt x="7620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640"/>
            <p:cNvSpPr/>
            <p:nvPr>
              <p:custDataLst>
                <p:tags r:id="rId142"/>
              </p:custDataLst>
            </p:nvPr>
          </p:nvSpPr>
          <p:spPr>
            <a:xfrm>
              <a:off x="8496300" y="2438516"/>
              <a:ext cx="95251" cy="55123"/>
            </a:xfrm>
            <a:custGeom>
              <a:avLst/>
              <a:gdLst/>
              <a:ahLst/>
              <a:cxnLst/>
              <a:rect l="0" t="0" r="0" b="0"/>
              <a:pathLst>
                <a:path w="95251" h="55123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3"/>
                  </a:lnTo>
                  <a:lnTo>
                    <a:pt x="2822" y="1870"/>
                  </a:lnTo>
                  <a:lnTo>
                    <a:pt x="13257" y="276"/>
                  </a:lnTo>
                  <a:lnTo>
                    <a:pt x="22390" y="0"/>
                  </a:lnTo>
                  <a:lnTo>
                    <a:pt x="24452" y="1020"/>
                  </a:lnTo>
                  <a:lnTo>
                    <a:pt x="25826" y="2758"/>
                  </a:lnTo>
                  <a:lnTo>
                    <a:pt x="27353" y="8570"/>
                  </a:lnTo>
                  <a:lnTo>
                    <a:pt x="28032" y="18208"/>
                  </a:lnTo>
                  <a:lnTo>
                    <a:pt x="25512" y="26725"/>
                  </a:lnTo>
                  <a:lnTo>
                    <a:pt x="12078" y="47356"/>
                  </a:lnTo>
                  <a:lnTo>
                    <a:pt x="11226" y="50583"/>
                  </a:lnTo>
                  <a:lnTo>
                    <a:pt x="11718" y="52733"/>
                  </a:lnTo>
                  <a:lnTo>
                    <a:pt x="13104" y="54167"/>
                  </a:lnTo>
                  <a:lnTo>
                    <a:pt x="15085" y="55122"/>
                  </a:lnTo>
                  <a:lnTo>
                    <a:pt x="17465" y="54702"/>
                  </a:lnTo>
                  <a:lnTo>
                    <a:pt x="95250" y="28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641"/>
            <p:cNvSpPr/>
            <p:nvPr>
              <p:custDataLst>
                <p:tags r:id="rId143"/>
              </p:custDataLst>
            </p:nvPr>
          </p:nvSpPr>
          <p:spPr>
            <a:xfrm>
              <a:off x="8401050" y="2371725"/>
              <a:ext cx="76075" cy="169278"/>
            </a:xfrm>
            <a:custGeom>
              <a:avLst/>
              <a:gdLst/>
              <a:ahLst/>
              <a:cxnLst/>
              <a:rect l="0" t="0" r="0" b="0"/>
              <a:pathLst>
                <a:path w="76075" h="169278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822" y="17900"/>
                  </a:lnTo>
                  <a:lnTo>
                    <a:pt x="6545" y="24889"/>
                  </a:lnTo>
                  <a:lnTo>
                    <a:pt x="8200" y="31523"/>
                  </a:lnTo>
                  <a:lnTo>
                    <a:pt x="9701" y="33715"/>
                  </a:lnTo>
                  <a:lnTo>
                    <a:pt x="11758" y="35177"/>
                  </a:lnTo>
                  <a:lnTo>
                    <a:pt x="16867" y="36801"/>
                  </a:lnTo>
                  <a:lnTo>
                    <a:pt x="22666" y="37523"/>
                  </a:lnTo>
                  <a:lnTo>
                    <a:pt x="28771" y="35021"/>
                  </a:lnTo>
                  <a:lnTo>
                    <a:pt x="31881" y="32872"/>
                  </a:lnTo>
                  <a:lnTo>
                    <a:pt x="35336" y="27663"/>
                  </a:lnTo>
                  <a:lnTo>
                    <a:pt x="37930" y="21819"/>
                  </a:lnTo>
                  <a:lnTo>
                    <a:pt x="44282" y="12580"/>
                  </a:lnTo>
                  <a:lnTo>
                    <a:pt x="47185" y="1866"/>
                  </a:lnTo>
                  <a:lnTo>
                    <a:pt x="48389" y="2302"/>
                  </a:lnTo>
                  <a:lnTo>
                    <a:pt x="52551" y="5609"/>
                  </a:lnTo>
                  <a:lnTo>
                    <a:pt x="55106" y="10607"/>
                  </a:lnTo>
                  <a:lnTo>
                    <a:pt x="64636" y="57426"/>
                  </a:lnTo>
                  <a:lnTo>
                    <a:pt x="74035" y="102813"/>
                  </a:lnTo>
                  <a:lnTo>
                    <a:pt x="76010" y="147419"/>
                  </a:lnTo>
                  <a:lnTo>
                    <a:pt x="76074" y="152255"/>
                  </a:lnTo>
                  <a:lnTo>
                    <a:pt x="73322" y="160450"/>
                  </a:lnTo>
                  <a:lnTo>
                    <a:pt x="71107" y="164116"/>
                  </a:lnTo>
                  <a:lnTo>
                    <a:pt x="68572" y="166561"/>
                  </a:lnTo>
                  <a:lnTo>
                    <a:pt x="62932" y="169277"/>
                  </a:lnTo>
                  <a:lnTo>
                    <a:pt x="59946" y="168943"/>
                  </a:lnTo>
                  <a:lnTo>
                    <a:pt x="53807" y="165750"/>
                  </a:lnTo>
                  <a:lnTo>
                    <a:pt x="51746" y="163416"/>
                  </a:lnTo>
                  <a:lnTo>
                    <a:pt x="49457" y="158002"/>
                  </a:lnTo>
                  <a:lnTo>
                    <a:pt x="47625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642"/>
            <p:cNvSpPr/>
            <p:nvPr>
              <p:custDataLst>
                <p:tags r:id="rId144"/>
              </p:custDataLst>
            </p:nvPr>
          </p:nvSpPr>
          <p:spPr>
            <a:xfrm>
              <a:off x="8143875" y="29718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7"/>
                  </a:lnTo>
                  <a:lnTo>
                    <a:pt x="5056" y="22390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643"/>
            <p:cNvSpPr/>
            <p:nvPr>
              <p:custDataLst>
                <p:tags r:id="rId145"/>
              </p:custDataLst>
            </p:nvPr>
          </p:nvSpPr>
          <p:spPr>
            <a:xfrm>
              <a:off x="8011850" y="2876550"/>
              <a:ext cx="103437" cy="216214"/>
            </a:xfrm>
            <a:custGeom>
              <a:avLst/>
              <a:gdLst/>
              <a:ahLst/>
              <a:cxnLst/>
              <a:rect l="0" t="0" r="0" b="0"/>
              <a:pathLst>
                <a:path w="103437" h="216214">
                  <a:moveTo>
                    <a:pt x="8200" y="0"/>
                  </a:moveTo>
                  <a:lnTo>
                    <a:pt x="8200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992" y="48201"/>
                  </a:lnTo>
                  <a:lnTo>
                    <a:pt x="17955" y="64612"/>
                  </a:lnTo>
                  <a:lnTo>
                    <a:pt x="28764" y="71049"/>
                  </a:lnTo>
                  <a:lnTo>
                    <a:pt x="34608" y="72766"/>
                  </a:lnTo>
                  <a:lnTo>
                    <a:pt x="38506" y="72852"/>
                  </a:lnTo>
                  <a:lnTo>
                    <a:pt x="41104" y="71851"/>
                  </a:lnTo>
                  <a:lnTo>
                    <a:pt x="45049" y="66859"/>
                  </a:lnTo>
                  <a:lnTo>
                    <a:pt x="61286" y="35442"/>
                  </a:lnTo>
                  <a:lnTo>
                    <a:pt x="65204" y="23319"/>
                  </a:lnTo>
                  <a:lnTo>
                    <a:pt x="72651" y="9741"/>
                  </a:lnTo>
                  <a:lnTo>
                    <a:pt x="73887" y="5388"/>
                  </a:lnTo>
                  <a:lnTo>
                    <a:pt x="74216" y="5708"/>
                  </a:lnTo>
                  <a:lnTo>
                    <a:pt x="77640" y="22373"/>
                  </a:lnTo>
                  <a:lnTo>
                    <a:pt x="94168" y="64981"/>
                  </a:lnTo>
                  <a:lnTo>
                    <a:pt x="99324" y="80739"/>
                  </a:lnTo>
                  <a:lnTo>
                    <a:pt x="102907" y="122371"/>
                  </a:lnTo>
                  <a:lnTo>
                    <a:pt x="103402" y="167102"/>
                  </a:lnTo>
                  <a:lnTo>
                    <a:pt x="103436" y="192034"/>
                  </a:lnTo>
                  <a:lnTo>
                    <a:pt x="101324" y="198931"/>
                  </a:lnTo>
                  <a:lnTo>
                    <a:pt x="87046" y="216213"/>
                  </a:lnTo>
                  <a:lnTo>
                    <a:pt x="85106" y="216109"/>
                  </a:lnTo>
                  <a:lnTo>
                    <a:pt x="80127" y="213171"/>
                  </a:lnTo>
                  <a:lnTo>
                    <a:pt x="71374" y="205566"/>
                  </a:lnTo>
                  <a:lnTo>
                    <a:pt x="68028" y="196843"/>
                  </a:lnTo>
                  <a:lnTo>
                    <a:pt x="74875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5" name="SMARTInkShape-Group282"/>
          <p:cNvGrpSpPr/>
          <p:nvPr/>
        </p:nvGrpSpPr>
        <p:grpSpPr>
          <a:xfrm>
            <a:off x="8262220" y="2633222"/>
            <a:ext cx="2310012" cy="528651"/>
            <a:chOff x="8262220" y="2633222"/>
            <a:chExt cx="2310012" cy="528651"/>
          </a:xfrm>
        </p:grpSpPr>
        <p:sp>
          <p:nvSpPr>
            <p:cNvPr id="436" name="SMARTInkShape-1644"/>
            <p:cNvSpPr/>
            <p:nvPr>
              <p:custDataLst>
                <p:tags r:id="rId131"/>
              </p:custDataLst>
            </p:nvPr>
          </p:nvSpPr>
          <p:spPr>
            <a:xfrm>
              <a:off x="10336109" y="2633222"/>
              <a:ext cx="53674" cy="71879"/>
            </a:xfrm>
            <a:custGeom>
              <a:avLst/>
              <a:gdLst/>
              <a:ahLst/>
              <a:cxnLst/>
              <a:rect l="0" t="0" r="0" b="0"/>
              <a:pathLst>
                <a:path w="53674" h="71879">
                  <a:moveTo>
                    <a:pt x="27091" y="24253"/>
                  </a:moveTo>
                  <a:lnTo>
                    <a:pt x="27091" y="24253"/>
                  </a:lnTo>
                  <a:lnTo>
                    <a:pt x="27091" y="10064"/>
                  </a:lnTo>
                  <a:lnTo>
                    <a:pt x="28149" y="8444"/>
                  </a:lnTo>
                  <a:lnTo>
                    <a:pt x="29915" y="7363"/>
                  </a:lnTo>
                  <a:lnTo>
                    <a:pt x="32148" y="6643"/>
                  </a:lnTo>
                  <a:lnTo>
                    <a:pt x="33637" y="5105"/>
                  </a:lnTo>
                  <a:lnTo>
                    <a:pt x="35293" y="573"/>
                  </a:lnTo>
                  <a:lnTo>
                    <a:pt x="34675" y="0"/>
                  </a:lnTo>
                  <a:lnTo>
                    <a:pt x="31167" y="2185"/>
                  </a:lnTo>
                  <a:lnTo>
                    <a:pt x="14192" y="18195"/>
                  </a:lnTo>
                  <a:lnTo>
                    <a:pt x="10775" y="24383"/>
                  </a:lnTo>
                  <a:lnTo>
                    <a:pt x="8197" y="30661"/>
                  </a:lnTo>
                  <a:lnTo>
                    <a:pt x="1855" y="40145"/>
                  </a:lnTo>
                  <a:lnTo>
                    <a:pt x="0" y="46486"/>
                  </a:lnTo>
                  <a:lnTo>
                    <a:pt x="562" y="48600"/>
                  </a:lnTo>
                  <a:lnTo>
                    <a:pt x="1997" y="50009"/>
                  </a:lnTo>
                  <a:lnTo>
                    <a:pt x="6413" y="52633"/>
                  </a:lnTo>
                  <a:lnTo>
                    <a:pt x="11904" y="57328"/>
                  </a:lnTo>
                  <a:lnTo>
                    <a:pt x="15908" y="57944"/>
                  </a:lnTo>
                  <a:lnTo>
                    <a:pt x="38528" y="53711"/>
                  </a:lnTo>
                  <a:lnTo>
                    <a:pt x="42125" y="51300"/>
                  </a:lnTo>
                  <a:lnTo>
                    <a:pt x="48942" y="42976"/>
                  </a:lnTo>
                  <a:lnTo>
                    <a:pt x="52677" y="35044"/>
                  </a:lnTo>
                  <a:lnTo>
                    <a:pt x="53673" y="31447"/>
                  </a:lnTo>
                  <a:lnTo>
                    <a:pt x="53281" y="27991"/>
                  </a:lnTo>
                  <a:lnTo>
                    <a:pt x="50019" y="21328"/>
                  </a:lnTo>
                  <a:lnTo>
                    <a:pt x="47667" y="19128"/>
                  </a:lnTo>
                  <a:lnTo>
                    <a:pt x="42232" y="16684"/>
                  </a:lnTo>
                  <a:lnTo>
                    <a:pt x="33224" y="15307"/>
                  </a:lnTo>
                  <a:lnTo>
                    <a:pt x="11226" y="22980"/>
                  </a:lnTo>
                  <a:lnTo>
                    <a:pt x="3929" y="33989"/>
                  </a:lnTo>
                  <a:lnTo>
                    <a:pt x="120" y="45600"/>
                  </a:lnTo>
                  <a:lnTo>
                    <a:pt x="644" y="49068"/>
                  </a:lnTo>
                  <a:lnTo>
                    <a:pt x="4045" y="55743"/>
                  </a:lnTo>
                  <a:lnTo>
                    <a:pt x="7495" y="57946"/>
                  </a:lnTo>
                  <a:lnTo>
                    <a:pt x="25416" y="61483"/>
                  </a:lnTo>
                  <a:lnTo>
                    <a:pt x="29149" y="61773"/>
                  </a:lnTo>
                  <a:lnTo>
                    <a:pt x="36120" y="59273"/>
                  </a:lnTo>
                  <a:lnTo>
                    <a:pt x="39460" y="57125"/>
                  </a:lnTo>
                  <a:lnTo>
                    <a:pt x="41686" y="54634"/>
                  </a:lnTo>
                  <a:lnTo>
                    <a:pt x="50612" y="39947"/>
                  </a:lnTo>
                  <a:lnTo>
                    <a:pt x="51238" y="36833"/>
                  </a:lnTo>
                  <a:lnTo>
                    <a:pt x="50597" y="33698"/>
                  </a:lnTo>
                  <a:lnTo>
                    <a:pt x="49111" y="30549"/>
                  </a:lnTo>
                  <a:lnTo>
                    <a:pt x="47063" y="28450"/>
                  </a:lnTo>
                  <a:lnTo>
                    <a:pt x="38200" y="24806"/>
                  </a:lnTo>
                  <a:lnTo>
                    <a:pt x="15296" y="32503"/>
                  </a:lnTo>
                  <a:lnTo>
                    <a:pt x="8443" y="38856"/>
                  </a:lnTo>
                  <a:lnTo>
                    <a:pt x="5135" y="43513"/>
                  </a:lnTo>
                  <a:lnTo>
                    <a:pt x="3985" y="47677"/>
                  </a:lnTo>
                  <a:lnTo>
                    <a:pt x="4279" y="51510"/>
                  </a:lnTo>
                  <a:lnTo>
                    <a:pt x="7298" y="60211"/>
                  </a:lnTo>
                  <a:lnTo>
                    <a:pt x="17566" y="718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645"/>
            <p:cNvSpPr/>
            <p:nvPr>
              <p:custDataLst>
                <p:tags r:id="rId132"/>
              </p:custDataLst>
            </p:nvPr>
          </p:nvSpPr>
          <p:spPr>
            <a:xfrm>
              <a:off x="10049418" y="2671115"/>
              <a:ext cx="75063" cy="81125"/>
            </a:xfrm>
            <a:custGeom>
              <a:avLst/>
              <a:gdLst/>
              <a:ahLst/>
              <a:cxnLst/>
              <a:rect l="0" t="0" r="0" b="0"/>
              <a:pathLst>
                <a:path w="75063" h="81125">
                  <a:moveTo>
                    <a:pt x="18507" y="14935"/>
                  </a:moveTo>
                  <a:lnTo>
                    <a:pt x="18507" y="14935"/>
                  </a:lnTo>
                  <a:lnTo>
                    <a:pt x="27641" y="5802"/>
                  </a:lnTo>
                  <a:lnTo>
                    <a:pt x="27955" y="0"/>
                  </a:lnTo>
                  <a:lnTo>
                    <a:pt x="27997" y="2300"/>
                  </a:lnTo>
                  <a:lnTo>
                    <a:pt x="26951" y="3336"/>
                  </a:lnTo>
                  <a:lnTo>
                    <a:pt x="22966" y="4489"/>
                  </a:lnTo>
                  <a:lnTo>
                    <a:pt x="17667" y="10645"/>
                  </a:lnTo>
                  <a:lnTo>
                    <a:pt x="3580" y="31304"/>
                  </a:lnTo>
                  <a:lnTo>
                    <a:pt x="0" y="59868"/>
                  </a:lnTo>
                  <a:lnTo>
                    <a:pt x="878" y="63941"/>
                  </a:lnTo>
                  <a:lnTo>
                    <a:pt x="2520" y="66655"/>
                  </a:lnTo>
                  <a:lnTo>
                    <a:pt x="17819" y="76069"/>
                  </a:lnTo>
                  <a:lnTo>
                    <a:pt x="30062" y="79968"/>
                  </a:lnTo>
                  <a:lnTo>
                    <a:pt x="45449" y="81124"/>
                  </a:lnTo>
                  <a:lnTo>
                    <a:pt x="54470" y="78572"/>
                  </a:lnTo>
                  <a:lnTo>
                    <a:pt x="68885" y="68310"/>
                  </a:lnTo>
                  <a:lnTo>
                    <a:pt x="72647" y="59471"/>
                  </a:lnTo>
                  <a:lnTo>
                    <a:pt x="75062" y="41606"/>
                  </a:lnTo>
                  <a:lnTo>
                    <a:pt x="72571" y="34550"/>
                  </a:lnTo>
                  <a:lnTo>
                    <a:pt x="70423" y="31187"/>
                  </a:lnTo>
                  <a:lnTo>
                    <a:pt x="67934" y="28944"/>
                  </a:lnTo>
                  <a:lnTo>
                    <a:pt x="62347" y="26453"/>
                  </a:lnTo>
                  <a:lnTo>
                    <a:pt x="59376" y="26847"/>
                  </a:lnTo>
                  <a:lnTo>
                    <a:pt x="47001" y="32262"/>
                  </a:lnTo>
                  <a:lnTo>
                    <a:pt x="43854" y="32836"/>
                  </a:lnTo>
                  <a:lnTo>
                    <a:pt x="41753" y="34277"/>
                  </a:lnTo>
                  <a:lnTo>
                    <a:pt x="40356" y="36296"/>
                  </a:lnTo>
                  <a:lnTo>
                    <a:pt x="38801" y="41362"/>
                  </a:lnTo>
                  <a:lnTo>
                    <a:pt x="38109" y="47142"/>
                  </a:lnTo>
                  <a:lnTo>
                    <a:pt x="40624" y="53238"/>
                  </a:lnTo>
                  <a:lnTo>
                    <a:pt x="42776" y="56345"/>
                  </a:lnTo>
                  <a:lnTo>
                    <a:pt x="47990" y="59798"/>
                  </a:lnTo>
                  <a:lnTo>
                    <a:pt x="59962" y="62014"/>
                  </a:lnTo>
                  <a:lnTo>
                    <a:pt x="62018" y="61138"/>
                  </a:lnTo>
                  <a:lnTo>
                    <a:pt x="63389" y="59495"/>
                  </a:lnTo>
                  <a:lnTo>
                    <a:pt x="70646" y="44198"/>
                  </a:lnTo>
                  <a:lnTo>
                    <a:pt x="70607" y="32880"/>
                  </a:lnTo>
                  <a:lnTo>
                    <a:pt x="67016" y="13423"/>
                  </a:lnTo>
                  <a:lnTo>
                    <a:pt x="64606" y="10752"/>
                  </a:lnTo>
                  <a:lnTo>
                    <a:pt x="53215" y="5935"/>
                  </a:lnTo>
                  <a:lnTo>
                    <a:pt x="51171" y="3643"/>
                  </a:lnTo>
                  <a:lnTo>
                    <a:pt x="49807" y="1057"/>
                  </a:lnTo>
                  <a:lnTo>
                    <a:pt x="47842" y="391"/>
                  </a:lnTo>
                  <a:lnTo>
                    <a:pt x="45470" y="1006"/>
                  </a:lnTo>
                  <a:lnTo>
                    <a:pt x="37557" y="54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646"/>
            <p:cNvSpPr/>
            <p:nvPr>
              <p:custDataLst>
                <p:tags r:id="rId133"/>
              </p:custDataLst>
            </p:nvPr>
          </p:nvSpPr>
          <p:spPr>
            <a:xfrm>
              <a:off x="9801744" y="2867622"/>
              <a:ext cx="72474" cy="83122"/>
            </a:xfrm>
            <a:custGeom>
              <a:avLst/>
              <a:gdLst/>
              <a:ahLst/>
              <a:cxnLst/>
              <a:rect l="0" t="0" r="0" b="0"/>
              <a:pathLst>
                <a:path w="72474" h="83122">
                  <a:moveTo>
                    <a:pt x="28056" y="27978"/>
                  </a:moveTo>
                  <a:lnTo>
                    <a:pt x="28056" y="27978"/>
                  </a:lnTo>
                  <a:lnTo>
                    <a:pt x="28056" y="14721"/>
                  </a:lnTo>
                  <a:lnTo>
                    <a:pt x="26998" y="12790"/>
                  </a:lnTo>
                  <a:lnTo>
                    <a:pt x="25232" y="11502"/>
                  </a:lnTo>
                  <a:lnTo>
                    <a:pt x="19854" y="9436"/>
                  </a:lnTo>
                  <a:lnTo>
                    <a:pt x="13865" y="14135"/>
                  </a:lnTo>
                  <a:lnTo>
                    <a:pt x="5388" y="27287"/>
                  </a:lnTo>
                  <a:lnTo>
                    <a:pt x="1232" y="39532"/>
                  </a:lnTo>
                  <a:lnTo>
                    <a:pt x="0" y="54920"/>
                  </a:lnTo>
                  <a:lnTo>
                    <a:pt x="2533" y="63941"/>
                  </a:lnTo>
                  <a:lnTo>
                    <a:pt x="12783" y="78356"/>
                  </a:lnTo>
                  <a:lnTo>
                    <a:pt x="18800" y="82118"/>
                  </a:lnTo>
                  <a:lnTo>
                    <a:pt x="21886" y="83121"/>
                  </a:lnTo>
                  <a:lnTo>
                    <a:pt x="26057" y="81674"/>
                  </a:lnTo>
                  <a:lnTo>
                    <a:pt x="48973" y="63494"/>
                  </a:lnTo>
                  <a:lnTo>
                    <a:pt x="59418" y="48496"/>
                  </a:lnTo>
                  <a:lnTo>
                    <a:pt x="64159" y="30647"/>
                  </a:lnTo>
                  <a:lnTo>
                    <a:pt x="65564" y="17009"/>
                  </a:lnTo>
                  <a:lnTo>
                    <a:pt x="63071" y="9698"/>
                  </a:lnTo>
                  <a:lnTo>
                    <a:pt x="60925" y="6266"/>
                  </a:lnTo>
                  <a:lnTo>
                    <a:pt x="58436" y="3978"/>
                  </a:lnTo>
                  <a:lnTo>
                    <a:pt x="52846" y="1436"/>
                  </a:lnTo>
                  <a:lnTo>
                    <a:pt x="44014" y="3129"/>
                  </a:lnTo>
                  <a:lnTo>
                    <a:pt x="29962" y="10032"/>
                  </a:lnTo>
                  <a:lnTo>
                    <a:pt x="26150" y="12839"/>
                  </a:lnTo>
                  <a:lnTo>
                    <a:pt x="23612" y="16827"/>
                  </a:lnTo>
                  <a:lnTo>
                    <a:pt x="19535" y="35614"/>
                  </a:lnTo>
                  <a:lnTo>
                    <a:pt x="18729" y="49830"/>
                  </a:lnTo>
                  <a:lnTo>
                    <a:pt x="20780" y="52071"/>
                  </a:lnTo>
                  <a:lnTo>
                    <a:pt x="28703" y="54561"/>
                  </a:lnTo>
                  <a:lnTo>
                    <a:pt x="40008" y="55963"/>
                  </a:lnTo>
                  <a:lnTo>
                    <a:pt x="43432" y="54043"/>
                  </a:lnTo>
                  <a:lnTo>
                    <a:pt x="68426" y="25084"/>
                  </a:lnTo>
                  <a:lnTo>
                    <a:pt x="72456" y="16814"/>
                  </a:lnTo>
                  <a:lnTo>
                    <a:pt x="72473" y="13127"/>
                  </a:lnTo>
                  <a:lnTo>
                    <a:pt x="69670" y="6208"/>
                  </a:lnTo>
                  <a:lnTo>
                    <a:pt x="67440" y="3940"/>
                  </a:lnTo>
                  <a:lnTo>
                    <a:pt x="62140" y="1419"/>
                  </a:lnTo>
                  <a:lnTo>
                    <a:pt x="53207" y="0"/>
                  </a:lnTo>
                  <a:lnTo>
                    <a:pt x="51174" y="860"/>
                  </a:lnTo>
                  <a:lnTo>
                    <a:pt x="49818" y="2491"/>
                  </a:lnTo>
                  <a:lnTo>
                    <a:pt x="48312" y="7125"/>
                  </a:lnTo>
                  <a:lnTo>
                    <a:pt x="47642" y="12713"/>
                  </a:lnTo>
                  <a:lnTo>
                    <a:pt x="44521" y="18724"/>
                  </a:lnTo>
                  <a:lnTo>
                    <a:pt x="42207" y="21809"/>
                  </a:lnTo>
                  <a:lnTo>
                    <a:pt x="41723" y="24923"/>
                  </a:lnTo>
                  <a:lnTo>
                    <a:pt x="47106" y="375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647"/>
            <p:cNvSpPr/>
            <p:nvPr>
              <p:custDataLst>
                <p:tags r:id="rId134"/>
              </p:custDataLst>
            </p:nvPr>
          </p:nvSpPr>
          <p:spPr>
            <a:xfrm>
              <a:off x="9526450" y="3086135"/>
              <a:ext cx="84276" cy="65658"/>
            </a:xfrm>
            <a:custGeom>
              <a:avLst/>
              <a:gdLst/>
              <a:ahLst/>
              <a:cxnLst/>
              <a:rect l="0" t="0" r="0" b="0"/>
              <a:pathLst>
                <a:path w="84276" h="65658">
                  <a:moveTo>
                    <a:pt x="27125" y="9490"/>
                  </a:moveTo>
                  <a:lnTo>
                    <a:pt x="27125" y="9490"/>
                  </a:lnTo>
                  <a:lnTo>
                    <a:pt x="27125" y="357"/>
                  </a:lnTo>
                  <a:lnTo>
                    <a:pt x="18924" y="0"/>
                  </a:lnTo>
                  <a:lnTo>
                    <a:pt x="12934" y="5032"/>
                  </a:lnTo>
                  <a:lnTo>
                    <a:pt x="10235" y="10331"/>
                  </a:lnTo>
                  <a:lnTo>
                    <a:pt x="0" y="39965"/>
                  </a:lnTo>
                  <a:lnTo>
                    <a:pt x="4036" y="55444"/>
                  </a:lnTo>
                  <a:lnTo>
                    <a:pt x="6441" y="59176"/>
                  </a:lnTo>
                  <a:lnTo>
                    <a:pt x="11934" y="63322"/>
                  </a:lnTo>
                  <a:lnTo>
                    <a:pt x="26034" y="65657"/>
                  </a:lnTo>
                  <a:lnTo>
                    <a:pt x="43618" y="61292"/>
                  </a:lnTo>
                  <a:lnTo>
                    <a:pt x="57177" y="53296"/>
                  </a:lnTo>
                  <a:lnTo>
                    <a:pt x="67897" y="39168"/>
                  </a:lnTo>
                  <a:lnTo>
                    <a:pt x="72719" y="26633"/>
                  </a:lnTo>
                  <a:lnTo>
                    <a:pt x="74148" y="16215"/>
                  </a:lnTo>
                  <a:lnTo>
                    <a:pt x="73292" y="13974"/>
                  </a:lnTo>
                  <a:lnTo>
                    <a:pt x="71661" y="12480"/>
                  </a:lnTo>
                  <a:lnTo>
                    <a:pt x="67027" y="9760"/>
                  </a:lnTo>
                  <a:lnTo>
                    <a:pt x="61440" y="5024"/>
                  </a:lnTo>
                  <a:lnTo>
                    <a:pt x="57411" y="4396"/>
                  </a:lnTo>
                  <a:lnTo>
                    <a:pt x="47288" y="6520"/>
                  </a:lnTo>
                  <a:lnTo>
                    <a:pt x="24326" y="17430"/>
                  </a:lnTo>
                  <a:lnTo>
                    <a:pt x="23143" y="20075"/>
                  </a:lnTo>
                  <a:lnTo>
                    <a:pt x="26391" y="40335"/>
                  </a:lnTo>
                  <a:lnTo>
                    <a:pt x="28753" y="42753"/>
                  </a:lnTo>
                  <a:lnTo>
                    <a:pt x="37021" y="45440"/>
                  </a:lnTo>
                  <a:lnTo>
                    <a:pt x="58629" y="47401"/>
                  </a:lnTo>
                  <a:lnTo>
                    <a:pt x="65116" y="44684"/>
                  </a:lnTo>
                  <a:lnTo>
                    <a:pt x="77904" y="34316"/>
                  </a:lnTo>
                  <a:lnTo>
                    <a:pt x="81443" y="28285"/>
                  </a:lnTo>
                  <a:lnTo>
                    <a:pt x="82388" y="25195"/>
                  </a:lnTo>
                  <a:lnTo>
                    <a:pt x="80613" y="16117"/>
                  </a:lnTo>
                  <a:lnTo>
                    <a:pt x="78659" y="10733"/>
                  </a:lnTo>
                  <a:lnTo>
                    <a:pt x="76297" y="7144"/>
                  </a:lnTo>
                  <a:lnTo>
                    <a:pt x="70852" y="3156"/>
                  </a:lnTo>
                  <a:lnTo>
                    <a:pt x="56779" y="910"/>
                  </a:lnTo>
                  <a:lnTo>
                    <a:pt x="48066" y="3207"/>
                  </a:lnTo>
                  <a:lnTo>
                    <a:pt x="24003" y="17325"/>
                  </a:lnTo>
                  <a:lnTo>
                    <a:pt x="15860" y="27436"/>
                  </a:lnTo>
                  <a:lnTo>
                    <a:pt x="14323" y="32037"/>
                  </a:lnTo>
                  <a:lnTo>
                    <a:pt x="14357" y="36163"/>
                  </a:lnTo>
                  <a:lnTo>
                    <a:pt x="17216" y="43570"/>
                  </a:lnTo>
                  <a:lnTo>
                    <a:pt x="22016" y="50390"/>
                  </a:lnTo>
                  <a:lnTo>
                    <a:pt x="27676" y="54125"/>
                  </a:lnTo>
                  <a:lnTo>
                    <a:pt x="33719" y="56845"/>
                  </a:lnTo>
                  <a:lnTo>
                    <a:pt x="39934" y="61581"/>
                  </a:lnTo>
                  <a:lnTo>
                    <a:pt x="44131" y="62209"/>
                  </a:lnTo>
                  <a:lnTo>
                    <a:pt x="60150" y="58036"/>
                  </a:lnTo>
                  <a:lnTo>
                    <a:pt x="84275" y="47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648"/>
            <p:cNvSpPr/>
            <p:nvPr>
              <p:custDataLst>
                <p:tags r:id="rId135"/>
              </p:custDataLst>
            </p:nvPr>
          </p:nvSpPr>
          <p:spPr>
            <a:xfrm>
              <a:off x="9230154" y="3049358"/>
              <a:ext cx="55121" cy="65318"/>
            </a:xfrm>
            <a:custGeom>
              <a:avLst/>
              <a:gdLst/>
              <a:ahLst/>
              <a:cxnLst/>
              <a:rect l="0" t="0" r="0" b="0"/>
              <a:pathLst>
                <a:path w="55121" h="65318">
                  <a:moveTo>
                    <a:pt x="28146" y="17692"/>
                  </a:moveTo>
                  <a:lnTo>
                    <a:pt x="28146" y="17692"/>
                  </a:lnTo>
                  <a:lnTo>
                    <a:pt x="28146" y="8559"/>
                  </a:lnTo>
                  <a:lnTo>
                    <a:pt x="19945" y="0"/>
                  </a:lnTo>
                  <a:lnTo>
                    <a:pt x="18445" y="606"/>
                  </a:lnTo>
                  <a:lnTo>
                    <a:pt x="13955" y="4101"/>
                  </a:lnTo>
                  <a:lnTo>
                    <a:pt x="11256" y="9182"/>
                  </a:lnTo>
                  <a:lnTo>
                    <a:pt x="10535" y="12019"/>
                  </a:lnTo>
                  <a:lnTo>
                    <a:pt x="2835" y="25234"/>
                  </a:lnTo>
                  <a:lnTo>
                    <a:pt x="0" y="43079"/>
                  </a:lnTo>
                  <a:lnTo>
                    <a:pt x="2585" y="47672"/>
                  </a:lnTo>
                  <a:lnTo>
                    <a:pt x="6202" y="53242"/>
                  </a:lnTo>
                  <a:lnTo>
                    <a:pt x="7809" y="59245"/>
                  </a:lnTo>
                  <a:lnTo>
                    <a:pt x="9297" y="61269"/>
                  </a:lnTo>
                  <a:lnTo>
                    <a:pt x="11346" y="62619"/>
                  </a:lnTo>
                  <a:lnTo>
                    <a:pt x="17504" y="64118"/>
                  </a:lnTo>
                  <a:lnTo>
                    <a:pt x="27296" y="64784"/>
                  </a:lnTo>
                  <a:lnTo>
                    <a:pt x="35883" y="62258"/>
                  </a:lnTo>
                  <a:lnTo>
                    <a:pt x="39655" y="60103"/>
                  </a:lnTo>
                  <a:lnTo>
                    <a:pt x="42168" y="56549"/>
                  </a:lnTo>
                  <a:lnTo>
                    <a:pt x="45705" y="42493"/>
                  </a:lnTo>
                  <a:lnTo>
                    <a:pt x="46533" y="34712"/>
                  </a:lnTo>
                  <a:lnTo>
                    <a:pt x="44080" y="27726"/>
                  </a:lnTo>
                  <a:lnTo>
                    <a:pt x="38937" y="19674"/>
                  </a:lnTo>
                  <a:lnTo>
                    <a:pt x="32589" y="21395"/>
                  </a:lnTo>
                  <a:lnTo>
                    <a:pt x="19938" y="28314"/>
                  </a:lnTo>
                  <a:lnTo>
                    <a:pt x="13914" y="34055"/>
                  </a:lnTo>
                  <a:lnTo>
                    <a:pt x="11238" y="40134"/>
                  </a:lnTo>
                  <a:lnTo>
                    <a:pt x="9284" y="58986"/>
                  </a:lnTo>
                  <a:lnTo>
                    <a:pt x="10280" y="61096"/>
                  </a:lnTo>
                  <a:lnTo>
                    <a:pt x="12001" y="62503"/>
                  </a:lnTo>
                  <a:lnTo>
                    <a:pt x="16738" y="64067"/>
                  </a:lnTo>
                  <a:lnTo>
                    <a:pt x="22370" y="64761"/>
                  </a:lnTo>
                  <a:lnTo>
                    <a:pt x="36548" y="60096"/>
                  </a:lnTo>
                  <a:lnTo>
                    <a:pt x="40096" y="57603"/>
                  </a:lnTo>
                  <a:lnTo>
                    <a:pt x="53119" y="39797"/>
                  </a:lnTo>
                  <a:lnTo>
                    <a:pt x="55120" y="33514"/>
                  </a:lnTo>
                  <a:lnTo>
                    <a:pt x="54595" y="30357"/>
                  </a:lnTo>
                  <a:lnTo>
                    <a:pt x="51190" y="24026"/>
                  </a:lnTo>
                  <a:lnTo>
                    <a:pt x="48800" y="21915"/>
                  </a:lnTo>
                  <a:lnTo>
                    <a:pt x="43323" y="19569"/>
                  </a:lnTo>
                  <a:lnTo>
                    <a:pt x="40381" y="20001"/>
                  </a:lnTo>
                  <a:lnTo>
                    <a:pt x="34289" y="23305"/>
                  </a:lnTo>
                  <a:lnTo>
                    <a:pt x="15428" y="40131"/>
                  </a:lnTo>
                  <a:lnTo>
                    <a:pt x="11911" y="46362"/>
                  </a:lnTo>
                  <a:lnTo>
                    <a:pt x="10972" y="49506"/>
                  </a:lnTo>
                  <a:lnTo>
                    <a:pt x="12464" y="51601"/>
                  </a:lnTo>
                  <a:lnTo>
                    <a:pt x="37671" y="65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649"/>
            <p:cNvSpPr/>
            <p:nvPr>
              <p:custDataLst>
                <p:tags r:id="rId136"/>
              </p:custDataLst>
            </p:nvPr>
          </p:nvSpPr>
          <p:spPr>
            <a:xfrm>
              <a:off x="9001284" y="2849415"/>
              <a:ext cx="47386" cy="55154"/>
            </a:xfrm>
            <a:custGeom>
              <a:avLst/>
              <a:gdLst/>
              <a:ahLst/>
              <a:cxnLst/>
              <a:rect l="0" t="0" r="0" b="0"/>
              <a:pathLst>
                <a:path w="47386" h="55154">
                  <a:moveTo>
                    <a:pt x="37941" y="17610"/>
                  </a:moveTo>
                  <a:lnTo>
                    <a:pt x="37941" y="17610"/>
                  </a:lnTo>
                  <a:lnTo>
                    <a:pt x="32884" y="17610"/>
                  </a:lnTo>
                  <a:lnTo>
                    <a:pt x="31395" y="16552"/>
                  </a:lnTo>
                  <a:lnTo>
                    <a:pt x="30401" y="14788"/>
                  </a:lnTo>
                  <a:lnTo>
                    <a:pt x="28677" y="7909"/>
                  </a:lnTo>
                  <a:lnTo>
                    <a:pt x="28450" y="0"/>
                  </a:lnTo>
                  <a:lnTo>
                    <a:pt x="25609" y="2022"/>
                  </a:lnTo>
                  <a:lnTo>
                    <a:pt x="6027" y="20988"/>
                  </a:lnTo>
                  <a:lnTo>
                    <a:pt x="2590" y="27225"/>
                  </a:lnTo>
                  <a:lnTo>
                    <a:pt x="384" y="39853"/>
                  </a:lnTo>
                  <a:lnTo>
                    <a:pt x="0" y="49366"/>
                  </a:lnTo>
                  <a:lnTo>
                    <a:pt x="1006" y="51480"/>
                  </a:lnTo>
                  <a:lnTo>
                    <a:pt x="2734" y="52891"/>
                  </a:lnTo>
                  <a:lnTo>
                    <a:pt x="7477" y="54457"/>
                  </a:lnTo>
                  <a:lnTo>
                    <a:pt x="13112" y="55153"/>
                  </a:lnTo>
                  <a:lnTo>
                    <a:pt x="27293" y="50489"/>
                  </a:lnTo>
                  <a:lnTo>
                    <a:pt x="30841" y="47996"/>
                  </a:lnTo>
                  <a:lnTo>
                    <a:pt x="45865" y="28963"/>
                  </a:lnTo>
                  <a:lnTo>
                    <a:pt x="46991" y="22620"/>
                  </a:lnTo>
                  <a:lnTo>
                    <a:pt x="44433" y="17015"/>
                  </a:lnTo>
                  <a:lnTo>
                    <a:pt x="42269" y="14038"/>
                  </a:lnTo>
                  <a:lnTo>
                    <a:pt x="37042" y="10731"/>
                  </a:lnTo>
                  <a:lnTo>
                    <a:pt x="34167" y="9849"/>
                  </a:lnTo>
                  <a:lnTo>
                    <a:pt x="31191" y="10319"/>
                  </a:lnTo>
                  <a:lnTo>
                    <a:pt x="25063" y="13664"/>
                  </a:lnTo>
                  <a:lnTo>
                    <a:pt x="15664" y="21498"/>
                  </a:lnTo>
                  <a:lnTo>
                    <a:pt x="12165" y="27451"/>
                  </a:lnTo>
                  <a:lnTo>
                    <a:pt x="9919" y="39898"/>
                  </a:lnTo>
                  <a:lnTo>
                    <a:pt x="12433" y="46213"/>
                  </a:lnTo>
                  <a:lnTo>
                    <a:pt x="14587" y="49379"/>
                  </a:lnTo>
                  <a:lnTo>
                    <a:pt x="17078" y="51489"/>
                  </a:lnTo>
                  <a:lnTo>
                    <a:pt x="22671" y="53834"/>
                  </a:lnTo>
                  <a:lnTo>
                    <a:pt x="31507" y="52054"/>
                  </a:lnTo>
                  <a:lnTo>
                    <a:pt x="36827" y="50097"/>
                  </a:lnTo>
                  <a:lnTo>
                    <a:pt x="40374" y="47735"/>
                  </a:lnTo>
                  <a:lnTo>
                    <a:pt x="44313" y="42288"/>
                  </a:lnTo>
                  <a:lnTo>
                    <a:pt x="46532" y="33271"/>
                  </a:lnTo>
                  <a:lnTo>
                    <a:pt x="47385" y="14416"/>
                  </a:lnTo>
                  <a:lnTo>
                    <a:pt x="46353" y="12306"/>
                  </a:lnTo>
                  <a:lnTo>
                    <a:pt x="44607" y="10899"/>
                  </a:lnTo>
                  <a:lnTo>
                    <a:pt x="39847" y="9336"/>
                  </a:lnTo>
                  <a:lnTo>
                    <a:pt x="30131" y="8250"/>
                  </a:lnTo>
                  <a:lnTo>
                    <a:pt x="28924" y="18247"/>
                  </a:lnTo>
                  <a:lnTo>
                    <a:pt x="28416" y="366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650"/>
            <p:cNvSpPr/>
            <p:nvPr>
              <p:custDataLst>
                <p:tags r:id="rId137"/>
              </p:custDataLst>
            </p:nvPr>
          </p:nvSpPr>
          <p:spPr>
            <a:xfrm>
              <a:off x="8772525" y="2648503"/>
              <a:ext cx="47626" cy="54605"/>
            </a:xfrm>
            <a:custGeom>
              <a:avLst/>
              <a:gdLst/>
              <a:ahLst/>
              <a:cxnLst/>
              <a:rect l="0" t="0" r="0" b="0"/>
              <a:pathLst>
                <a:path w="47626" h="54605">
                  <a:moveTo>
                    <a:pt x="47625" y="18497"/>
                  </a:moveTo>
                  <a:lnTo>
                    <a:pt x="47625" y="18497"/>
                  </a:lnTo>
                  <a:lnTo>
                    <a:pt x="47625" y="10296"/>
                  </a:lnTo>
                  <a:lnTo>
                    <a:pt x="46567" y="9855"/>
                  </a:lnTo>
                  <a:lnTo>
                    <a:pt x="39424" y="9088"/>
                  </a:lnTo>
                  <a:lnTo>
                    <a:pt x="33434" y="3950"/>
                  </a:lnTo>
                  <a:lnTo>
                    <a:pt x="31815" y="3507"/>
                  </a:lnTo>
                  <a:lnTo>
                    <a:pt x="30735" y="4271"/>
                  </a:lnTo>
                  <a:lnTo>
                    <a:pt x="30014" y="5838"/>
                  </a:lnTo>
                  <a:lnTo>
                    <a:pt x="28478" y="6882"/>
                  </a:lnTo>
                  <a:lnTo>
                    <a:pt x="21255" y="9411"/>
                  </a:lnTo>
                  <a:lnTo>
                    <a:pt x="15444" y="13753"/>
                  </a:lnTo>
                  <a:lnTo>
                    <a:pt x="12155" y="19211"/>
                  </a:lnTo>
                  <a:lnTo>
                    <a:pt x="9636" y="25164"/>
                  </a:lnTo>
                  <a:lnTo>
                    <a:pt x="4988" y="31338"/>
                  </a:lnTo>
                  <a:lnTo>
                    <a:pt x="4384" y="33408"/>
                  </a:lnTo>
                  <a:lnTo>
                    <a:pt x="5039" y="34787"/>
                  </a:lnTo>
                  <a:lnTo>
                    <a:pt x="6534" y="35707"/>
                  </a:lnTo>
                  <a:lnTo>
                    <a:pt x="13695" y="37002"/>
                  </a:lnTo>
                  <a:lnTo>
                    <a:pt x="22520" y="37386"/>
                  </a:lnTo>
                  <a:lnTo>
                    <a:pt x="28706" y="34653"/>
                  </a:lnTo>
                  <a:lnTo>
                    <a:pt x="31839" y="32443"/>
                  </a:lnTo>
                  <a:lnTo>
                    <a:pt x="35316" y="27164"/>
                  </a:lnTo>
                  <a:lnTo>
                    <a:pt x="37550" y="15152"/>
                  </a:lnTo>
                  <a:lnTo>
                    <a:pt x="38051" y="1314"/>
                  </a:lnTo>
                  <a:lnTo>
                    <a:pt x="32434" y="277"/>
                  </a:lnTo>
                  <a:lnTo>
                    <a:pt x="27973" y="0"/>
                  </a:lnTo>
                  <a:lnTo>
                    <a:pt x="24999" y="874"/>
                  </a:lnTo>
                  <a:lnTo>
                    <a:pt x="23016" y="2515"/>
                  </a:lnTo>
                  <a:lnTo>
                    <a:pt x="21694" y="4667"/>
                  </a:lnTo>
                  <a:lnTo>
                    <a:pt x="6480" y="16785"/>
                  </a:lnTo>
                  <a:lnTo>
                    <a:pt x="1920" y="31513"/>
                  </a:lnTo>
                  <a:lnTo>
                    <a:pt x="853" y="39452"/>
                  </a:lnTo>
                  <a:lnTo>
                    <a:pt x="2686" y="43050"/>
                  </a:lnTo>
                  <a:lnTo>
                    <a:pt x="16477" y="54604"/>
                  </a:lnTo>
                  <a:lnTo>
                    <a:pt x="23550" y="52889"/>
                  </a:lnTo>
                  <a:lnTo>
                    <a:pt x="28401" y="50950"/>
                  </a:lnTo>
                  <a:lnTo>
                    <a:pt x="31633" y="48599"/>
                  </a:lnTo>
                  <a:lnTo>
                    <a:pt x="44079" y="31052"/>
                  </a:lnTo>
                  <a:lnTo>
                    <a:pt x="46049" y="24783"/>
                  </a:lnTo>
                  <a:lnTo>
                    <a:pt x="45516" y="21629"/>
                  </a:lnTo>
                  <a:lnTo>
                    <a:pt x="42102" y="15303"/>
                  </a:lnTo>
                  <a:lnTo>
                    <a:pt x="39710" y="13193"/>
                  </a:lnTo>
                  <a:lnTo>
                    <a:pt x="34230" y="10847"/>
                  </a:lnTo>
                  <a:lnTo>
                    <a:pt x="31286" y="11281"/>
                  </a:lnTo>
                  <a:lnTo>
                    <a:pt x="18958" y="16758"/>
                  </a:lnTo>
                  <a:lnTo>
                    <a:pt x="15814" y="17337"/>
                  </a:lnTo>
                  <a:lnTo>
                    <a:pt x="0" y="37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651"/>
            <p:cNvSpPr/>
            <p:nvPr>
              <p:custDataLst>
                <p:tags r:id="rId138"/>
              </p:custDataLst>
            </p:nvPr>
          </p:nvSpPr>
          <p:spPr>
            <a:xfrm>
              <a:off x="8439658" y="2668486"/>
              <a:ext cx="75532" cy="65060"/>
            </a:xfrm>
            <a:custGeom>
              <a:avLst/>
              <a:gdLst/>
              <a:ahLst/>
              <a:cxnLst/>
              <a:rect l="0" t="0" r="0" b="0"/>
              <a:pathLst>
                <a:path w="75532" h="65060">
                  <a:moveTo>
                    <a:pt x="18542" y="8039"/>
                  </a:moveTo>
                  <a:lnTo>
                    <a:pt x="18542" y="8039"/>
                  </a:lnTo>
                  <a:lnTo>
                    <a:pt x="13486" y="13095"/>
                  </a:lnTo>
                  <a:lnTo>
                    <a:pt x="8181" y="15578"/>
                  </a:lnTo>
                  <a:lnTo>
                    <a:pt x="5285" y="16240"/>
                  </a:lnTo>
                  <a:lnTo>
                    <a:pt x="3354" y="17740"/>
                  </a:lnTo>
                  <a:lnTo>
                    <a:pt x="1209" y="22228"/>
                  </a:lnTo>
                  <a:lnTo>
                    <a:pt x="0" y="30705"/>
                  </a:lnTo>
                  <a:lnTo>
                    <a:pt x="890" y="32675"/>
                  </a:lnTo>
                  <a:lnTo>
                    <a:pt x="2541" y="33988"/>
                  </a:lnTo>
                  <a:lnTo>
                    <a:pt x="4700" y="34863"/>
                  </a:lnTo>
                  <a:lnTo>
                    <a:pt x="6139" y="36505"/>
                  </a:lnTo>
                  <a:lnTo>
                    <a:pt x="7738" y="41152"/>
                  </a:lnTo>
                  <a:lnTo>
                    <a:pt x="9222" y="42814"/>
                  </a:lnTo>
                  <a:lnTo>
                    <a:pt x="13694" y="44662"/>
                  </a:lnTo>
                  <a:lnTo>
                    <a:pt x="22162" y="45702"/>
                  </a:lnTo>
                  <a:lnTo>
                    <a:pt x="28265" y="43122"/>
                  </a:lnTo>
                  <a:lnTo>
                    <a:pt x="42103" y="31938"/>
                  </a:lnTo>
                  <a:lnTo>
                    <a:pt x="44888" y="26422"/>
                  </a:lnTo>
                  <a:lnTo>
                    <a:pt x="47029" y="8209"/>
                  </a:lnTo>
                  <a:lnTo>
                    <a:pt x="47079" y="3529"/>
                  </a:lnTo>
                  <a:lnTo>
                    <a:pt x="46033" y="1857"/>
                  </a:lnTo>
                  <a:lnTo>
                    <a:pt x="44278" y="743"/>
                  </a:lnTo>
                  <a:lnTo>
                    <a:pt x="42048" y="0"/>
                  </a:lnTo>
                  <a:lnTo>
                    <a:pt x="40563" y="563"/>
                  </a:lnTo>
                  <a:lnTo>
                    <a:pt x="39572" y="1997"/>
                  </a:lnTo>
                  <a:lnTo>
                    <a:pt x="38912" y="4011"/>
                  </a:lnTo>
                  <a:lnTo>
                    <a:pt x="30227" y="17870"/>
                  </a:lnTo>
                  <a:lnTo>
                    <a:pt x="28193" y="39807"/>
                  </a:lnTo>
                  <a:lnTo>
                    <a:pt x="29210" y="41918"/>
                  </a:lnTo>
                  <a:lnTo>
                    <a:pt x="30945" y="43325"/>
                  </a:lnTo>
                  <a:lnTo>
                    <a:pt x="35695" y="45947"/>
                  </a:lnTo>
                  <a:lnTo>
                    <a:pt x="45405" y="54176"/>
                  </a:lnTo>
                  <a:lnTo>
                    <a:pt x="55168" y="55533"/>
                  </a:lnTo>
                  <a:lnTo>
                    <a:pt x="61261" y="50569"/>
                  </a:lnTo>
                  <a:lnTo>
                    <a:pt x="63987" y="45286"/>
                  </a:lnTo>
                  <a:lnTo>
                    <a:pt x="64713" y="42395"/>
                  </a:lnTo>
                  <a:lnTo>
                    <a:pt x="64139" y="39409"/>
                  </a:lnTo>
                  <a:lnTo>
                    <a:pt x="57838" y="28920"/>
                  </a:lnTo>
                  <a:lnTo>
                    <a:pt x="54351" y="27903"/>
                  </a:lnTo>
                  <a:lnTo>
                    <a:pt x="51940" y="27632"/>
                  </a:lnTo>
                  <a:lnTo>
                    <a:pt x="50332" y="28509"/>
                  </a:lnTo>
                  <a:lnTo>
                    <a:pt x="49260" y="30153"/>
                  </a:lnTo>
                  <a:lnTo>
                    <a:pt x="48546" y="32306"/>
                  </a:lnTo>
                  <a:lnTo>
                    <a:pt x="39766" y="46408"/>
                  </a:lnTo>
                  <a:lnTo>
                    <a:pt x="39042" y="49493"/>
                  </a:lnTo>
                  <a:lnTo>
                    <a:pt x="39617" y="51550"/>
                  </a:lnTo>
                  <a:lnTo>
                    <a:pt x="41058" y="52921"/>
                  </a:lnTo>
                  <a:lnTo>
                    <a:pt x="43078" y="53835"/>
                  </a:lnTo>
                  <a:lnTo>
                    <a:pt x="44424" y="55503"/>
                  </a:lnTo>
                  <a:lnTo>
                    <a:pt x="45920" y="60178"/>
                  </a:lnTo>
                  <a:lnTo>
                    <a:pt x="47378" y="61849"/>
                  </a:lnTo>
                  <a:lnTo>
                    <a:pt x="51819" y="63704"/>
                  </a:lnTo>
                  <a:lnTo>
                    <a:pt x="69475" y="65059"/>
                  </a:lnTo>
                  <a:lnTo>
                    <a:pt x="71548" y="64044"/>
                  </a:lnTo>
                  <a:lnTo>
                    <a:pt x="72929" y="62309"/>
                  </a:lnTo>
                  <a:lnTo>
                    <a:pt x="74465" y="57559"/>
                  </a:lnTo>
                  <a:lnTo>
                    <a:pt x="75531" y="47852"/>
                  </a:lnTo>
                  <a:lnTo>
                    <a:pt x="74526" y="47281"/>
                  </a:lnTo>
                  <a:lnTo>
                    <a:pt x="66167" y="46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652"/>
            <p:cNvSpPr/>
            <p:nvPr>
              <p:custDataLst>
                <p:tags r:id="rId139"/>
              </p:custDataLst>
            </p:nvPr>
          </p:nvSpPr>
          <p:spPr>
            <a:xfrm>
              <a:off x="8262220" y="2657483"/>
              <a:ext cx="2310012" cy="504390"/>
            </a:xfrm>
            <a:custGeom>
              <a:avLst/>
              <a:gdLst/>
              <a:ahLst/>
              <a:cxnLst/>
              <a:rect l="0" t="0" r="0" b="0"/>
              <a:pathLst>
                <a:path w="2310012" h="504390">
                  <a:moveTo>
                    <a:pt x="5480" y="266692"/>
                  </a:moveTo>
                  <a:lnTo>
                    <a:pt x="5480" y="266692"/>
                  </a:lnTo>
                  <a:lnTo>
                    <a:pt x="5480" y="271748"/>
                  </a:lnTo>
                  <a:lnTo>
                    <a:pt x="6538" y="273238"/>
                  </a:lnTo>
                  <a:lnTo>
                    <a:pt x="8302" y="274231"/>
                  </a:lnTo>
                  <a:lnTo>
                    <a:pt x="13680" y="275825"/>
                  </a:lnTo>
                  <a:lnTo>
                    <a:pt x="14417" y="278864"/>
                  </a:lnTo>
                  <a:lnTo>
                    <a:pt x="15002" y="295116"/>
                  </a:lnTo>
                  <a:lnTo>
                    <a:pt x="24496" y="304757"/>
                  </a:lnTo>
                  <a:lnTo>
                    <a:pt x="24529" y="295658"/>
                  </a:lnTo>
                  <a:lnTo>
                    <a:pt x="31075" y="287740"/>
                  </a:lnTo>
                  <a:lnTo>
                    <a:pt x="33662" y="277943"/>
                  </a:lnTo>
                  <a:lnTo>
                    <a:pt x="34055" y="249012"/>
                  </a:lnTo>
                  <a:lnTo>
                    <a:pt x="32997" y="248555"/>
                  </a:lnTo>
                  <a:lnTo>
                    <a:pt x="24646" y="247653"/>
                  </a:lnTo>
                  <a:lnTo>
                    <a:pt x="19508" y="252702"/>
                  </a:lnTo>
                  <a:lnTo>
                    <a:pt x="14184" y="255183"/>
                  </a:lnTo>
                  <a:lnTo>
                    <a:pt x="7200" y="256775"/>
                  </a:lnTo>
                  <a:lnTo>
                    <a:pt x="6626" y="257964"/>
                  </a:lnTo>
                  <a:lnTo>
                    <a:pt x="5525" y="271345"/>
                  </a:lnTo>
                  <a:lnTo>
                    <a:pt x="4451" y="272970"/>
                  </a:lnTo>
                  <a:lnTo>
                    <a:pt x="2678" y="274052"/>
                  </a:lnTo>
                  <a:lnTo>
                    <a:pt x="436" y="274773"/>
                  </a:lnTo>
                  <a:lnTo>
                    <a:pt x="0" y="276313"/>
                  </a:lnTo>
                  <a:lnTo>
                    <a:pt x="5205" y="285312"/>
                  </a:lnTo>
                  <a:lnTo>
                    <a:pt x="5399" y="290671"/>
                  </a:lnTo>
                  <a:lnTo>
                    <a:pt x="6484" y="292203"/>
                  </a:lnTo>
                  <a:lnTo>
                    <a:pt x="8266" y="293224"/>
                  </a:lnTo>
                  <a:lnTo>
                    <a:pt x="15176" y="294998"/>
                  </a:lnTo>
                  <a:lnTo>
                    <a:pt x="23089" y="295232"/>
                  </a:lnTo>
                  <a:lnTo>
                    <a:pt x="38396" y="287656"/>
                  </a:lnTo>
                  <a:lnTo>
                    <a:pt x="56016" y="272876"/>
                  </a:lnTo>
                  <a:lnTo>
                    <a:pt x="59690" y="266618"/>
                  </a:lnTo>
                  <a:lnTo>
                    <a:pt x="60670" y="263468"/>
                  </a:lnTo>
                  <a:lnTo>
                    <a:pt x="60265" y="261368"/>
                  </a:lnTo>
                  <a:lnTo>
                    <a:pt x="58936" y="259967"/>
                  </a:lnTo>
                  <a:lnTo>
                    <a:pt x="54258" y="257720"/>
                  </a:lnTo>
                  <a:lnTo>
                    <a:pt x="42896" y="267601"/>
                  </a:lnTo>
                  <a:lnTo>
                    <a:pt x="37984" y="273446"/>
                  </a:lnTo>
                  <a:lnTo>
                    <a:pt x="35218" y="282687"/>
                  </a:lnTo>
                  <a:lnTo>
                    <a:pt x="34572" y="288970"/>
                  </a:lnTo>
                  <a:lnTo>
                    <a:pt x="35459" y="291069"/>
                  </a:lnTo>
                  <a:lnTo>
                    <a:pt x="37108" y="292468"/>
                  </a:lnTo>
                  <a:lnTo>
                    <a:pt x="42301" y="294714"/>
                  </a:lnTo>
                  <a:lnTo>
                    <a:pt x="53772" y="287655"/>
                  </a:lnTo>
                  <a:lnTo>
                    <a:pt x="56725" y="287017"/>
                  </a:lnTo>
                  <a:lnTo>
                    <a:pt x="58694" y="285534"/>
                  </a:lnTo>
                  <a:lnTo>
                    <a:pt x="60880" y="281063"/>
                  </a:lnTo>
                  <a:lnTo>
                    <a:pt x="62112" y="272596"/>
                  </a:lnTo>
                  <a:lnTo>
                    <a:pt x="61226" y="270628"/>
                  </a:lnTo>
                  <a:lnTo>
                    <a:pt x="59577" y="269316"/>
                  </a:lnTo>
                  <a:lnTo>
                    <a:pt x="57420" y="268441"/>
                  </a:lnTo>
                  <a:lnTo>
                    <a:pt x="54923" y="268917"/>
                  </a:lnTo>
                  <a:lnTo>
                    <a:pt x="49326" y="272267"/>
                  </a:lnTo>
                  <a:lnTo>
                    <a:pt x="47412" y="274642"/>
                  </a:lnTo>
                  <a:lnTo>
                    <a:pt x="45283" y="280103"/>
                  </a:lnTo>
                  <a:lnTo>
                    <a:pt x="43730" y="301649"/>
                  </a:lnTo>
                  <a:lnTo>
                    <a:pt x="46468" y="306217"/>
                  </a:lnTo>
                  <a:lnTo>
                    <a:pt x="48680" y="308917"/>
                  </a:lnTo>
                  <a:lnTo>
                    <a:pt x="51213" y="309659"/>
                  </a:lnTo>
                  <a:lnTo>
                    <a:pt x="53961" y="309095"/>
                  </a:lnTo>
                  <a:lnTo>
                    <a:pt x="60918" y="305642"/>
                  </a:lnTo>
                  <a:lnTo>
                    <a:pt x="67179" y="294931"/>
                  </a:lnTo>
                  <a:lnTo>
                    <a:pt x="67779" y="290809"/>
                  </a:lnTo>
                  <a:lnTo>
                    <a:pt x="63221" y="277638"/>
                  </a:lnTo>
                  <a:lnTo>
                    <a:pt x="62894" y="276848"/>
                  </a:lnTo>
                  <a:lnTo>
                    <a:pt x="62632" y="285630"/>
                  </a:lnTo>
                  <a:lnTo>
                    <a:pt x="67687" y="280652"/>
                  </a:lnTo>
                  <a:lnTo>
                    <a:pt x="70170" y="272544"/>
                  </a:lnTo>
                  <a:lnTo>
                    <a:pt x="70831" y="267418"/>
                  </a:lnTo>
                  <a:lnTo>
                    <a:pt x="72331" y="264001"/>
                  </a:lnTo>
                  <a:lnTo>
                    <a:pt x="74390" y="261723"/>
                  </a:lnTo>
                  <a:lnTo>
                    <a:pt x="76820" y="260204"/>
                  </a:lnTo>
                  <a:lnTo>
                    <a:pt x="78439" y="257075"/>
                  </a:lnTo>
                  <a:lnTo>
                    <a:pt x="89163" y="211664"/>
                  </a:lnTo>
                  <a:lnTo>
                    <a:pt x="91194" y="182743"/>
                  </a:lnTo>
                  <a:lnTo>
                    <a:pt x="118029" y="154147"/>
                  </a:lnTo>
                  <a:lnTo>
                    <a:pt x="119003" y="150350"/>
                  </a:lnTo>
                  <a:lnTo>
                    <a:pt x="119262" y="147855"/>
                  </a:lnTo>
                  <a:lnTo>
                    <a:pt x="122372" y="142262"/>
                  </a:lnTo>
                  <a:lnTo>
                    <a:pt x="146879" y="115778"/>
                  </a:lnTo>
                  <a:lnTo>
                    <a:pt x="152974" y="114732"/>
                  </a:lnTo>
                  <a:lnTo>
                    <a:pt x="161483" y="114422"/>
                  </a:lnTo>
                  <a:lnTo>
                    <a:pt x="163456" y="113321"/>
                  </a:lnTo>
                  <a:lnTo>
                    <a:pt x="164773" y="111528"/>
                  </a:lnTo>
                  <a:lnTo>
                    <a:pt x="165650" y="109274"/>
                  </a:lnTo>
                  <a:lnTo>
                    <a:pt x="167293" y="107771"/>
                  </a:lnTo>
                  <a:lnTo>
                    <a:pt x="177535" y="102538"/>
                  </a:lnTo>
                  <a:lnTo>
                    <a:pt x="183549" y="98485"/>
                  </a:lnTo>
                  <a:lnTo>
                    <a:pt x="192885" y="95145"/>
                  </a:lnTo>
                  <a:lnTo>
                    <a:pt x="234080" y="59947"/>
                  </a:lnTo>
                  <a:lnTo>
                    <a:pt x="278705" y="47474"/>
                  </a:lnTo>
                  <a:lnTo>
                    <a:pt x="309640" y="35912"/>
                  </a:lnTo>
                  <a:lnTo>
                    <a:pt x="316346" y="31831"/>
                  </a:lnTo>
                  <a:lnTo>
                    <a:pt x="327411" y="28997"/>
                  </a:lnTo>
                  <a:lnTo>
                    <a:pt x="343101" y="27593"/>
                  </a:lnTo>
                  <a:lnTo>
                    <a:pt x="357490" y="21045"/>
                  </a:lnTo>
                  <a:lnTo>
                    <a:pt x="403837" y="19077"/>
                  </a:lnTo>
                  <a:lnTo>
                    <a:pt x="412893" y="16235"/>
                  </a:lnTo>
                  <a:lnTo>
                    <a:pt x="421502" y="12503"/>
                  </a:lnTo>
                  <a:lnTo>
                    <a:pt x="465312" y="9569"/>
                  </a:lnTo>
                  <a:lnTo>
                    <a:pt x="475492" y="10598"/>
                  </a:lnTo>
                  <a:lnTo>
                    <a:pt x="494027" y="17721"/>
                  </a:lnTo>
                  <a:lnTo>
                    <a:pt x="523178" y="20023"/>
                  </a:lnTo>
                  <a:lnTo>
                    <a:pt x="541659" y="27233"/>
                  </a:lnTo>
                  <a:lnTo>
                    <a:pt x="560700" y="31213"/>
                  </a:lnTo>
                  <a:lnTo>
                    <a:pt x="574978" y="38876"/>
                  </a:lnTo>
                  <a:lnTo>
                    <a:pt x="582441" y="43732"/>
                  </a:lnTo>
                  <a:lnTo>
                    <a:pt x="592591" y="47524"/>
                  </a:lnTo>
                  <a:lnTo>
                    <a:pt x="603639" y="55666"/>
                  </a:lnTo>
                  <a:lnTo>
                    <a:pt x="612782" y="57909"/>
                  </a:lnTo>
                  <a:lnTo>
                    <a:pt x="621688" y="63601"/>
                  </a:lnTo>
                  <a:lnTo>
                    <a:pt x="631032" y="66817"/>
                  </a:lnTo>
                  <a:lnTo>
                    <a:pt x="676848" y="109386"/>
                  </a:lnTo>
                  <a:lnTo>
                    <a:pt x="687332" y="120927"/>
                  </a:lnTo>
                  <a:lnTo>
                    <a:pt x="690760" y="131498"/>
                  </a:lnTo>
                  <a:lnTo>
                    <a:pt x="704268" y="140582"/>
                  </a:lnTo>
                  <a:lnTo>
                    <a:pt x="710650" y="149481"/>
                  </a:lnTo>
                  <a:lnTo>
                    <a:pt x="723950" y="159878"/>
                  </a:lnTo>
                  <a:lnTo>
                    <a:pt x="735061" y="173778"/>
                  </a:lnTo>
                  <a:lnTo>
                    <a:pt x="745057" y="180954"/>
                  </a:lnTo>
                  <a:lnTo>
                    <a:pt x="761103" y="202145"/>
                  </a:lnTo>
                  <a:lnTo>
                    <a:pt x="767468" y="206254"/>
                  </a:lnTo>
                  <a:lnTo>
                    <a:pt x="770646" y="207350"/>
                  </a:lnTo>
                  <a:lnTo>
                    <a:pt x="777001" y="214212"/>
                  </a:lnTo>
                  <a:lnTo>
                    <a:pt x="818280" y="260317"/>
                  </a:lnTo>
                  <a:lnTo>
                    <a:pt x="841563" y="291208"/>
                  </a:lnTo>
                  <a:lnTo>
                    <a:pt x="884840" y="327007"/>
                  </a:lnTo>
                  <a:lnTo>
                    <a:pt x="903637" y="350430"/>
                  </a:lnTo>
                  <a:lnTo>
                    <a:pt x="921728" y="364724"/>
                  </a:lnTo>
                  <a:lnTo>
                    <a:pt x="925994" y="371292"/>
                  </a:lnTo>
                  <a:lnTo>
                    <a:pt x="927131" y="374526"/>
                  </a:lnTo>
                  <a:lnTo>
                    <a:pt x="934040" y="380940"/>
                  </a:lnTo>
                  <a:lnTo>
                    <a:pt x="950665" y="393682"/>
                  </a:lnTo>
                  <a:lnTo>
                    <a:pt x="989721" y="441201"/>
                  </a:lnTo>
                  <a:lnTo>
                    <a:pt x="996076" y="444793"/>
                  </a:lnTo>
                  <a:lnTo>
                    <a:pt x="1002428" y="447448"/>
                  </a:lnTo>
                  <a:lnTo>
                    <a:pt x="1028026" y="462743"/>
                  </a:lnTo>
                  <a:lnTo>
                    <a:pt x="1069546" y="479819"/>
                  </a:lnTo>
                  <a:lnTo>
                    <a:pt x="1094592" y="484592"/>
                  </a:lnTo>
                  <a:lnTo>
                    <a:pt x="1112523" y="486477"/>
                  </a:lnTo>
                  <a:lnTo>
                    <a:pt x="1127125" y="492210"/>
                  </a:lnTo>
                  <a:lnTo>
                    <a:pt x="1148502" y="495437"/>
                  </a:lnTo>
                  <a:lnTo>
                    <a:pt x="1169102" y="502651"/>
                  </a:lnTo>
                  <a:lnTo>
                    <a:pt x="1188184" y="504389"/>
                  </a:lnTo>
                  <a:lnTo>
                    <a:pt x="1231288" y="496150"/>
                  </a:lnTo>
                  <a:lnTo>
                    <a:pt x="1273842" y="495342"/>
                  </a:lnTo>
                  <a:lnTo>
                    <a:pt x="1311789" y="495295"/>
                  </a:lnTo>
                  <a:lnTo>
                    <a:pt x="1319134" y="492471"/>
                  </a:lnTo>
                  <a:lnTo>
                    <a:pt x="1325927" y="488746"/>
                  </a:lnTo>
                  <a:lnTo>
                    <a:pt x="1338909" y="486356"/>
                  </a:lnTo>
                  <a:lnTo>
                    <a:pt x="1342108" y="486159"/>
                  </a:lnTo>
                  <a:lnTo>
                    <a:pt x="1348484" y="483120"/>
                  </a:lnTo>
                  <a:lnTo>
                    <a:pt x="1394560" y="453887"/>
                  </a:lnTo>
                  <a:lnTo>
                    <a:pt x="1414556" y="440947"/>
                  </a:lnTo>
                  <a:lnTo>
                    <a:pt x="1432813" y="433640"/>
                  </a:lnTo>
                  <a:lnTo>
                    <a:pt x="1456052" y="415801"/>
                  </a:lnTo>
                  <a:lnTo>
                    <a:pt x="1475100" y="400027"/>
                  </a:lnTo>
                  <a:lnTo>
                    <a:pt x="1500312" y="380991"/>
                  </a:lnTo>
                  <a:lnTo>
                    <a:pt x="1545353" y="335484"/>
                  </a:lnTo>
                  <a:lnTo>
                    <a:pt x="1554880" y="321529"/>
                  </a:lnTo>
                  <a:lnTo>
                    <a:pt x="1570755" y="310210"/>
                  </a:lnTo>
                  <a:lnTo>
                    <a:pt x="1608855" y="263626"/>
                  </a:lnTo>
                  <a:lnTo>
                    <a:pt x="1656087" y="216286"/>
                  </a:lnTo>
                  <a:lnTo>
                    <a:pt x="1700929" y="171443"/>
                  </a:lnTo>
                  <a:lnTo>
                    <a:pt x="1737149" y="135223"/>
                  </a:lnTo>
                  <a:lnTo>
                    <a:pt x="1751751" y="126109"/>
                  </a:lnTo>
                  <a:lnTo>
                    <a:pt x="1758321" y="117206"/>
                  </a:lnTo>
                  <a:lnTo>
                    <a:pt x="1804322" y="82539"/>
                  </a:lnTo>
                  <a:lnTo>
                    <a:pt x="1851525" y="53967"/>
                  </a:lnTo>
                  <a:lnTo>
                    <a:pt x="1871725" y="45631"/>
                  </a:lnTo>
                  <a:lnTo>
                    <a:pt x="1916563" y="13728"/>
                  </a:lnTo>
                  <a:lnTo>
                    <a:pt x="1929477" y="7526"/>
                  </a:lnTo>
                  <a:lnTo>
                    <a:pt x="1935856" y="3341"/>
                  </a:lnTo>
                  <a:lnTo>
                    <a:pt x="1946456" y="984"/>
                  </a:lnTo>
                  <a:lnTo>
                    <a:pt x="1994012" y="0"/>
                  </a:lnTo>
                  <a:lnTo>
                    <a:pt x="2022833" y="1051"/>
                  </a:lnTo>
                  <a:lnTo>
                    <a:pt x="2068380" y="9125"/>
                  </a:lnTo>
                  <a:lnTo>
                    <a:pt x="2112247" y="18137"/>
                  </a:lnTo>
                  <a:lnTo>
                    <a:pt x="2126073" y="19832"/>
                  </a:lnTo>
                  <a:lnTo>
                    <a:pt x="2155331" y="27207"/>
                  </a:lnTo>
                  <a:lnTo>
                    <a:pt x="2186754" y="31210"/>
                  </a:lnTo>
                  <a:lnTo>
                    <a:pt x="2207058" y="36732"/>
                  </a:lnTo>
                  <a:lnTo>
                    <a:pt x="2227806" y="38882"/>
                  </a:lnTo>
                  <a:lnTo>
                    <a:pt x="2246589" y="46257"/>
                  </a:lnTo>
                  <a:lnTo>
                    <a:pt x="2259641" y="48407"/>
                  </a:lnTo>
                  <a:lnTo>
                    <a:pt x="2270536" y="55782"/>
                  </a:lnTo>
                  <a:lnTo>
                    <a:pt x="2279660" y="56873"/>
                  </a:lnTo>
                  <a:lnTo>
                    <a:pt x="2301005" y="57142"/>
                  </a:lnTo>
                  <a:lnTo>
                    <a:pt x="2301005" y="48941"/>
                  </a:lnTo>
                  <a:lnTo>
                    <a:pt x="2299947" y="48500"/>
                  </a:lnTo>
                  <a:lnTo>
                    <a:pt x="2286814" y="47652"/>
                  </a:lnTo>
                  <a:lnTo>
                    <a:pt x="2285195" y="48698"/>
                  </a:lnTo>
                  <a:lnTo>
                    <a:pt x="2284116" y="50455"/>
                  </a:lnTo>
                  <a:lnTo>
                    <a:pt x="2282382" y="55821"/>
                  </a:lnTo>
                  <a:lnTo>
                    <a:pt x="2279323" y="56555"/>
                  </a:lnTo>
                  <a:lnTo>
                    <a:pt x="2277025" y="56751"/>
                  </a:lnTo>
                  <a:lnTo>
                    <a:pt x="2276551" y="57939"/>
                  </a:lnTo>
                  <a:lnTo>
                    <a:pt x="2281682" y="66265"/>
                  </a:lnTo>
                  <a:lnTo>
                    <a:pt x="2290131" y="66632"/>
                  </a:lnTo>
                  <a:lnTo>
                    <a:pt x="2299563" y="58463"/>
                  </a:lnTo>
                  <a:lnTo>
                    <a:pt x="2300878" y="49057"/>
                  </a:lnTo>
                  <a:lnTo>
                    <a:pt x="2292792" y="39542"/>
                  </a:lnTo>
                  <a:lnTo>
                    <a:pt x="2292355" y="40117"/>
                  </a:lnTo>
                  <a:lnTo>
                    <a:pt x="2291868" y="43578"/>
                  </a:lnTo>
                  <a:lnTo>
                    <a:pt x="2290681" y="44924"/>
                  </a:lnTo>
                  <a:lnTo>
                    <a:pt x="2286538" y="46420"/>
                  </a:lnTo>
                  <a:lnTo>
                    <a:pt x="2285010" y="47877"/>
                  </a:lnTo>
                  <a:lnTo>
                    <a:pt x="2283313" y="52319"/>
                  </a:lnTo>
                  <a:lnTo>
                    <a:pt x="2281803" y="53926"/>
                  </a:lnTo>
                  <a:lnTo>
                    <a:pt x="2277302" y="55713"/>
                  </a:lnTo>
                  <a:lnTo>
                    <a:pt x="2276736" y="57247"/>
                  </a:lnTo>
                  <a:lnTo>
                    <a:pt x="2277418" y="59329"/>
                  </a:lnTo>
                  <a:lnTo>
                    <a:pt x="2281059" y="65217"/>
                  </a:lnTo>
                  <a:lnTo>
                    <a:pt x="2281691" y="71294"/>
                  </a:lnTo>
                  <a:lnTo>
                    <a:pt x="2282838" y="72927"/>
                  </a:lnTo>
                  <a:lnTo>
                    <a:pt x="2284659" y="74015"/>
                  </a:lnTo>
                  <a:lnTo>
                    <a:pt x="2286932" y="74741"/>
                  </a:lnTo>
                  <a:lnTo>
                    <a:pt x="2288448" y="74166"/>
                  </a:lnTo>
                  <a:lnTo>
                    <a:pt x="2289456" y="72725"/>
                  </a:lnTo>
                  <a:lnTo>
                    <a:pt x="2290132" y="70706"/>
                  </a:lnTo>
                  <a:lnTo>
                    <a:pt x="2296137" y="62807"/>
                  </a:lnTo>
                  <a:lnTo>
                    <a:pt x="2301665" y="59660"/>
                  </a:lnTo>
                  <a:lnTo>
                    <a:pt x="2304620" y="58820"/>
                  </a:lnTo>
                  <a:lnTo>
                    <a:pt x="2306589" y="57203"/>
                  </a:lnTo>
                  <a:lnTo>
                    <a:pt x="2308779" y="52583"/>
                  </a:lnTo>
                  <a:lnTo>
                    <a:pt x="2310011" y="44032"/>
                  </a:lnTo>
                  <a:lnTo>
                    <a:pt x="2309126" y="42052"/>
                  </a:lnTo>
                  <a:lnTo>
                    <a:pt x="2307478" y="40732"/>
                  </a:lnTo>
                  <a:lnTo>
                    <a:pt x="2302824" y="39265"/>
                  </a:lnTo>
                  <a:lnTo>
                    <a:pt x="2297228" y="38613"/>
                  </a:lnTo>
                  <a:lnTo>
                    <a:pt x="2295312" y="39498"/>
                  </a:lnTo>
                  <a:lnTo>
                    <a:pt x="2294033" y="41146"/>
                  </a:lnTo>
                  <a:lnTo>
                    <a:pt x="2291557" y="45799"/>
                  </a:lnTo>
                  <a:lnTo>
                    <a:pt x="2285270" y="54369"/>
                  </a:lnTo>
                  <a:lnTo>
                    <a:pt x="2282391" y="64838"/>
                  </a:lnTo>
                  <a:lnTo>
                    <a:pt x="2290196" y="74707"/>
                  </a:lnTo>
                  <a:lnTo>
                    <a:pt x="2293731" y="75532"/>
                  </a:lnTo>
                  <a:lnTo>
                    <a:pt x="2296156" y="75752"/>
                  </a:lnTo>
                  <a:lnTo>
                    <a:pt x="2297772" y="74840"/>
                  </a:lnTo>
                  <a:lnTo>
                    <a:pt x="2298849" y="73174"/>
                  </a:lnTo>
                  <a:lnTo>
                    <a:pt x="2300366" y="65773"/>
                  </a:lnTo>
                  <a:lnTo>
                    <a:pt x="2301005" y="571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8" name="SMARTInkShape-Group283"/>
          <p:cNvGrpSpPr/>
          <p:nvPr/>
        </p:nvGrpSpPr>
        <p:grpSpPr>
          <a:xfrm>
            <a:off x="7896225" y="1847850"/>
            <a:ext cx="4029076" cy="4752976"/>
            <a:chOff x="7896225" y="1847850"/>
            <a:chExt cx="4029076" cy="4752976"/>
          </a:xfrm>
        </p:grpSpPr>
        <p:sp>
          <p:nvSpPr>
            <p:cNvPr id="446" name="SMARTInkShape-1653"/>
            <p:cNvSpPr/>
            <p:nvPr>
              <p:custDataLst>
                <p:tags r:id="rId119"/>
              </p:custDataLst>
            </p:nvPr>
          </p:nvSpPr>
          <p:spPr>
            <a:xfrm>
              <a:off x="10525900" y="3915260"/>
              <a:ext cx="130172" cy="237641"/>
            </a:xfrm>
            <a:custGeom>
              <a:avLst/>
              <a:gdLst/>
              <a:ahLst/>
              <a:cxnLst/>
              <a:rect l="0" t="0" r="0" b="0"/>
              <a:pathLst>
                <a:path w="130172" h="237641">
                  <a:moveTo>
                    <a:pt x="46850" y="56665"/>
                  </a:moveTo>
                  <a:lnTo>
                    <a:pt x="46850" y="56665"/>
                  </a:lnTo>
                  <a:lnTo>
                    <a:pt x="1842" y="12589"/>
                  </a:lnTo>
                  <a:lnTo>
                    <a:pt x="388" y="7795"/>
                  </a:lnTo>
                  <a:lnTo>
                    <a:pt x="0" y="5035"/>
                  </a:lnTo>
                  <a:lnTo>
                    <a:pt x="800" y="3195"/>
                  </a:lnTo>
                  <a:lnTo>
                    <a:pt x="2391" y="1968"/>
                  </a:lnTo>
                  <a:lnTo>
                    <a:pt x="4511" y="1151"/>
                  </a:lnTo>
                  <a:lnTo>
                    <a:pt x="22663" y="0"/>
                  </a:lnTo>
                  <a:lnTo>
                    <a:pt x="43093" y="4715"/>
                  </a:lnTo>
                  <a:lnTo>
                    <a:pt x="72527" y="26371"/>
                  </a:lnTo>
                  <a:lnTo>
                    <a:pt x="110738" y="68529"/>
                  </a:lnTo>
                  <a:lnTo>
                    <a:pt x="127164" y="90602"/>
                  </a:lnTo>
                  <a:lnTo>
                    <a:pt x="130171" y="102087"/>
                  </a:lnTo>
                  <a:lnTo>
                    <a:pt x="124163" y="142445"/>
                  </a:lnTo>
                  <a:lnTo>
                    <a:pt x="94936" y="181752"/>
                  </a:lnTo>
                  <a:lnTo>
                    <a:pt x="62785" y="219618"/>
                  </a:lnTo>
                  <a:lnTo>
                    <a:pt x="37325" y="23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1654"/>
            <p:cNvSpPr/>
            <p:nvPr>
              <p:custDataLst>
                <p:tags r:id="rId120"/>
              </p:custDataLst>
            </p:nvPr>
          </p:nvSpPr>
          <p:spPr>
            <a:xfrm>
              <a:off x="10146225" y="4000500"/>
              <a:ext cx="474151" cy="38101"/>
            </a:xfrm>
            <a:custGeom>
              <a:avLst/>
              <a:gdLst/>
              <a:ahLst/>
              <a:cxnLst/>
              <a:rect l="0" t="0" r="0" b="0"/>
              <a:pathLst>
                <a:path w="474151" h="38101">
                  <a:moveTo>
                    <a:pt x="55050" y="38100"/>
                  </a:moveTo>
                  <a:lnTo>
                    <a:pt x="55050" y="38100"/>
                  </a:lnTo>
                  <a:lnTo>
                    <a:pt x="45329" y="37042"/>
                  </a:lnTo>
                  <a:lnTo>
                    <a:pt x="0" y="28692"/>
                  </a:lnTo>
                  <a:lnTo>
                    <a:pt x="40238" y="28582"/>
                  </a:lnTo>
                  <a:lnTo>
                    <a:pt x="78295" y="27518"/>
                  </a:lnTo>
                  <a:lnTo>
                    <a:pt x="114854" y="22029"/>
                  </a:lnTo>
                  <a:lnTo>
                    <a:pt x="150774" y="20374"/>
                  </a:lnTo>
                  <a:lnTo>
                    <a:pt x="197478" y="19443"/>
                  </a:lnTo>
                  <a:lnTo>
                    <a:pt x="238127" y="19167"/>
                  </a:lnTo>
                  <a:lnTo>
                    <a:pt x="283241" y="12527"/>
                  </a:lnTo>
                  <a:lnTo>
                    <a:pt x="321511" y="10414"/>
                  </a:lnTo>
                  <a:lnTo>
                    <a:pt x="354453" y="9920"/>
                  </a:lnTo>
                  <a:lnTo>
                    <a:pt x="387438" y="9701"/>
                  </a:lnTo>
                  <a:lnTo>
                    <a:pt x="430112" y="6755"/>
                  </a:lnTo>
                  <a:lnTo>
                    <a:pt x="47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1655"/>
            <p:cNvSpPr/>
            <p:nvPr>
              <p:custDataLst>
                <p:tags r:id="rId121"/>
              </p:custDataLst>
            </p:nvPr>
          </p:nvSpPr>
          <p:spPr>
            <a:xfrm>
              <a:off x="9864982" y="3962952"/>
              <a:ext cx="145794" cy="102401"/>
            </a:xfrm>
            <a:custGeom>
              <a:avLst/>
              <a:gdLst/>
              <a:ahLst/>
              <a:cxnLst/>
              <a:rect l="0" t="0" r="0" b="0"/>
              <a:pathLst>
                <a:path w="145794" h="102401">
                  <a:moveTo>
                    <a:pt x="2918" y="28023"/>
                  </a:moveTo>
                  <a:lnTo>
                    <a:pt x="2918" y="28023"/>
                  </a:lnTo>
                  <a:lnTo>
                    <a:pt x="2918" y="33079"/>
                  </a:lnTo>
                  <a:lnTo>
                    <a:pt x="5035" y="34569"/>
                  </a:lnTo>
                  <a:lnTo>
                    <a:pt x="13030" y="36224"/>
                  </a:lnTo>
                  <a:lnTo>
                    <a:pt x="29432" y="32099"/>
                  </a:lnTo>
                  <a:lnTo>
                    <a:pt x="33294" y="29682"/>
                  </a:lnTo>
                  <a:lnTo>
                    <a:pt x="45136" y="18198"/>
                  </a:lnTo>
                  <a:lnTo>
                    <a:pt x="53430" y="12015"/>
                  </a:lnTo>
                  <a:lnTo>
                    <a:pt x="57119" y="5739"/>
                  </a:lnTo>
                  <a:lnTo>
                    <a:pt x="57044" y="3642"/>
                  </a:lnTo>
                  <a:lnTo>
                    <a:pt x="55935" y="2244"/>
                  </a:lnTo>
                  <a:lnTo>
                    <a:pt x="51880" y="691"/>
                  </a:lnTo>
                  <a:lnTo>
                    <a:pt x="46552" y="0"/>
                  </a:lnTo>
                  <a:lnTo>
                    <a:pt x="43650" y="1933"/>
                  </a:lnTo>
                  <a:lnTo>
                    <a:pt x="18548" y="33032"/>
                  </a:lnTo>
                  <a:lnTo>
                    <a:pt x="128" y="71251"/>
                  </a:lnTo>
                  <a:lnTo>
                    <a:pt x="0" y="78008"/>
                  </a:lnTo>
                  <a:lnTo>
                    <a:pt x="5502" y="91161"/>
                  </a:lnTo>
                  <a:lnTo>
                    <a:pt x="9932" y="95515"/>
                  </a:lnTo>
                  <a:lnTo>
                    <a:pt x="20499" y="100353"/>
                  </a:lnTo>
                  <a:lnTo>
                    <a:pt x="66285" y="102400"/>
                  </a:lnTo>
                  <a:lnTo>
                    <a:pt x="103418" y="96392"/>
                  </a:lnTo>
                  <a:lnTo>
                    <a:pt x="145793" y="85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656"/>
            <p:cNvSpPr/>
            <p:nvPr>
              <p:custDataLst>
                <p:tags r:id="rId122"/>
              </p:custDataLst>
            </p:nvPr>
          </p:nvSpPr>
          <p:spPr>
            <a:xfrm>
              <a:off x="9678724" y="3957642"/>
              <a:ext cx="131326" cy="109534"/>
            </a:xfrm>
            <a:custGeom>
              <a:avLst/>
              <a:gdLst/>
              <a:ahLst/>
              <a:cxnLst/>
              <a:rect l="0" t="0" r="0" b="0"/>
              <a:pathLst>
                <a:path w="131326" h="109534">
                  <a:moveTo>
                    <a:pt x="8201" y="4758"/>
                  </a:moveTo>
                  <a:lnTo>
                    <a:pt x="8201" y="4758"/>
                  </a:lnTo>
                  <a:lnTo>
                    <a:pt x="8201" y="46394"/>
                  </a:lnTo>
                  <a:lnTo>
                    <a:pt x="8201" y="83895"/>
                  </a:lnTo>
                  <a:lnTo>
                    <a:pt x="7143" y="85033"/>
                  </a:lnTo>
                  <a:lnTo>
                    <a:pt x="5379" y="84733"/>
                  </a:lnTo>
                  <a:lnTo>
                    <a:pt x="3144" y="83475"/>
                  </a:lnTo>
                  <a:lnTo>
                    <a:pt x="1655" y="81577"/>
                  </a:lnTo>
                  <a:lnTo>
                    <a:pt x="0" y="76647"/>
                  </a:lnTo>
                  <a:lnTo>
                    <a:pt x="6994" y="37175"/>
                  </a:lnTo>
                  <a:lnTo>
                    <a:pt x="9513" y="31661"/>
                  </a:lnTo>
                  <a:lnTo>
                    <a:pt x="17956" y="22712"/>
                  </a:lnTo>
                  <a:lnTo>
                    <a:pt x="25943" y="18030"/>
                  </a:lnTo>
                  <a:lnTo>
                    <a:pt x="34636" y="15023"/>
                  </a:lnTo>
                  <a:lnTo>
                    <a:pt x="38646" y="20256"/>
                  </a:lnTo>
                  <a:lnTo>
                    <a:pt x="42899" y="28580"/>
                  </a:lnTo>
                  <a:lnTo>
                    <a:pt x="45293" y="40274"/>
                  </a:lnTo>
                  <a:lnTo>
                    <a:pt x="46261" y="69141"/>
                  </a:lnTo>
                  <a:lnTo>
                    <a:pt x="46289" y="65698"/>
                  </a:lnTo>
                  <a:lnTo>
                    <a:pt x="59558" y="35725"/>
                  </a:lnTo>
                  <a:lnTo>
                    <a:pt x="81245" y="8453"/>
                  </a:lnTo>
                  <a:lnTo>
                    <a:pt x="93579" y="796"/>
                  </a:lnTo>
                  <a:lnTo>
                    <a:pt x="98986" y="0"/>
                  </a:lnTo>
                  <a:lnTo>
                    <a:pt x="110639" y="1938"/>
                  </a:lnTo>
                  <a:lnTo>
                    <a:pt x="120052" y="9149"/>
                  </a:lnTo>
                  <a:lnTo>
                    <a:pt x="124043" y="14035"/>
                  </a:lnTo>
                  <a:lnTo>
                    <a:pt x="128477" y="25109"/>
                  </a:lnTo>
                  <a:lnTo>
                    <a:pt x="131325" y="54521"/>
                  </a:lnTo>
                  <a:lnTo>
                    <a:pt x="122501" y="109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657"/>
            <p:cNvSpPr/>
            <p:nvPr>
              <p:custDataLst>
                <p:tags r:id="rId123"/>
              </p:custDataLst>
            </p:nvPr>
          </p:nvSpPr>
          <p:spPr>
            <a:xfrm>
              <a:off x="9634696" y="3902520"/>
              <a:ext cx="14130" cy="12256"/>
            </a:xfrm>
            <a:custGeom>
              <a:avLst/>
              <a:gdLst/>
              <a:ahLst/>
              <a:cxnLst/>
              <a:rect l="0" t="0" r="0" b="0"/>
              <a:pathLst>
                <a:path w="14130" h="12256">
                  <a:moveTo>
                    <a:pt x="14129" y="12255"/>
                  </a:moveTo>
                  <a:lnTo>
                    <a:pt x="14129" y="12255"/>
                  </a:lnTo>
                  <a:lnTo>
                    <a:pt x="9072" y="2142"/>
                  </a:lnTo>
                  <a:lnTo>
                    <a:pt x="6524" y="221"/>
                  </a:lnTo>
                  <a:lnTo>
                    <a:pt x="3768" y="0"/>
                  </a:lnTo>
                  <a:lnTo>
                    <a:pt x="872" y="910"/>
                  </a:lnTo>
                  <a:lnTo>
                    <a:pt x="0" y="1517"/>
                  </a:lnTo>
                  <a:lnTo>
                    <a:pt x="476" y="1921"/>
                  </a:lnTo>
                  <a:lnTo>
                    <a:pt x="1851" y="2190"/>
                  </a:lnTo>
                  <a:lnTo>
                    <a:pt x="2769" y="3429"/>
                  </a:lnTo>
                  <a:lnTo>
                    <a:pt x="4604" y="1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658"/>
            <p:cNvSpPr/>
            <p:nvPr>
              <p:custDataLst>
                <p:tags r:id="rId124"/>
              </p:custDataLst>
            </p:nvPr>
          </p:nvSpPr>
          <p:spPr>
            <a:xfrm>
              <a:off x="9629775" y="39814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40" y="10361"/>
                  </a:lnTo>
                  <a:lnTo>
                    <a:pt x="9410" y="53258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659"/>
            <p:cNvSpPr/>
            <p:nvPr>
              <p:custDataLst>
                <p:tags r:id="rId125"/>
              </p:custDataLst>
            </p:nvPr>
          </p:nvSpPr>
          <p:spPr>
            <a:xfrm>
              <a:off x="9515475" y="3952875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5057" y="20374"/>
                  </a:lnTo>
                  <a:lnTo>
                    <a:pt x="38602" y="393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660"/>
            <p:cNvSpPr/>
            <p:nvPr>
              <p:custDataLst>
                <p:tags r:id="rId126"/>
              </p:custDataLst>
            </p:nvPr>
          </p:nvSpPr>
          <p:spPr>
            <a:xfrm>
              <a:off x="9553916" y="3810393"/>
              <a:ext cx="51267" cy="282797"/>
            </a:xfrm>
            <a:custGeom>
              <a:avLst/>
              <a:gdLst/>
              <a:ahLst/>
              <a:cxnLst/>
              <a:rect l="0" t="0" r="0" b="0"/>
              <a:pathLst>
                <a:path w="51267" h="282797">
                  <a:moveTo>
                    <a:pt x="18709" y="9132"/>
                  </a:moveTo>
                  <a:lnTo>
                    <a:pt x="18709" y="9132"/>
                  </a:lnTo>
                  <a:lnTo>
                    <a:pt x="18709" y="931"/>
                  </a:lnTo>
                  <a:lnTo>
                    <a:pt x="19767" y="490"/>
                  </a:lnTo>
                  <a:lnTo>
                    <a:pt x="23766" y="0"/>
                  </a:lnTo>
                  <a:lnTo>
                    <a:pt x="25255" y="927"/>
                  </a:lnTo>
                  <a:lnTo>
                    <a:pt x="26249" y="2604"/>
                  </a:lnTo>
                  <a:lnTo>
                    <a:pt x="27646" y="10020"/>
                  </a:lnTo>
                  <a:lnTo>
                    <a:pt x="27843" y="12899"/>
                  </a:lnTo>
                  <a:lnTo>
                    <a:pt x="20643" y="51805"/>
                  </a:lnTo>
                  <a:lnTo>
                    <a:pt x="19091" y="98935"/>
                  </a:lnTo>
                  <a:lnTo>
                    <a:pt x="13766" y="136400"/>
                  </a:lnTo>
                  <a:lnTo>
                    <a:pt x="3543" y="178322"/>
                  </a:lnTo>
                  <a:lnTo>
                    <a:pt x="0" y="222438"/>
                  </a:lnTo>
                  <a:lnTo>
                    <a:pt x="819" y="247312"/>
                  </a:lnTo>
                  <a:lnTo>
                    <a:pt x="7293" y="267500"/>
                  </a:lnTo>
                  <a:lnTo>
                    <a:pt x="12930" y="276715"/>
                  </a:lnTo>
                  <a:lnTo>
                    <a:pt x="16973" y="279595"/>
                  </a:lnTo>
                  <a:lnTo>
                    <a:pt x="27109" y="282796"/>
                  </a:lnTo>
                  <a:lnTo>
                    <a:pt x="31717" y="282592"/>
                  </a:lnTo>
                  <a:lnTo>
                    <a:pt x="39660" y="279542"/>
                  </a:lnTo>
                  <a:lnTo>
                    <a:pt x="46717" y="271837"/>
                  </a:lnTo>
                  <a:lnTo>
                    <a:pt x="50083" y="266818"/>
                  </a:lnTo>
                  <a:lnTo>
                    <a:pt x="51266" y="262415"/>
                  </a:lnTo>
                  <a:lnTo>
                    <a:pt x="47284" y="247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661"/>
            <p:cNvSpPr/>
            <p:nvPr>
              <p:custDataLst>
                <p:tags r:id="rId127"/>
              </p:custDataLst>
            </p:nvPr>
          </p:nvSpPr>
          <p:spPr>
            <a:xfrm>
              <a:off x="8248660" y="3486150"/>
              <a:ext cx="3038466" cy="91214"/>
            </a:xfrm>
            <a:custGeom>
              <a:avLst/>
              <a:gdLst/>
              <a:ahLst/>
              <a:cxnLst/>
              <a:rect l="0" t="0" r="0" b="0"/>
              <a:pathLst>
                <a:path w="3038466" h="91214">
                  <a:moveTo>
                    <a:pt x="9515" y="85725"/>
                  </a:moveTo>
                  <a:lnTo>
                    <a:pt x="9515" y="85725"/>
                  </a:lnTo>
                  <a:lnTo>
                    <a:pt x="9515" y="90782"/>
                  </a:lnTo>
                  <a:lnTo>
                    <a:pt x="8457" y="91213"/>
                  </a:lnTo>
                  <a:lnTo>
                    <a:pt x="24" y="85749"/>
                  </a:lnTo>
                  <a:lnTo>
                    <a:pt x="0" y="80676"/>
                  </a:lnTo>
                  <a:lnTo>
                    <a:pt x="1056" y="79184"/>
                  </a:lnTo>
                  <a:lnTo>
                    <a:pt x="2817" y="78189"/>
                  </a:lnTo>
                  <a:lnTo>
                    <a:pt x="13248" y="76593"/>
                  </a:lnTo>
                  <a:lnTo>
                    <a:pt x="19288" y="79197"/>
                  </a:lnTo>
                  <a:lnTo>
                    <a:pt x="25500" y="82824"/>
                  </a:lnTo>
                  <a:lnTo>
                    <a:pt x="37064" y="84865"/>
                  </a:lnTo>
                  <a:lnTo>
                    <a:pt x="79915" y="85650"/>
                  </a:lnTo>
                  <a:lnTo>
                    <a:pt x="120670" y="85710"/>
                  </a:lnTo>
                  <a:lnTo>
                    <a:pt x="158161" y="85721"/>
                  </a:lnTo>
                  <a:lnTo>
                    <a:pt x="204330" y="85725"/>
                  </a:lnTo>
                  <a:lnTo>
                    <a:pt x="246683" y="80668"/>
                  </a:lnTo>
                  <a:lnTo>
                    <a:pt x="289823" y="77083"/>
                  </a:lnTo>
                  <a:lnTo>
                    <a:pt x="337397" y="76462"/>
                  </a:lnTo>
                  <a:lnTo>
                    <a:pt x="373257" y="76317"/>
                  </a:lnTo>
                  <a:lnTo>
                    <a:pt x="413976" y="71178"/>
                  </a:lnTo>
                  <a:lnTo>
                    <a:pt x="447157" y="68676"/>
                  </a:lnTo>
                  <a:lnTo>
                    <a:pt x="483422" y="66506"/>
                  </a:lnTo>
                  <a:lnTo>
                    <a:pt x="513652" y="62014"/>
                  </a:lnTo>
                  <a:lnTo>
                    <a:pt x="552487" y="59311"/>
                  </a:lnTo>
                  <a:lnTo>
                    <a:pt x="593736" y="58111"/>
                  </a:lnTo>
                  <a:lnTo>
                    <a:pt x="640757" y="57435"/>
                  </a:lnTo>
                  <a:lnTo>
                    <a:pt x="681501" y="57234"/>
                  </a:lnTo>
                  <a:lnTo>
                    <a:pt x="721444" y="56116"/>
                  </a:lnTo>
                  <a:lnTo>
                    <a:pt x="765262" y="50611"/>
                  </a:lnTo>
                  <a:lnTo>
                    <a:pt x="806587" y="48510"/>
                  </a:lnTo>
                  <a:lnTo>
                    <a:pt x="851875" y="47887"/>
                  </a:lnTo>
                  <a:lnTo>
                    <a:pt x="898807" y="47703"/>
                  </a:lnTo>
                  <a:lnTo>
                    <a:pt x="946227" y="47648"/>
                  </a:lnTo>
                  <a:lnTo>
                    <a:pt x="993792" y="47632"/>
                  </a:lnTo>
                  <a:lnTo>
                    <a:pt x="1041397" y="47627"/>
                  </a:lnTo>
                  <a:lnTo>
                    <a:pt x="1089017" y="47625"/>
                  </a:lnTo>
                  <a:lnTo>
                    <a:pt x="1136640" y="47625"/>
                  </a:lnTo>
                  <a:lnTo>
                    <a:pt x="1168390" y="47625"/>
                  </a:lnTo>
                  <a:lnTo>
                    <a:pt x="1202962" y="44803"/>
                  </a:lnTo>
                  <a:lnTo>
                    <a:pt x="1238436" y="41079"/>
                  </a:lnTo>
                  <a:lnTo>
                    <a:pt x="1271841" y="39424"/>
                  </a:lnTo>
                  <a:lnTo>
                    <a:pt x="1304327" y="38689"/>
                  </a:lnTo>
                  <a:lnTo>
                    <a:pt x="1337463" y="38362"/>
                  </a:lnTo>
                  <a:lnTo>
                    <a:pt x="1373355" y="38217"/>
                  </a:lnTo>
                  <a:lnTo>
                    <a:pt x="1407652" y="38152"/>
                  </a:lnTo>
                  <a:lnTo>
                    <a:pt x="1441593" y="38123"/>
                  </a:lnTo>
                  <a:lnTo>
                    <a:pt x="1477843" y="38110"/>
                  </a:lnTo>
                  <a:lnTo>
                    <a:pt x="1512300" y="38105"/>
                  </a:lnTo>
                  <a:lnTo>
                    <a:pt x="1546311" y="38102"/>
                  </a:lnTo>
                  <a:lnTo>
                    <a:pt x="1582593" y="38100"/>
                  </a:lnTo>
                  <a:lnTo>
                    <a:pt x="1617064" y="38100"/>
                  </a:lnTo>
                  <a:lnTo>
                    <a:pt x="1651082" y="38100"/>
                  </a:lnTo>
                  <a:lnTo>
                    <a:pt x="1687367" y="38100"/>
                  </a:lnTo>
                  <a:lnTo>
                    <a:pt x="1724662" y="35278"/>
                  </a:lnTo>
                  <a:lnTo>
                    <a:pt x="1761343" y="31554"/>
                  </a:lnTo>
                  <a:lnTo>
                    <a:pt x="1795286" y="29899"/>
                  </a:lnTo>
                  <a:lnTo>
                    <a:pt x="1830833" y="29164"/>
                  </a:lnTo>
                  <a:lnTo>
                    <a:pt x="1867798" y="28837"/>
                  </a:lnTo>
                  <a:lnTo>
                    <a:pt x="1905393" y="28692"/>
                  </a:lnTo>
                  <a:lnTo>
                    <a:pt x="1940446" y="28627"/>
                  </a:lnTo>
                  <a:lnTo>
                    <a:pt x="1974723" y="27540"/>
                  </a:lnTo>
                  <a:lnTo>
                    <a:pt x="2011124" y="23528"/>
                  </a:lnTo>
                  <a:lnTo>
                    <a:pt x="2048469" y="21041"/>
                  </a:lnTo>
                  <a:lnTo>
                    <a:pt x="2086234" y="19935"/>
                  </a:lnTo>
                  <a:lnTo>
                    <a:pt x="2124185" y="19443"/>
                  </a:lnTo>
                  <a:lnTo>
                    <a:pt x="2159395" y="19225"/>
                  </a:lnTo>
                  <a:lnTo>
                    <a:pt x="2193742" y="19128"/>
                  </a:lnTo>
                  <a:lnTo>
                    <a:pt x="2230176" y="19084"/>
                  </a:lnTo>
                  <a:lnTo>
                    <a:pt x="2264711" y="19065"/>
                  </a:lnTo>
                  <a:lnTo>
                    <a:pt x="2297700" y="17999"/>
                  </a:lnTo>
                  <a:lnTo>
                    <a:pt x="2330000" y="13997"/>
                  </a:lnTo>
                  <a:lnTo>
                    <a:pt x="2361994" y="11512"/>
                  </a:lnTo>
                  <a:lnTo>
                    <a:pt x="2394911" y="10408"/>
                  </a:lnTo>
                  <a:lnTo>
                    <a:pt x="2430709" y="9918"/>
                  </a:lnTo>
                  <a:lnTo>
                    <a:pt x="2464960" y="9700"/>
                  </a:lnTo>
                  <a:lnTo>
                    <a:pt x="2511174" y="9577"/>
                  </a:lnTo>
                  <a:lnTo>
                    <a:pt x="2554501" y="9540"/>
                  </a:lnTo>
                  <a:lnTo>
                    <a:pt x="2598029" y="9530"/>
                  </a:lnTo>
                  <a:lnTo>
                    <a:pt x="2640558" y="9526"/>
                  </a:lnTo>
                  <a:lnTo>
                    <a:pt x="2683853" y="9525"/>
                  </a:lnTo>
                  <a:lnTo>
                    <a:pt x="2723492" y="9525"/>
                  </a:lnTo>
                  <a:lnTo>
                    <a:pt x="2762048" y="9525"/>
                  </a:lnTo>
                  <a:lnTo>
                    <a:pt x="2800282" y="9525"/>
                  </a:lnTo>
                  <a:lnTo>
                    <a:pt x="2844068" y="9525"/>
                  </a:lnTo>
                  <a:lnTo>
                    <a:pt x="2877982" y="9525"/>
                  </a:lnTo>
                  <a:lnTo>
                    <a:pt x="2910695" y="9525"/>
                  </a:lnTo>
                  <a:lnTo>
                    <a:pt x="2942872" y="9525"/>
                  </a:lnTo>
                  <a:lnTo>
                    <a:pt x="2979451" y="6703"/>
                  </a:lnTo>
                  <a:lnTo>
                    <a:pt x="3002635" y="1986"/>
                  </a:lnTo>
                  <a:lnTo>
                    <a:pt x="30384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662"/>
            <p:cNvSpPr/>
            <p:nvPr>
              <p:custDataLst>
                <p:tags r:id="rId128"/>
              </p:custDataLst>
            </p:nvPr>
          </p:nvSpPr>
          <p:spPr>
            <a:xfrm>
              <a:off x="8267816" y="2277799"/>
              <a:ext cx="57035" cy="1351147"/>
            </a:xfrm>
            <a:custGeom>
              <a:avLst/>
              <a:gdLst/>
              <a:ahLst/>
              <a:cxnLst/>
              <a:rect l="0" t="0" r="0" b="0"/>
              <a:pathLst>
                <a:path w="57035" h="1351147">
                  <a:moveTo>
                    <a:pt x="9409" y="8201"/>
                  </a:moveTo>
                  <a:lnTo>
                    <a:pt x="9409" y="8201"/>
                  </a:lnTo>
                  <a:lnTo>
                    <a:pt x="1209" y="8201"/>
                  </a:lnTo>
                  <a:lnTo>
                    <a:pt x="767" y="7143"/>
                  </a:lnTo>
                  <a:lnTo>
                    <a:pt x="0" y="0"/>
                  </a:lnTo>
                  <a:lnTo>
                    <a:pt x="4974" y="4125"/>
                  </a:lnTo>
                  <a:lnTo>
                    <a:pt x="7438" y="12034"/>
                  </a:lnTo>
                  <a:lnTo>
                    <a:pt x="16775" y="56999"/>
                  </a:lnTo>
                  <a:lnTo>
                    <a:pt x="18508" y="94158"/>
                  </a:lnTo>
                  <a:lnTo>
                    <a:pt x="18808" y="132683"/>
                  </a:lnTo>
                  <a:lnTo>
                    <a:pt x="25455" y="172412"/>
                  </a:lnTo>
                  <a:lnTo>
                    <a:pt x="27569" y="208786"/>
                  </a:lnTo>
                  <a:lnTo>
                    <a:pt x="29254" y="254606"/>
                  </a:lnTo>
                  <a:lnTo>
                    <a:pt x="34927" y="287703"/>
                  </a:lnTo>
                  <a:lnTo>
                    <a:pt x="36625" y="318691"/>
                  </a:lnTo>
                  <a:lnTo>
                    <a:pt x="40202" y="353630"/>
                  </a:lnTo>
                  <a:lnTo>
                    <a:pt x="45344" y="400534"/>
                  </a:lnTo>
                  <a:lnTo>
                    <a:pt x="46867" y="443006"/>
                  </a:lnTo>
                  <a:lnTo>
                    <a:pt x="50141" y="487340"/>
                  </a:lnTo>
                  <a:lnTo>
                    <a:pt x="54992" y="531874"/>
                  </a:lnTo>
                  <a:lnTo>
                    <a:pt x="56126" y="570086"/>
                  </a:lnTo>
                  <a:lnTo>
                    <a:pt x="56630" y="608236"/>
                  </a:lnTo>
                  <a:lnTo>
                    <a:pt x="56914" y="655301"/>
                  </a:lnTo>
                  <a:lnTo>
                    <a:pt x="56981" y="691265"/>
                  </a:lnTo>
                  <a:lnTo>
                    <a:pt x="57010" y="730885"/>
                  </a:lnTo>
                  <a:lnTo>
                    <a:pt x="57023" y="769661"/>
                  </a:lnTo>
                  <a:lnTo>
                    <a:pt x="51974" y="812022"/>
                  </a:lnTo>
                  <a:lnTo>
                    <a:pt x="49493" y="842763"/>
                  </a:lnTo>
                  <a:lnTo>
                    <a:pt x="50919" y="887304"/>
                  </a:lnTo>
                  <a:lnTo>
                    <a:pt x="55826" y="930798"/>
                  </a:lnTo>
                  <a:lnTo>
                    <a:pt x="51620" y="970420"/>
                  </a:lnTo>
                  <a:lnTo>
                    <a:pt x="48321" y="1017066"/>
                  </a:lnTo>
                  <a:lnTo>
                    <a:pt x="47669" y="1063126"/>
                  </a:lnTo>
                  <a:lnTo>
                    <a:pt x="47541" y="1108168"/>
                  </a:lnTo>
                  <a:lnTo>
                    <a:pt x="47519" y="1150327"/>
                  </a:lnTo>
                  <a:lnTo>
                    <a:pt x="54057" y="1191285"/>
                  </a:lnTo>
                  <a:lnTo>
                    <a:pt x="56152" y="1226813"/>
                  </a:lnTo>
                  <a:lnTo>
                    <a:pt x="56773" y="1268267"/>
                  </a:lnTo>
                  <a:lnTo>
                    <a:pt x="56982" y="1311791"/>
                  </a:lnTo>
                  <a:lnTo>
                    <a:pt x="57034" y="1351146"/>
                  </a:lnTo>
                  <a:lnTo>
                    <a:pt x="57034" y="1341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663"/>
            <p:cNvSpPr/>
            <p:nvPr>
              <p:custDataLst>
                <p:tags r:id="rId129"/>
              </p:custDataLst>
            </p:nvPr>
          </p:nvSpPr>
          <p:spPr>
            <a:xfrm>
              <a:off x="7896225" y="1847850"/>
              <a:ext cx="4029076" cy="38101"/>
            </a:xfrm>
            <a:custGeom>
              <a:avLst/>
              <a:gdLst/>
              <a:ahLst/>
              <a:cxnLst/>
              <a:rect l="0" t="0" r="0" b="0"/>
              <a:pathLst>
                <a:path w="4029076" h="38101">
                  <a:moveTo>
                    <a:pt x="0" y="0"/>
                  </a:moveTo>
                  <a:lnTo>
                    <a:pt x="0" y="0"/>
                  </a:lnTo>
                  <a:lnTo>
                    <a:pt x="25530" y="1058"/>
                  </a:lnTo>
                  <a:lnTo>
                    <a:pt x="67528" y="13258"/>
                  </a:lnTo>
                  <a:lnTo>
                    <a:pt x="106002" y="24452"/>
                  </a:lnTo>
                  <a:lnTo>
                    <a:pt x="142063" y="28412"/>
                  </a:lnTo>
                  <a:lnTo>
                    <a:pt x="186849" y="34759"/>
                  </a:lnTo>
                  <a:lnTo>
                    <a:pt x="221686" y="36615"/>
                  </a:lnTo>
                  <a:lnTo>
                    <a:pt x="261157" y="37440"/>
                  </a:lnTo>
                  <a:lnTo>
                    <a:pt x="304453" y="37807"/>
                  </a:lnTo>
                  <a:lnTo>
                    <a:pt x="351918" y="37970"/>
                  </a:lnTo>
                  <a:lnTo>
                    <a:pt x="377487" y="38013"/>
                  </a:lnTo>
                  <a:lnTo>
                    <a:pt x="404058" y="38042"/>
                  </a:lnTo>
                  <a:lnTo>
                    <a:pt x="431297" y="38061"/>
                  </a:lnTo>
                  <a:lnTo>
                    <a:pt x="458981" y="38074"/>
                  </a:lnTo>
                  <a:lnTo>
                    <a:pt x="486963" y="38083"/>
                  </a:lnTo>
                  <a:lnTo>
                    <a:pt x="515141" y="38089"/>
                  </a:lnTo>
                  <a:lnTo>
                    <a:pt x="545569" y="38092"/>
                  </a:lnTo>
                  <a:lnTo>
                    <a:pt x="577496" y="38095"/>
                  </a:lnTo>
                  <a:lnTo>
                    <a:pt x="610422" y="38097"/>
                  </a:lnTo>
                  <a:lnTo>
                    <a:pt x="642957" y="38098"/>
                  </a:lnTo>
                  <a:lnTo>
                    <a:pt x="675229" y="38098"/>
                  </a:lnTo>
                  <a:lnTo>
                    <a:pt x="707328" y="38099"/>
                  </a:lnTo>
                  <a:lnTo>
                    <a:pt x="741427" y="38099"/>
                  </a:lnTo>
                  <a:lnTo>
                    <a:pt x="776859" y="38099"/>
                  </a:lnTo>
                  <a:lnTo>
                    <a:pt x="813181" y="38100"/>
                  </a:lnTo>
                  <a:lnTo>
                    <a:pt x="852212" y="38100"/>
                  </a:lnTo>
                  <a:lnTo>
                    <a:pt x="893049" y="38100"/>
                  </a:lnTo>
                  <a:lnTo>
                    <a:pt x="935091" y="38100"/>
                  </a:lnTo>
                  <a:lnTo>
                    <a:pt x="977935" y="37042"/>
                  </a:lnTo>
                  <a:lnTo>
                    <a:pt x="1021315" y="35278"/>
                  </a:lnTo>
                  <a:lnTo>
                    <a:pt x="1065052" y="33044"/>
                  </a:lnTo>
                  <a:lnTo>
                    <a:pt x="1107969" y="31554"/>
                  </a:lnTo>
                  <a:lnTo>
                    <a:pt x="1150337" y="30561"/>
                  </a:lnTo>
                  <a:lnTo>
                    <a:pt x="1192340" y="29899"/>
                  </a:lnTo>
                  <a:lnTo>
                    <a:pt x="1236220" y="29458"/>
                  </a:lnTo>
                  <a:lnTo>
                    <a:pt x="1281346" y="29163"/>
                  </a:lnTo>
                  <a:lnTo>
                    <a:pt x="1327306" y="28967"/>
                  </a:lnTo>
                  <a:lnTo>
                    <a:pt x="1373820" y="27778"/>
                  </a:lnTo>
                  <a:lnTo>
                    <a:pt x="1420705" y="25927"/>
                  </a:lnTo>
                  <a:lnTo>
                    <a:pt x="1467837" y="23635"/>
                  </a:lnTo>
                  <a:lnTo>
                    <a:pt x="1516190" y="22107"/>
                  </a:lnTo>
                  <a:lnTo>
                    <a:pt x="1565361" y="21088"/>
                  </a:lnTo>
                  <a:lnTo>
                    <a:pt x="1615074" y="20408"/>
                  </a:lnTo>
                  <a:lnTo>
                    <a:pt x="1665149" y="19956"/>
                  </a:lnTo>
                  <a:lnTo>
                    <a:pt x="1715467" y="19654"/>
                  </a:lnTo>
                  <a:lnTo>
                    <a:pt x="1765944" y="19452"/>
                  </a:lnTo>
                  <a:lnTo>
                    <a:pt x="1817588" y="18260"/>
                  </a:lnTo>
                  <a:lnTo>
                    <a:pt x="1870009" y="16407"/>
                  </a:lnTo>
                  <a:lnTo>
                    <a:pt x="1922949" y="14113"/>
                  </a:lnTo>
                  <a:lnTo>
                    <a:pt x="1976232" y="12583"/>
                  </a:lnTo>
                  <a:lnTo>
                    <a:pt x="2029746" y="11564"/>
                  </a:lnTo>
                  <a:lnTo>
                    <a:pt x="2083414" y="10884"/>
                  </a:lnTo>
                  <a:lnTo>
                    <a:pt x="2138242" y="10431"/>
                  </a:lnTo>
                  <a:lnTo>
                    <a:pt x="2193845" y="10129"/>
                  </a:lnTo>
                  <a:lnTo>
                    <a:pt x="2249964" y="9928"/>
                  </a:lnTo>
                  <a:lnTo>
                    <a:pt x="2305367" y="8735"/>
                  </a:lnTo>
                  <a:lnTo>
                    <a:pt x="2360294" y="6882"/>
                  </a:lnTo>
                  <a:lnTo>
                    <a:pt x="2414906" y="4588"/>
                  </a:lnTo>
                  <a:lnTo>
                    <a:pt x="2469303" y="3059"/>
                  </a:lnTo>
                  <a:lnTo>
                    <a:pt x="2523561" y="2039"/>
                  </a:lnTo>
                  <a:lnTo>
                    <a:pt x="2577724" y="1359"/>
                  </a:lnTo>
                  <a:lnTo>
                    <a:pt x="2631824" y="906"/>
                  </a:lnTo>
                  <a:lnTo>
                    <a:pt x="2685883" y="604"/>
                  </a:lnTo>
                  <a:lnTo>
                    <a:pt x="2739914" y="403"/>
                  </a:lnTo>
                  <a:lnTo>
                    <a:pt x="2793928" y="268"/>
                  </a:lnTo>
                  <a:lnTo>
                    <a:pt x="2847926" y="179"/>
                  </a:lnTo>
                  <a:lnTo>
                    <a:pt x="2901917" y="119"/>
                  </a:lnTo>
                  <a:lnTo>
                    <a:pt x="2955903" y="79"/>
                  </a:lnTo>
                  <a:lnTo>
                    <a:pt x="3009885" y="53"/>
                  </a:lnTo>
                  <a:lnTo>
                    <a:pt x="3063866" y="35"/>
                  </a:lnTo>
                  <a:lnTo>
                    <a:pt x="3115727" y="23"/>
                  </a:lnTo>
                  <a:lnTo>
                    <a:pt x="3166176" y="16"/>
                  </a:lnTo>
                  <a:lnTo>
                    <a:pt x="3215684" y="10"/>
                  </a:lnTo>
                  <a:lnTo>
                    <a:pt x="3263505" y="7"/>
                  </a:lnTo>
                  <a:lnTo>
                    <a:pt x="3310204" y="5"/>
                  </a:lnTo>
                  <a:lnTo>
                    <a:pt x="3356153" y="3"/>
                  </a:lnTo>
                  <a:lnTo>
                    <a:pt x="3400545" y="1060"/>
                  </a:lnTo>
                  <a:lnTo>
                    <a:pt x="3443895" y="2824"/>
                  </a:lnTo>
                  <a:lnTo>
                    <a:pt x="3486555" y="5057"/>
                  </a:lnTo>
                  <a:lnTo>
                    <a:pt x="3527695" y="6546"/>
                  </a:lnTo>
                  <a:lnTo>
                    <a:pt x="3567822" y="7539"/>
                  </a:lnTo>
                  <a:lnTo>
                    <a:pt x="3607274" y="8201"/>
                  </a:lnTo>
                  <a:lnTo>
                    <a:pt x="3646274" y="8643"/>
                  </a:lnTo>
                  <a:lnTo>
                    <a:pt x="3684975" y="8937"/>
                  </a:lnTo>
                  <a:lnTo>
                    <a:pt x="3723476" y="9133"/>
                  </a:lnTo>
                  <a:lnTo>
                    <a:pt x="3758667" y="10322"/>
                  </a:lnTo>
                  <a:lnTo>
                    <a:pt x="3791653" y="12173"/>
                  </a:lnTo>
                  <a:lnTo>
                    <a:pt x="3823169" y="14465"/>
                  </a:lnTo>
                  <a:lnTo>
                    <a:pt x="3853704" y="15993"/>
                  </a:lnTo>
                  <a:lnTo>
                    <a:pt x="3883586" y="17012"/>
                  </a:lnTo>
                  <a:lnTo>
                    <a:pt x="3913033" y="17692"/>
                  </a:lnTo>
                  <a:lnTo>
                    <a:pt x="3939015" y="19203"/>
                  </a:lnTo>
                  <a:lnTo>
                    <a:pt x="3984815" y="23704"/>
                  </a:lnTo>
                  <a:lnTo>
                    <a:pt x="40290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664"/>
            <p:cNvSpPr/>
            <p:nvPr>
              <p:custDataLst>
                <p:tags r:id="rId130"/>
              </p:custDataLst>
            </p:nvPr>
          </p:nvSpPr>
          <p:spPr>
            <a:xfrm>
              <a:off x="7934325" y="1866900"/>
              <a:ext cx="66676" cy="4733926"/>
            </a:xfrm>
            <a:custGeom>
              <a:avLst/>
              <a:gdLst/>
              <a:ahLst/>
              <a:cxnLst/>
              <a:rect l="0" t="0" r="0" b="0"/>
              <a:pathLst>
                <a:path w="66676" h="4733926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8200" y="46741"/>
                  </a:lnTo>
                  <a:lnTo>
                    <a:pt x="8937" y="82863"/>
                  </a:lnTo>
                  <a:lnTo>
                    <a:pt x="9264" y="121495"/>
                  </a:lnTo>
                  <a:lnTo>
                    <a:pt x="9409" y="156303"/>
                  </a:lnTo>
                  <a:lnTo>
                    <a:pt x="9473" y="189412"/>
                  </a:lnTo>
                  <a:lnTo>
                    <a:pt x="9502" y="222825"/>
                  </a:lnTo>
                  <a:lnTo>
                    <a:pt x="9515" y="258842"/>
                  </a:lnTo>
                  <a:lnTo>
                    <a:pt x="9520" y="296016"/>
                  </a:lnTo>
                  <a:lnTo>
                    <a:pt x="9523" y="334763"/>
                  </a:lnTo>
                  <a:lnTo>
                    <a:pt x="9524" y="376678"/>
                  </a:lnTo>
                  <a:lnTo>
                    <a:pt x="9525" y="422824"/>
                  </a:lnTo>
                  <a:lnTo>
                    <a:pt x="9525" y="446982"/>
                  </a:lnTo>
                  <a:lnTo>
                    <a:pt x="9525" y="471555"/>
                  </a:lnTo>
                  <a:lnTo>
                    <a:pt x="9525" y="496403"/>
                  </a:lnTo>
                  <a:lnTo>
                    <a:pt x="9525" y="521436"/>
                  </a:lnTo>
                  <a:lnTo>
                    <a:pt x="9525" y="547649"/>
                  </a:lnTo>
                  <a:lnTo>
                    <a:pt x="9525" y="574649"/>
                  </a:lnTo>
                  <a:lnTo>
                    <a:pt x="9525" y="602175"/>
                  </a:lnTo>
                  <a:lnTo>
                    <a:pt x="9525" y="630050"/>
                  </a:lnTo>
                  <a:lnTo>
                    <a:pt x="9525" y="658158"/>
                  </a:lnTo>
                  <a:lnTo>
                    <a:pt x="9525" y="686422"/>
                  </a:lnTo>
                  <a:lnTo>
                    <a:pt x="9525" y="715848"/>
                  </a:lnTo>
                  <a:lnTo>
                    <a:pt x="9525" y="746048"/>
                  </a:lnTo>
                  <a:lnTo>
                    <a:pt x="9525" y="776766"/>
                  </a:lnTo>
                  <a:lnTo>
                    <a:pt x="9525" y="808886"/>
                  </a:lnTo>
                  <a:lnTo>
                    <a:pt x="9525" y="841940"/>
                  </a:lnTo>
                  <a:lnTo>
                    <a:pt x="9525" y="875619"/>
                  </a:lnTo>
                  <a:lnTo>
                    <a:pt x="9525" y="909712"/>
                  </a:lnTo>
                  <a:lnTo>
                    <a:pt x="9525" y="944083"/>
                  </a:lnTo>
                  <a:lnTo>
                    <a:pt x="9525" y="978639"/>
                  </a:lnTo>
                  <a:lnTo>
                    <a:pt x="9525" y="1014376"/>
                  </a:lnTo>
                  <a:lnTo>
                    <a:pt x="9525" y="1050900"/>
                  </a:lnTo>
                  <a:lnTo>
                    <a:pt x="9525" y="1087950"/>
                  </a:lnTo>
                  <a:lnTo>
                    <a:pt x="9525" y="1126408"/>
                  </a:lnTo>
                  <a:lnTo>
                    <a:pt x="9525" y="1165806"/>
                  </a:lnTo>
                  <a:lnTo>
                    <a:pt x="9525" y="1205829"/>
                  </a:lnTo>
                  <a:lnTo>
                    <a:pt x="9525" y="1246269"/>
                  </a:lnTo>
                  <a:lnTo>
                    <a:pt x="9525" y="1286988"/>
                  </a:lnTo>
                  <a:lnTo>
                    <a:pt x="9525" y="1327892"/>
                  </a:lnTo>
                  <a:lnTo>
                    <a:pt x="9525" y="1368920"/>
                  </a:lnTo>
                  <a:lnTo>
                    <a:pt x="9525" y="1410030"/>
                  </a:lnTo>
                  <a:lnTo>
                    <a:pt x="9525" y="1451195"/>
                  </a:lnTo>
                  <a:lnTo>
                    <a:pt x="9525" y="1493455"/>
                  </a:lnTo>
                  <a:lnTo>
                    <a:pt x="9525" y="1536445"/>
                  </a:lnTo>
                  <a:lnTo>
                    <a:pt x="9525" y="1579922"/>
                  </a:lnTo>
                  <a:lnTo>
                    <a:pt x="9525" y="1624781"/>
                  </a:lnTo>
                  <a:lnTo>
                    <a:pt x="9525" y="1670562"/>
                  </a:lnTo>
                  <a:lnTo>
                    <a:pt x="9525" y="1716958"/>
                  </a:lnTo>
                  <a:lnTo>
                    <a:pt x="8467" y="1763764"/>
                  </a:lnTo>
                  <a:lnTo>
                    <a:pt x="6703" y="1810843"/>
                  </a:lnTo>
                  <a:lnTo>
                    <a:pt x="4469" y="1858103"/>
                  </a:lnTo>
                  <a:lnTo>
                    <a:pt x="2980" y="1904427"/>
                  </a:lnTo>
                  <a:lnTo>
                    <a:pt x="1987" y="1950126"/>
                  </a:lnTo>
                  <a:lnTo>
                    <a:pt x="1325" y="1995409"/>
                  </a:lnTo>
                  <a:lnTo>
                    <a:pt x="883" y="2041473"/>
                  </a:lnTo>
                  <a:lnTo>
                    <a:pt x="588" y="2088057"/>
                  </a:lnTo>
                  <a:lnTo>
                    <a:pt x="393" y="2134988"/>
                  </a:lnTo>
                  <a:lnTo>
                    <a:pt x="261" y="2182150"/>
                  </a:lnTo>
                  <a:lnTo>
                    <a:pt x="174" y="2229467"/>
                  </a:lnTo>
                  <a:lnTo>
                    <a:pt x="116" y="2276886"/>
                  </a:lnTo>
                  <a:lnTo>
                    <a:pt x="1136" y="2325432"/>
                  </a:lnTo>
                  <a:lnTo>
                    <a:pt x="2873" y="2374730"/>
                  </a:lnTo>
                  <a:lnTo>
                    <a:pt x="5090" y="2424528"/>
                  </a:lnTo>
                  <a:lnTo>
                    <a:pt x="5511" y="2474661"/>
                  </a:lnTo>
                  <a:lnTo>
                    <a:pt x="4732" y="2525015"/>
                  </a:lnTo>
                  <a:lnTo>
                    <a:pt x="3154" y="2575519"/>
                  </a:lnTo>
                  <a:lnTo>
                    <a:pt x="2103" y="2625063"/>
                  </a:lnTo>
                  <a:lnTo>
                    <a:pt x="1402" y="2673967"/>
                  </a:lnTo>
                  <a:lnTo>
                    <a:pt x="934" y="2722444"/>
                  </a:lnTo>
                  <a:lnTo>
                    <a:pt x="622" y="2768521"/>
                  </a:lnTo>
                  <a:lnTo>
                    <a:pt x="415" y="2812997"/>
                  </a:lnTo>
                  <a:lnTo>
                    <a:pt x="277" y="2856407"/>
                  </a:lnTo>
                  <a:lnTo>
                    <a:pt x="185" y="2902279"/>
                  </a:lnTo>
                  <a:lnTo>
                    <a:pt x="123" y="2949794"/>
                  </a:lnTo>
                  <a:lnTo>
                    <a:pt x="82" y="2998404"/>
                  </a:lnTo>
                  <a:lnTo>
                    <a:pt x="55" y="3046687"/>
                  </a:lnTo>
                  <a:lnTo>
                    <a:pt x="36" y="3094749"/>
                  </a:lnTo>
                  <a:lnTo>
                    <a:pt x="25" y="3142666"/>
                  </a:lnTo>
                  <a:lnTo>
                    <a:pt x="16" y="3189427"/>
                  </a:lnTo>
                  <a:lnTo>
                    <a:pt x="11" y="3235418"/>
                  </a:lnTo>
                  <a:lnTo>
                    <a:pt x="7" y="3280895"/>
                  </a:lnTo>
                  <a:lnTo>
                    <a:pt x="5" y="3324971"/>
                  </a:lnTo>
                  <a:lnTo>
                    <a:pt x="3" y="3368115"/>
                  </a:lnTo>
                  <a:lnTo>
                    <a:pt x="2" y="3410635"/>
                  </a:lnTo>
                  <a:lnTo>
                    <a:pt x="2" y="3451682"/>
                  </a:lnTo>
                  <a:lnTo>
                    <a:pt x="1" y="3491746"/>
                  </a:lnTo>
                  <a:lnTo>
                    <a:pt x="1" y="3531156"/>
                  </a:lnTo>
                  <a:lnTo>
                    <a:pt x="0" y="3570128"/>
                  </a:lnTo>
                  <a:lnTo>
                    <a:pt x="0" y="3608811"/>
                  </a:lnTo>
                  <a:lnTo>
                    <a:pt x="0" y="3647299"/>
                  </a:lnTo>
                  <a:lnTo>
                    <a:pt x="0" y="3684600"/>
                  </a:lnTo>
                  <a:lnTo>
                    <a:pt x="0" y="3721108"/>
                  </a:lnTo>
                  <a:lnTo>
                    <a:pt x="0" y="3757090"/>
                  </a:lnTo>
                  <a:lnTo>
                    <a:pt x="0" y="3794834"/>
                  </a:lnTo>
                  <a:lnTo>
                    <a:pt x="0" y="3833756"/>
                  </a:lnTo>
                  <a:lnTo>
                    <a:pt x="0" y="3873464"/>
                  </a:lnTo>
                  <a:lnTo>
                    <a:pt x="0" y="3909459"/>
                  </a:lnTo>
                  <a:lnTo>
                    <a:pt x="0" y="3942980"/>
                  </a:lnTo>
                  <a:lnTo>
                    <a:pt x="0" y="3974854"/>
                  </a:lnTo>
                  <a:lnTo>
                    <a:pt x="0" y="4006686"/>
                  </a:lnTo>
                  <a:lnTo>
                    <a:pt x="0" y="4038490"/>
                  </a:lnTo>
                  <a:lnTo>
                    <a:pt x="0" y="4070277"/>
                  </a:lnTo>
                  <a:lnTo>
                    <a:pt x="0" y="4100993"/>
                  </a:lnTo>
                  <a:lnTo>
                    <a:pt x="0" y="4130996"/>
                  </a:lnTo>
                  <a:lnTo>
                    <a:pt x="0" y="4160522"/>
                  </a:lnTo>
                  <a:lnTo>
                    <a:pt x="1058" y="4189731"/>
                  </a:lnTo>
                  <a:lnTo>
                    <a:pt x="2822" y="4218729"/>
                  </a:lnTo>
                  <a:lnTo>
                    <a:pt x="5056" y="4247587"/>
                  </a:lnTo>
                  <a:lnTo>
                    <a:pt x="6545" y="4275291"/>
                  </a:lnTo>
                  <a:lnTo>
                    <a:pt x="7538" y="4302227"/>
                  </a:lnTo>
                  <a:lnTo>
                    <a:pt x="8200" y="4328652"/>
                  </a:lnTo>
                  <a:lnTo>
                    <a:pt x="9701" y="4353677"/>
                  </a:lnTo>
                  <a:lnTo>
                    <a:pt x="14189" y="4401236"/>
                  </a:lnTo>
                  <a:lnTo>
                    <a:pt x="16890" y="4444248"/>
                  </a:lnTo>
                  <a:lnTo>
                    <a:pt x="19148" y="4482413"/>
                  </a:lnTo>
                  <a:lnTo>
                    <a:pt x="25312" y="4529815"/>
                  </a:lnTo>
                  <a:lnTo>
                    <a:pt x="27125" y="4564893"/>
                  </a:lnTo>
                  <a:lnTo>
                    <a:pt x="33203" y="4610228"/>
                  </a:lnTo>
                  <a:lnTo>
                    <a:pt x="36649" y="4650473"/>
                  </a:lnTo>
                  <a:lnTo>
                    <a:pt x="46475" y="4694393"/>
                  </a:lnTo>
                  <a:lnTo>
                    <a:pt x="66675" y="4733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9" name="SMARTInkShape-Group284"/>
          <p:cNvGrpSpPr/>
          <p:nvPr/>
        </p:nvGrpSpPr>
        <p:grpSpPr>
          <a:xfrm>
            <a:off x="1382008" y="1985060"/>
            <a:ext cx="1018293" cy="838163"/>
            <a:chOff x="1382008" y="1985060"/>
            <a:chExt cx="1018293" cy="838163"/>
          </a:xfrm>
        </p:grpSpPr>
        <p:sp>
          <p:nvSpPr>
            <p:cNvPr id="459" name="SMARTInkShape-1665"/>
            <p:cNvSpPr/>
            <p:nvPr>
              <p:custDataLst>
                <p:tags r:id="rId109"/>
              </p:custDataLst>
            </p:nvPr>
          </p:nvSpPr>
          <p:spPr>
            <a:xfrm>
              <a:off x="1419630" y="1985060"/>
              <a:ext cx="132946" cy="222050"/>
            </a:xfrm>
            <a:custGeom>
              <a:avLst/>
              <a:gdLst/>
              <a:ahLst/>
              <a:cxnLst/>
              <a:rect l="0" t="0" r="0" b="0"/>
              <a:pathLst>
                <a:path w="132946" h="222050">
                  <a:moveTo>
                    <a:pt x="18645" y="53290"/>
                  </a:moveTo>
                  <a:lnTo>
                    <a:pt x="18645" y="53290"/>
                  </a:lnTo>
                  <a:lnTo>
                    <a:pt x="23702" y="53290"/>
                  </a:lnTo>
                  <a:lnTo>
                    <a:pt x="25191" y="54348"/>
                  </a:lnTo>
                  <a:lnTo>
                    <a:pt x="26184" y="56112"/>
                  </a:lnTo>
                  <a:lnTo>
                    <a:pt x="27582" y="66473"/>
                  </a:lnTo>
                  <a:lnTo>
                    <a:pt x="26850" y="77141"/>
                  </a:lnTo>
                  <a:lnTo>
                    <a:pt x="14878" y="117592"/>
                  </a:lnTo>
                  <a:lnTo>
                    <a:pt x="9878" y="162561"/>
                  </a:lnTo>
                  <a:lnTo>
                    <a:pt x="6522" y="191853"/>
                  </a:lnTo>
                  <a:lnTo>
                    <a:pt x="0" y="222049"/>
                  </a:lnTo>
                  <a:lnTo>
                    <a:pt x="4772" y="213830"/>
                  </a:lnTo>
                  <a:lnTo>
                    <a:pt x="10378" y="176880"/>
                  </a:lnTo>
                  <a:lnTo>
                    <a:pt x="23016" y="141180"/>
                  </a:lnTo>
                  <a:lnTo>
                    <a:pt x="33934" y="103791"/>
                  </a:lnTo>
                  <a:lnTo>
                    <a:pt x="44282" y="58876"/>
                  </a:lnTo>
                  <a:lnTo>
                    <a:pt x="49172" y="35895"/>
                  </a:lnTo>
                  <a:lnTo>
                    <a:pt x="54501" y="15680"/>
                  </a:lnTo>
                  <a:lnTo>
                    <a:pt x="56302" y="0"/>
                  </a:lnTo>
                  <a:lnTo>
                    <a:pt x="58566" y="830"/>
                  </a:lnTo>
                  <a:lnTo>
                    <a:pt x="66727" y="7397"/>
                  </a:lnTo>
                  <a:lnTo>
                    <a:pt x="87784" y="52786"/>
                  </a:lnTo>
                  <a:lnTo>
                    <a:pt x="108732" y="99790"/>
                  </a:lnTo>
                  <a:lnTo>
                    <a:pt x="114482" y="121866"/>
                  </a:lnTo>
                  <a:lnTo>
                    <a:pt x="132945" y="158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666"/>
            <p:cNvSpPr/>
            <p:nvPr>
              <p:custDataLst>
                <p:tags r:id="rId110"/>
              </p:custDataLst>
            </p:nvPr>
          </p:nvSpPr>
          <p:spPr>
            <a:xfrm>
              <a:off x="2286000" y="2552700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8467" y="37264"/>
                  </a:lnTo>
                  <a:lnTo>
                    <a:pt x="55286" y="2211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667"/>
            <p:cNvSpPr/>
            <p:nvPr>
              <p:custDataLst>
                <p:tags r:id="rId111"/>
              </p:custDataLst>
            </p:nvPr>
          </p:nvSpPr>
          <p:spPr>
            <a:xfrm>
              <a:off x="2314610" y="2466975"/>
              <a:ext cx="47591" cy="246900"/>
            </a:xfrm>
            <a:custGeom>
              <a:avLst/>
              <a:gdLst/>
              <a:ahLst/>
              <a:cxnLst/>
              <a:rect l="0" t="0" r="0" b="0"/>
              <a:pathLst>
                <a:path w="47591" h="246900">
                  <a:moveTo>
                    <a:pt x="19015" y="0"/>
                  </a:moveTo>
                  <a:lnTo>
                    <a:pt x="19015" y="0"/>
                  </a:lnTo>
                  <a:lnTo>
                    <a:pt x="19015" y="38126"/>
                  </a:lnTo>
                  <a:lnTo>
                    <a:pt x="13959" y="83849"/>
                  </a:lnTo>
                  <a:lnTo>
                    <a:pt x="10078" y="125564"/>
                  </a:lnTo>
                  <a:lnTo>
                    <a:pt x="3021" y="169562"/>
                  </a:lnTo>
                  <a:lnTo>
                    <a:pt x="233" y="210277"/>
                  </a:lnTo>
                  <a:lnTo>
                    <a:pt x="0" y="239096"/>
                  </a:lnTo>
                  <a:lnTo>
                    <a:pt x="1047" y="241947"/>
                  </a:lnTo>
                  <a:lnTo>
                    <a:pt x="2803" y="243848"/>
                  </a:lnTo>
                  <a:lnTo>
                    <a:pt x="7576" y="245961"/>
                  </a:lnTo>
                  <a:lnTo>
                    <a:pt x="13226" y="246899"/>
                  </a:lnTo>
                  <a:lnTo>
                    <a:pt x="22086" y="241672"/>
                  </a:lnTo>
                  <a:lnTo>
                    <a:pt x="39965" y="226126"/>
                  </a:lnTo>
                  <a:lnTo>
                    <a:pt x="4759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668"/>
            <p:cNvSpPr/>
            <p:nvPr>
              <p:custDataLst>
                <p:tags r:id="rId112"/>
              </p:custDataLst>
            </p:nvPr>
          </p:nvSpPr>
          <p:spPr>
            <a:xfrm>
              <a:off x="2162175" y="2375762"/>
              <a:ext cx="19050" cy="447461"/>
            </a:xfrm>
            <a:custGeom>
              <a:avLst/>
              <a:gdLst/>
              <a:ahLst/>
              <a:cxnLst/>
              <a:rect l="0" t="0" r="0" b="0"/>
              <a:pathLst>
                <a:path w="19050" h="447461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3"/>
                  </a:lnTo>
                  <a:lnTo>
                    <a:pt x="7539" y="9735"/>
                  </a:lnTo>
                  <a:lnTo>
                    <a:pt x="15809" y="53006"/>
                  </a:lnTo>
                  <a:lnTo>
                    <a:pt x="18410" y="95700"/>
                  </a:lnTo>
                  <a:lnTo>
                    <a:pt x="18860" y="129584"/>
                  </a:lnTo>
                  <a:lnTo>
                    <a:pt x="18994" y="171374"/>
                  </a:lnTo>
                  <a:lnTo>
                    <a:pt x="19034" y="209509"/>
                  </a:lnTo>
                  <a:lnTo>
                    <a:pt x="19042" y="240097"/>
                  </a:lnTo>
                  <a:lnTo>
                    <a:pt x="19047" y="274859"/>
                  </a:lnTo>
                  <a:lnTo>
                    <a:pt x="19049" y="320615"/>
                  </a:lnTo>
                  <a:lnTo>
                    <a:pt x="16228" y="365401"/>
                  </a:lnTo>
                  <a:lnTo>
                    <a:pt x="9349" y="407190"/>
                  </a:lnTo>
                  <a:lnTo>
                    <a:pt x="640" y="442712"/>
                  </a:lnTo>
                  <a:lnTo>
                    <a:pt x="285" y="447460"/>
                  </a:lnTo>
                  <a:lnTo>
                    <a:pt x="190" y="447244"/>
                  </a:lnTo>
                  <a:lnTo>
                    <a:pt x="127" y="446042"/>
                  </a:lnTo>
                  <a:lnTo>
                    <a:pt x="9525" y="424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669"/>
            <p:cNvSpPr/>
            <p:nvPr>
              <p:custDataLst>
                <p:tags r:id="rId113"/>
              </p:custDataLst>
            </p:nvPr>
          </p:nvSpPr>
          <p:spPr>
            <a:xfrm>
              <a:off x="1990725" y="2524517"/>
              <a:ext cx="9526" cy="142484"/>
            </a:xfrm>
            <a:custGeom>
              <a:avLst/>
              <a:gdLst/>
              <a:ahLst/>
              <a:cxnLst/>
              <a:rect l="0" t="0" r="0" b="0"/>
              <a:pathLst>
                <a:path w="9526" h="14248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6546" y="928"/>
                  </a:lnTo>
                  <a:lnTo>
                    <a:pt x="7539" y="2605"/>
                  </a:lnTo>
                  <a:lnTo>
                    <a:pt x="8642" y="8348"/>
                  </a:lnTo>
                  <a:lnTo>
                    <a:pt x="9473" y="53203"/>
                  </a:lnTo>
                  <a:lnTo>
                    <a:pt x="9515" y="94156"/>
                  </a:lnTo>
                  <a:lnTo>
                    <a:pt x="9525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670"/>
            <p:cNvSpPr/>
            <p:nvPr>
              <p:custDataLst>
                <p:tags r:id="rId114"/>
              </p:custDataLst>
            </p:nvPr>
          </p:nvSpPr>
          <p:spPr>
            <a:xfrm>
              <a:off x="1868224" y="2524125"/>
              <a:ext cx="17727" cy="142876"/>
            </a:xfrm>
            <a:custGeom>
              <a:avLst/>
              <a:gdLst/>
              <a:ahLst/>
              <a:cxnLst/>
              <a:rect l="0" t="0" r="0" b="0"/>
              <a:pathLst>
                <a:path w="17727" h="142876">
                  <a:moveTo>
                    <a:pt x="8201" y="0"/>
                  </a:moveTo>
                  <a:lnTo>
                    <a:pt x="8201" y="0"/>
                  </a:lnTo>
                  <a:lnTo>
                    <a:pt x="3145" y="5056"/>
                  </a:lnTo>
                  <a:lnTo>
                    <a:pt x="662" y="13183"/>
                  </a:lnTo>
                  <a:lnTo>
                    <a:pt x="0" y="18314"/>
                  </a:lnTo>
                  <a:lnTo>
                    <a:pt x="6993" y="64302"/>
                  </a:lnTo>
                  <a:lnTo>
                    <a:pt x="15581" y="108343"/>
                  </a:lnTo>
                  <a:lnTo>
                    <a:pt x="17726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671"/>
            <p:cNvSpPr/>
            <p:nvPr>
              <p:custDataLst>
                <p:tags r:id="rId115"/>
              </p:custDataLst>
            </p:nvPr>
          </p:nvSpPr>
          <p:spPr>
            <a:xfrm>
              <a:off x="1838325" y="2581275"/>
              <a:ext cx="85726" cy="18659"/>
            </a:xfrm>
            <a:custGeom>
              <a:avLst/>
              <a:gdLst/>
              <a:ahLst/>
              <a:cxnLst/>
              <a:rect l="0" t="0" r="0" b="0"/>
              <a:pathLst>
                <a:path w="85726" h="18659">
                  <a:moveTo>
                    <a:pt x="0" y="9525"/>
                  </a:moveTo>
                  <a:lnTo>
                    <a:pt x="0" y="9525"/>
                  </a:lnTo>
                  <a:lnTo>
                    <a:pt x="0" y="18658"/>
                  </a:lnTo>
                  <a:lnTo>
                    <a:pt x="21755" y="1791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672"/>
            <p:cNvSpPr/>
            <p:nvPr>
              <p:custDataLst>
                <p:tags r:id="rId116"/>
              </p:custDataLst>
            </p:nvPr>
          </p:nvSpPr>
          <p:spPr>
            <a:xfrm>
              <a:off x="1688573" y="2571750"/>
              <a:ext cx="102128" cy="19051"/>
            </a:xfrm>
            <a:custGeom>
              <a:avLst/>
              <a:gdLst/>
              <a:ahLst/>
              <a:cxnLst/>
              <a:rect l="0" t="0" r="0" b="0"/>
              <a:pathLst>
                <a:path w="102128" h="19051">
                  <a:moveTo>
                    <a:pt x="16402" y="19050"/>
                  </a:moveTo>
                  <a:lnTo>
                    <a:pt x="16402" y="19050"/>
                  </a:lnTo>
                  <a:lnTo>
                    <a:pt x="0" y="19050"/>
                  </a:lnTo>
                  <a:lnTo>
                    <a:pt x="176" y="17992"/>
                  </a:lnTo>
                  <a:lnTo>
                    <a:pt x="3193" y="13994"/>
                  </a:lnTo>
                  <a:lnTo>
                    <a:pt x="13706" y="11511"/>
                  </a:lnTo>
                  <a:lnTo>
                    <a:pt x="56460" y="3241"/>
                  </a:lnTo>
                  <a:lnTo>
                    <a:pt x="102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673"/>
            <p:cNvSpPr/>
            <p:nvPr>
              <p:custDataLst>
                <p:tags r:id="rId117"/>
              </p:custDataLst>
            </p:nvPr>
          </p:nvSpPr>
          <p:spPr>
            <a:xfrm>
              <a:off x="1733977" y="2439184"/>
              <a:ext cx="28149" cy="257119"/>
            </a:xfrm>
            <a:custGeom>
              <a:avLst/>
              <a:gdLst/>
              <a:ahLst/>
              <a:cxnLst/>
              <a:rect l="0" t="0" r="0" b="0"/>
              <a:pathLst>
                <a:path w="28149" h="257119">
                  <a:moveTo>
                    <a:pt x="9098" y="18266"/>
                  </a:moveTo>
                  <a:lnTo>
                    <a:pt x="9098" y="18266"/>
                  </a:lnTo>
                  <a:lnTo>
                    <a:pt x="14154" y="8153"/>
                  </a:lnTo>
                  <a:lnTo>
                    <a:pt x="16702" y="5174"/>
                  </a:lnTo>
                  <a:lnTo>
                    <a:pt x="23228" y="981"/>
                  </a:lnTo>
                  <a:lnTo>
                    <a:pt x="22751" y="393"/>
                  </a:lnTo>
                  <a:lnTo>
                    <a:pt x="21375" y="0"/>
                  </a:lnTo>
                  <a:lnTo>
                    <a:pt x="20458" y="1856"/>
                  </a:lnTo>
                  <a:lnTo>
                    <a:pt x="18784" y="41476"/>
                  </a:lnTo>
                  <a:lnTo>
                    <a:pt x="17612" y="79588"/>
                  </a:lnTo>
                  <a:lnTo>
                    <a:pt x="10428" y="126805"/>
                  </a:lnTo>
                  <a:lnTo>
                    <a:pt x="2815" y="167372"/>
                  </a:lnTo>
                  <a:lnTo>
                    <a:pt x="0" y="209795"/>
                  </a:lnTo>
                  <a:lnTo>
                    <a:pt x="716" y="244953"/>
                  </a:lnTo>
                  <a:lnTo>
                    <a:pt x="4667" y="255894"/>
                  </a:lnTo>
                  <a:lnTo>
                    <a:pt x="7202" y="257118"/>
                  </a:lnTo>
                  <a:lnTo>
                    <a:pt x="9951" y="255817"/>
                  </a:lnTo>
                  <a:lnTo>
                    <a:pt x="28148" y="227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1674"/>
            <p:cNvSpPr/>
            <p:nvPr>
              <p:custDataLst>
                <p:tags r:id="rId118"/>
              </p:custDataLst>
            </p:nvPr>
          </p:nvSpPr>
          <p:spPr>
            <a:xfrm>
              <a:off x="1382008" y="2262437"/>
              <a:ext cx="208612" cy="544916"/>
            </a:xfrm>
            <a:custGeom>
              <a:avLst/>
              <a:gdLst/>
              <a:ahLst/>
              <a:cxnLst/>
              <a:rect l="0" t="0" r="0" b="0"/>
              <a:pathLst>
                <a:path w="208612" h="544916">
                  <a:moveTo>
                    <a:pt x="8642" y="33088"/>
                  </a:moveTo>
                  <a:lnTo>
                    <a:pt x="8642" y="33088"/>
                  </a:lnTo>
                  <a:lnTo>
                    <a:pt x="8642" y="0"/>
                  </a:lnTo>
                  <a:lnTo>
                    <a:pt x="7584" y="446"/>
                  </a:lnTo>
                  <a:lnTo>
                    <a:pt x="3585" y="6586"/>
                  </a:lnTo>
                  <a:lnTo>
                    <a:pt x="0" y="37495"/>
                  </a:lnTo>
                  <a:lnTo>
                    <a:pt x="437" y="76492"/>
                  </a:lnTo>
                  <a:lnTo>
                    <a:pt x="6799" y="114270"/>
                  </a:lnTo>
                  <a:lnTo>
                    <a:pt x="21517" y="160783"/>
                  </a:lnTo>
                  <a:lnTo>
                    <a:pt x="35976" y="181578"/>
                  </a:lnTo>
                  <a:lnTo>
                    <a:pt x="58721" y="196089"/>
                  </a:lnTo>
                  <a:lnTo>
                    <a:pt x="76408" y="197961"/>
                  </a:lnTo>
                  <a:lnTo>
                    <a:pt x="92735" y="195265"/>
                  </a:lnTo>
                  <a:lnTo>
                    <a:pt x="103520" y="190539"/>
                  </a:lnTo>
                  <a:lnTo>
                    <a:pt x="133217" y="163673"/>
                  </a:lnTo>
                  <a:lnTo>
                    <a:pt x="157741" y="127792"/>
                  </a:lnTo>
                  <a:lnTo>
                    <a:pt x="176482" y="87187"/>
                  </a:lnTo>
                  <a:lnTo>
                    <a:pt x="186709" y="54357"/>
                  </a:lnTo>
                  <a:lnTo>
                    <a:pt x="189043" y="37289"/>
                  </a:lnTo>
                  <a:lnTo>
                    <a:pt x="189362" y="40600"/>
                  </a:lnTo>
                  <a:lnTo>
                    <a:pt x="189583" y="81036"/>
                  </a:lnTo>
                  <a:lnTo>
                    <a:pt x="189607" y="116674"/>
                  </a:lnTo>
                  <a:lnTo>
                    <a:pt x="189615" y="163820"/>
                  </a:lnTo>
                  <a:lnTo>
                    <a:pt x="192439" y="194237"/>
                  </a:lnTo>
                  <a:lnTo>
                    <a:pt x="199318" y="235990"/>
                  </a:lnTo>
                  <a:lnTo>
                    <a:pt x="207226" y="281117"/>
                  </a:lnTo>
                  <a:lnTo>
                    <a:pt x="208027" y="311245"/>
                  </a:lnTo>
                  <a:lnTo>
                    <a:pt x="208477" y="355747"/>
                  </a:lnTo>
                  <a:lnTo>
                    <a:pt x="208611" y="393627"/>
                  </a:lnTo>
                  <a:lnTo>
                    <a:pt x="205828" y="439423"/>
                  </a:lnTo>
                  <a:lnTo>
                    <a:pt x="200463" y="482710"/>
                  </a:lnTo>
                  <a:lnTo>
                    <a:pt x="191799" y="517131"/>
                  </a:lnTo>
                  <a:lnTo>
                    <a:pt x="179896" y="536317"/>
                  </a:lnTo>
                  <a:lnTo>
                    <a:pt x="176786" y="540024"/>
                  </a:lnTo>
                  <a:lnTo>
                    <a:pt x="162042" y="544143"/>
                  </a:lnTo>
                  <a:lnTo>
                    <a:pt x="143495" y="544915"/>
                  </a:lnTo>
                  <a:lnTo>
                    <a:pt x="128196" y="541731"/>
                  </a:lnTo>
                  <a:lnTo>
                    <a:pt x="107683" y="528931"/>
                  </a:lnTo>
                  <a:lnTo>
                    <a:pt x="93256" y="516790"/>
                  </a:lnTo>
                  <a:lnTo>
                    <a:pt x="88582" y="504183"/>
                  </a:lnTo>
                  <a:lnTo>
                    <a:pt x="85581" y="480333"/>
                  </a:lnTo>
                  <a:lnTo>
                    <a:pt x="103892" y="44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2" name="SMARTInkShape-Group285"/>
          <p:cNvGrpSpPr/>
          <p:nvPr/>
        </p:nvGrpSpPr>
        <p:grpSpPr>
          <a:xfrm>
            <a:off x="600075" y="2154230"/>
            <a:ext cx="304553" cy="407996"/>
            <a:chOff x="600075" y="2154230"/>
            <a:chExt cx="304553" cy="407996"/>
          </a:xfrm>
        </p:grpSpPr>
        <p:sp>
          <p:nvSpPr>
            <p:cNvPr id="470" name="SMARTInkShape-1675"/>
            <p:cNvSpPr/>
            <p:nvPr>
              <p:custDataLst>
                <p:tags r:id="rId107"/>
              </p:custDataLst>
            </p:nvPr>
          </p:nvSpPr>
          <p:spPr>
            <a:xfrm>
              <a:off x="829999" y="2194787"/>
              <a:ext cx="74629" cy="367439"/>
            </a:xfrm>
            <a:custGeom>
              <a:avLst/>
              <a:gdLst/>
              <a:ahLst/>
              <a:cxnLst/>
              <a:rect l="0" t="0" r="0" b="0"/>
              <a:pathLst>
                <a:path w="74629" h="367439">
                  <a:moveTo>
                    <a:pt x="8201" y="5488"/>
                  </a:moveTo>
                  <a:lnTo>
                    <a:pt x="8201" y="5488"/>
                  </a:lnTo>
                  <a:lnTo>
                    <a:pt x="3144" y="432"/>
                  </a:lnTo>
                  <a:lnTo>
                    <a:pt x="1655" y="0"/>
                  </a:lnTo>
                  <a:lnTo>
                    <a:pt x="662" y="771"/>
                  </a:lnTo>
                  <a:lnTo>
                    <a:pt x="0" y="2343"/>
                  </a:lnTo>
                  <a:lnTo>
                    <a:pt x="617" y="4450"/>
                  </a:lnTo>
                  <a:lnTo>
                    <a:pt x="12034" y="18257"/>
                  </a:lnTo>
                  <a:lnTo>
                    <a:pt x="17106" y="23526"/>
                  </a:lnTo>
                  <a:lnTo>
                    <a:pt x="36276" y="68476"/>
                  </a:lnTo>
                  <a:lnTo>
                    <a:pt x="52585" y="109974"/>
                  </a:lnTo>
                  <a:lnTo>
                    <a:pt x="68517" y="149788"/>
                  </a:lnTo>
                  <a:lnTo>
                    <a:pt x="72992" y="192530"/>
                  </a:lnTo>
                  <a:lnTo>
                    <a:pt x="74039" y="224437"/>
                  </a:lnTo>
                  <a:lnTo>
                    <a:pt x="74628" y="266506"/>
                  </a:lnTo>
                  <a:lnTo>
                    <a:pt x="72649" y="288713"/>
                  </a:lnTo>
                  <a:lnTo>
                    <a:pt x="56954" y="328839"/>
                  </a:lnTo>
                  <a:lnTo>
                    <a:pt x="43349" y="357226"/>
                  </a:lnTo>
                  <a:lnTo>
                    <a:pt x="27251" y="36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676"/>
            <p:cNvSpPr/>
            <p:nvPr>
              <p:custDataLst>
                <p:tags r:id="rId108"/>
              </p:custDataLst>
            </p:nvPr>
          </p:nvSpPr>
          <p:spPr>
            <a:xfrm>
              <a:off x="600075" y="2154230"/>
              <a:ext cx="171451" cy="388946"/>
            </a:xfrm>
            <a:custGeom>
              <a:avLst/>
              <a:gdLst/>
              <a:ahLst/>
              <a:cxnLst/>
              <a:rect l="0" t="0" r="0" b="0"/>
              <a:pathLst>
                <a:path w="171451" h="388946">
                  <a:moveTo>
                    <a:pt x="0" y="388945"/>
                  </a:moveTo>
                  <a:lnTo>
                    <a:pt x="0" y="388945"/>
                  </a:lnTo>
                  <a:lnTo>
                    <a:pt x="5056" y="378832"/>
                  </a:lnTo>
                  <a:lnTo>
                    <a:pt x="9701" y="341243"/>
                  </a:lnTo>
                  <a:lnTo>
                    <a:pt x="15809" y="304373"/>
                  </a:lnTo>
                  <a:lnTo>
                    <a:pt x="19148" y="262522"/>
                  </a:lnTo>
                  <a:lnTo>
                    <a:pt x="29222" y="218863"/>
                  </a:lnTo>
                  <a:lnTo>
                    <a:pt x="41403" y="179665"/>
                  </a:lnTo>
                  <a:lnTo>
                    <a:pt x="54000" y="132686"/>
                  </a:lnTo>
                  <a:lnTo>
                    <a:pt x="63508" y="91001"/>
                  </a:lnTo>
                  <a:lnTo>
                    <a:pt x="76201" y="50222"/>
                  </a:lnTo>
                  <a:lnTo>
                    <a:pt x="93369" y="3751"/>
                  </a:lnTo>
                  <a:lnTo>
                    <a:pt x="95054" y="1974"/>
                  </a:lnTo>
                  <a:lnTo>
                    <a:pt x="99749" y="0"/>
                  </a:lnTo>
                  <a:lnTo>
                    <a:pt x="101424" y="3707"/>
                  </a:lnTo>
                  <a:lnTo>
                    <a:pt x="106935" y="40073"/>
                  </a:lnTo>
                  <a:lnTo>
                    <a:pt x="112118" y="81317"/>
                  </a:lnTo>
                  <a:lnTo>
                    <a:pt x="113653" y="125288"/>
                  </a:lnTo>
                  <a:lnTo>
                    <a:pt x="116931" y="166891"/>
                  </a:lnTo>
                  <a:lnTo>
                    <a:pt x="121782" y="210968"/>
                  </a:lnTo>
                  <a:lnTo>
                    <a:pt x="126042" y="249781"/>
                  </a:lnTo>
                  <a:lnTo>
                    <a:pt x="134007" y="289150"/>
                  </a:lnTo>
                  <a:lnTo>
                    <a:pt x="143070" y="315279"/>
                  </a:lnTo>
                  <a:lnTo>
                    <a:pt x="148253" y="323396"/>
                  </a:lnTo>
                  <a:lnTo>
                    <a:pt x="149635" y="324079"/>
                  </a:lnTo>
                  <a:lnTo>
                    <a:pt x="150557" y="323476"/>
                  </a:lnTo>
                  <a:lnTo>
                    <a:pt x="148759" y="317162"/>
                  </a:lnTo>
                  <a:lnTo>
                    <a:pt x="146797" y="312515"/>
                  </a:lnTo>
                  <a:lnTo>
                    <a:pt x="103027" y="272329"/>
                  </a:lnTo>
                  <a:lnTo>
                    <a:pt x="88147" y="259965"/>
                  </a:lnTo>
                  <a:lnTo>
                    <a:pt x="61391" y="249128"/>
                  </a:lnTo>
                  <a:lnTo>
                    <a:pt x="21397" y="236991"/>
                  </a:lnTo>
                  <a:lnTo>
                    <a:pt x="21673" y="236842"/>
                  </a:lnTo>
                  <a:lnTo>
                    <a:pt x="62960" y="228355"/>
                  </a:lnTo>
                  <a:lnTo>
                    <a:pt x="104002" y="213133"/>
                  </a:lnTo>
                  <a:lnTo>
                    <a:pt x="171450" y="188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0" name="SMARTInkShape-Group286"/>
          <p:cNvGrpSpPr/>
          <p:nvPr/>
        </p:nvGrpSpPr>
        <p:grpSpPr>
          <a:xfrm>
            <a:off x="5049574" y="1362075"/>
            <a:ext cx="532077" cy="347131"/>
            <a:chOff x="5049574" y="1362075"/>
            <a:chExt cx="532077" cy="347131"/>
          </a:xfrm>
        </p:grpSpPr>
        <p:sp>
          <p:nvSpPr>
            <p:cNvPr id="473" name="SMARTInkShape-1677"/>
            <p:cNvSpPr/>
            <p:nvPr>
              <p:custDataLst>
                <p:tags r:id="rId100"/>
              </p:custDataLst>
            </p:nvPr>
          </p:nvSpPr>
          <p:spPr>
            <a:xfrm>
              <a:off x="5572125" y="14859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678"/>
            <p:cNvSpPr/>
            <p:nvPr>
              <p:custDataLst>
                <p:tags r:id="rId101"/>
              </p:custDataLst>
            </p:nvPr>
          </p:nvSpPr>
          <p:spPr>
            <a:xfrm>
              <a:off x="5467350" y="15240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9515" y="43849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679"/>
            <p:cNvSpPr/>
            <p:nvPr>
              <p:custDataLst>
                <p:tags r:id="rId102"/>
              </p:custDataLst>
            </p:nvPr>
          </p:nvSpPr>
          <p:spPr>
            <a:xfrm>
              <a:off x="5353442" y="1514475"/>
              <a:ext cx="9134" cy="114301"/>
            </a:xfrm>
            <a:custGeom>
              <a:avLst/>
              <a:gdLst/>
              <a:ahLst/>
              <a:cxnLst/>
              <a:rect l="0" t="0" r="0" b="0"/>
              <a:pathLst>
                <a:path w="9134" h="114301">
                  <a:moveTo>
                    <a:pt x="9133" y="0"/>
                  </a:moveTo>
                  <a:lnTo>
                    <a:pt x="9133" y="0"/>
                  </a:lnTo>
                  <a:lnTo>
                    <a:pt x="4077" y="5056"/>
                  </a:lnTo>
                  <a:lnTo>
                    <a:pt x="1594" y="13183"/>
                  </a:lnTo>
                  <a:lnTo>
                    <a:pt x="0" y="30591"/>
                  </a:lnTo>
                  <a:lnTo>
                    <a:pt x="7844" y="72157"/>
                  </a:lnTo>
                  <a:lnTo>
                    <a:pt x="913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680"/>
            <p:cNvSpPr/>
            <p:nvPr>
              <p:custDataLst>
                <p:tags r:id="rId103"/>
              </p:custDataLst>
            </p:nvPr>
          </p:nvSpPr>
          <p:spPr>
            <a:xfrm>
              <a:off x="5335324" y="1562100"/>
              <a:ext cx="55827" cy="18935"/>
            </a:xfrm>
            <a:custGeom>
              <a:avLst/>
              <a:gdLst/>
              <a:ahLst/>
              <a:cxnLst/>
              <a:rect l="0" t="0" r="0" b="0"/>
              <a:pathLst>
                <a:path w="55827" h="18935">
                  <a:moveTo>
                    <a:pt x="8201" y="9525"/>
                  </a:moveTo>
                  <a:lnTo>
                    <a:pt x="8201" y="9525"/>
                  </a:lnTo>
                  <a:lnTo>
                    <a:pt x="0" y="17726"/>
                  </a:lnTo>
                  <a:lnTo>
                    <a:pt x="617" y="18167"/>
                  </a:lnTo>
                  <a:lnTo>
                    <a:pt x="12050" y="18934"/>
                  </a:lnTo>
                  <a:lnTo>
                    <a:pt x="55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681"/>
            <p:cNvSpPr/>
            <p:nvPr>
              <p:custDataLst>
                <p:tags r:id="rId104"/>
              </p:custDataLst>
            </p:nvPr>
          </p:nvSpPr>
          <p:spPr>
            <a:xfrm>
              <a:off x="5210175" y="156210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682"/>
            <p:cNvSpPr/>
            <p:nvPr>
              <p:custDataLst>
                <p:tags r:id="rId105"/>
              </p:custDataLst>
            </p:nvPr>
          </p:nvSpPr>
          <p:spPr>
            <a:xfrm>
              <a:off x="5240698" y="1514475"/>
              <a:ext cx="36153" cy="130398"/>
            </a:xfrm>
            <a:custGeom>
              <a:avLst/>
              <a:gdLst/>
              <a:ahLst/>
              <a:cxnLst/>
              <a:rect l="0" t="0" r="0" b="0"/>
              <a:pathLst>
                <a:path w="36153" h="130398">
                  <a:moveTo>
                    <a:pt x="17102" y="0"/>
                  </a:moveTo>
                  <a:lnTo>
                    <a:pt x="17102" y="0"/>
                  </a:lnTo>
                  <a:lnTo>
                    <a:pt x="12046" y="5056"/>
                  </a:lnTo>
                  <a:lnTo>
                    <a:pt x="9563" y="10361"/>
                  </a:lnTo>
                  <a:lnTo>
                    <a:pt x="7693" y="53257"/>
                  </a:lnTo>
                  <a:lnTo>
                    <a:pt x="53" y="95992"/>
                  </a:lnTo>
                  <a:lnTo>
                    <a:pt x="0" y="112513"/>
                  </a:lnTo>
                  <a:lnTo>
                    <a:pt x="6370" y="130397"/>
                  </a:lnTo>
                  <a:lnTo>
                    <a:pt x="8889" y="130323"/>
                  </a:lnTo>
                  <a:lnTo>
                    <a:pt x="21489" y="125162"/>
                  </a:lnTo>
                  <a:lnTo>
                    <a:pt x="3615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683"/>
            <p:cNvSpPr/>
            <p:nvPr>
              <p:custDataLst>
                <p:tags r:id="rId106"/>
              </p:custDataLst>
            </p:nvPr>
          </p:nvSpPr>
          <p:spPr>
            <a:xfrm>
              <a:off x="5049574" y="1362075"/>
              <a:ext cx="122424" cy="347131"/>
            </a:xfrm>
            <a:custGeom>
              <a:avLst/>
              <a:gdLst/>
              <a:ahLst/>
              <a:cxnLst/>
              <a:rect l="0" t="0" r="0" b="0"/>
              <a:pathLst>
                <a:path w="122424" h="347131">
                  <a:moveTo>
                    <a:pt x="8201" y="0"/>
                  </a:moveTo>
                  <a:lnTo>
                    <a:pt x="8201" y="0"/>
                  </a:lnTo>
                  <a:lnTo>
                    <a:pt x="7143" y="16267"/>
                  </a:lnTo>
                  <a:lnTo>
                    <a:pt x="0" y="63094"/>
                  </a:lnTo>
                  <a:lnTo>
                    <a:pt x="4125" y="89133"/>
                  </a:lnTo>
                  <a:lnTo>
                    <a:pt x="12050" y="105197"/>
                  </a:lnTo>
                  <a:lnTo>
                    <a:pt x="23670" y="113076"/>
                  </a:lnTo>
                  <a:lnTo>
                    <a:pt x="31214" y="116659"/>
                  </a:lnTo>
                  <a:lnTo>
                    <a:pt x="45239" y="117818"/>
                  </a:lnTo>
                  <a:lnTo>
                    <a:pt x="51944" y="116645"/>
                  </a:lnTo>
                  <a:lnTo>
                    <a:pt x="65037" y="109698"/>
                  </a:lnTo>
                  <a:lnTo>
                    <a:pt x="101583" y="77782"/>
                  </a:lnTo>
                  <a:lnTo>
                    <a:pt x="107912" y="65967"/>
                  </a:lnTo>
                  <a:lnTo>
                    <a:pt x="111784" y="55777"/>
                  </a:lnTo>
                  <a:lnTo>
                    <a:pt x="114298" y="53060"/>
                  </a:lnTo>
                  <a:lnTo>
                    <a:pt x="120881" y="48698"/>
                  </a:lnTo>
                  <a:lnTo>
                    <a:pt x="116965" y="52999"/>
                  </a:lnTo>
                  <a:lnTo>
                    <a:pt x="114748" y="60950"/>
                  </a:lnTo>
                  <a:lnTo>
                    <a:pt x="113209" y="99121"/>
                  </a:lnTo>
                  <a:lnTo>
                    <a:pt x="114103" y="137437"/>
                  </a:lnTo>
                  <a:lnTo>
                    <a:pt x="120529" y="179901"/>
                  </a:lnTo>
                  <a:lnTo>
                    <a:pt x="122111" y="218863"/>
                  </a:lnTo>
                  <a:lnTo>
                    <a:pt x="122423" y="262621"/>
                  </a:lnTo>
                  <a:lnTo>
                    <a:pt x="119664" y="296664"/>
                  </a:lnTo>
                  <a:lnTo>
                    <a:pt x="109313" y="324262"/>
                  </a:lnTo>
                  <a:lnTo>
                    <a:pt x="99707" y="339908"/>
                  </a:lnTo>
                  <a:lnTo>
                    <a:pt x="91909" y="346862"/>
                  </a:lnTo>
                  <a:lnTo>
                    <a:pt x="79271" y="347130"/>
                  </a:lnTo>
                  <a:lnTo>
                    <a:pt x="64129" y="342663"/>
                  </a:lnTo>
                  <a:lnTo>
                    <a:pt x="50344" y="333623"/>
                  </a:lnTo>
                  <a:lnTo>
                    <a:pt x="45822" y="327190"/>
                  </a:lnTo>
                  <a:lnTo>
                    <a:pt x="40796" y="311576"/>
                  </a:lnTo>
                  <a:lnTo>
                    <a:pt x="4630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2" name="SMARTInkShape-Group287"/>
          <p:cNvGrpSpPr/>
          <p:nvPr/>
        </p:nvGrpSpPr>
        <p:grpSpPr>
          <a:xfrm>
            <a:off x="4038600" y="1268149"/>
            <a:ext cx="695326" cy="293952"/>
            <a:chOff x="4038600" y="1268149"/>
            <a:chExt cx="695326" cy="293952"/>
          </a:xfrm>
        </p:grpSpPr>
        <p:sp>
          <p:nvSpPr>
            <p:cNvPr id="481" name="SMARTInkShape-1684"/>
            <p:cNvSpPr/>
            <p:nvPr>
              <p:custDataLst>
                <p:tags r:id="rId89"/>
              </p:custDataLst>
            </p:nvPr>
          </p:nvSpPr>
          <p:spPr>
            <a:xfrm>
              <a:off x="4714875" y="15335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9050" y="18314"/>
                  </a:lnTo>
                  <a:lnTo>
                    <a:pt x="16933" y="21734"/>
                  </a:lnTo>
                  <a:lnTo>
                    <a:pt x="13405" y="24015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1685"/>
            <p:cNvSpPr/>
            <p:nvPr>
              <p:custDataLst>
                <p:tags r:id="rId90"/>
              </p:custDataLst>
            </p:nvPr>
          </p:nvSpPr>
          <p:spPr>
            <a:xfrm>
              <a:off x="4574706" y="1409700"/>
              <a:ext cx="92545" cy="92899"/>
            </a:xfrm>
            <a:custGeom>
              <a:avLst/>
              <a:gdLst/>
              <a:ahLst/>
              <a:cxnLst/>
              <a:rect l="0" t="0" r="0" b="0"/>
              <a:pathLst>
                <a:path w="92545" h="92899">
                  <a:moveTo>
                    <a:pt x="83019" y="0"/>
                  </a:moveTo>
                  <a:lnTo>
                    <a:pt x="83019" y="0"/>
                  </a:lnTo>
                  <a:lnTo>
                    <a:pt x="51584" y="1058"/>
                  </a:lnTo>
                  <a:lnTo>
                    <a:pt x="22566" y="18314"/>
                  </a:lnTo>
                  <a:lnTo>
                    <a:pt x="10995" y="32481"/>
                  </a:lnTo>
                  <a:lnTo>
                    <a:pt x="1354" y="52663"/>
                  </a:lnTo>
                  <a:lnTo>
                    <a:pt x="0" y="57334"/>
                  </a:lnTo>
                  <a:lnTo>
                    <a:pt x="1319" y="68168"/>
                  </a:lnTo>
                  <a:lnTo>
                    <a:pt x="3153" y="74020"/>
                  </a:lnTo>
                  <a:lnTo>
                    <a:pt x="10834" y="83345"/>
                  </a:lnTo>
                  <a:lnTo>
                    <a:pt x="21303" y="89959"/>
                  </a:lnTo>
                  <a:lnTo>
                    <a:pt x="33012" y="92898"/>
                  </a:lnTo>
                  <a:lnTo>
                    <a:pt x="92544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686"/>
            <p:cNvSpPr/>
            <p:nvPr>
              <p:custDataLst>
                <p:tags r:id="rId91"/>
              </p:custDataLst>
            </p:nvPr>
          </p:nvSpPr>
          <p:spPr>
            <a:xfrm>
              <a:off x="4572000" y="13716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3"/>
                  </a:lnTo>
                  <a:lnTo>
                    <a:pt x="1058" y="386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1687"/>
            <p:cNvSpPr/>
            <p:nvPr>
              <p:custDataLst>
                <p:tags r:id="rId92"/>
              </p:custDataLst>
            </p:nvPr>
          </p:nvSpPr>
          <p:spPr>
            <a:xfrm>
              <a:off x="4552950" y="143827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11511" y="17900"/>
                  </a:lnTo>
                  <a:lnTo>
                    <a:pt x="7291" y="31057"/>
                  </a:lnTo>
                  <a:lnTo>
                    <a:pt x="3240" y="4237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1688"/>
            <p:cNvSpPr/>
            <p:nvPr>
              <p:custDataLst>
                <p:tags r:id="rId93"/>
              </p:custDataLst>
            </p:nvPr>
          </p:nvSpPr>
          <p:spPr>
            <a:xfrm>
              <a:off x="4429357" y="1447800"/>
              <a:ext cx="47394" cy="66676"/>
            </a:xfrm>
            <a:custGeom>
              <a:avLst/>
              <a:gdLst/>
              <a:ahLst/>
              <a:cxnLst/>
              <a:rect l="0" t="0" r="0" b="0"/>
              <a:pathLst>
                <a:path w="47394" h="66676">
                  <a:moveTo>
                    <a:pt x="18818" y="66675"/>
                  </a:moveTo>
                  <a:lnTo>
                    <a:pt x="18818" y="66675"/>
                  </a:lnTo>
                  <a:lnTo>
                    <a:pt x="5726" y="52525"/>
                  </a:lnTo>
                  <a:lnTo>
                    <a:pt x="2416" y="45217"/>
                  </a:lnTo>
                  <a:lnTo>
                    <a:pt x="0" y="25467"/>
                  </a:lnTo>
                  <a:lnTo>
                    <a:pt x="2039" y="22270"/>
                  </a:lnTo>
                  <a:lnTo>
                    <a:pt x="9950" y="15895"/>
                  </a:lnTo>
                  <a:lnTo>
                    <a:pt x="17699" y="12356"/>
                  </a:lnTo>
                  <a:lnTo>
                    <a:pt x="473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689"/>
            <p:cNvSpPr/>
            <p:nvPr>
              <p:custDataLst>
                <p:tags r:id="rId94"/>
              </p:custDataLst>
            </p:nvPr>
          </p:nvSpPr>
          <p:spPr>
            <a:xfrm>
              <a:off x="4476750" y="1310368"/>
              <a:ext cx="55827" cy="232683"/>
            </a:xfrm>
            <a:custGeom>
              <a:avLst/>
              <a:gdLst/>
              <a:ahLst/>
              <a:cxnLst/>
              <a:rect l="0" t="0" r="0" b="0"/>
              <a:pathLst>
                <a:path w="55827" h="232683">
                  <a:moveTo>
                    <a:pt x="47625" y="32657"/>
                  </a:moveTo>
                  <a:lnTo>
                    <a:pt x="47625" y="32657"/>
                  </a:lnTo>
                  <a:lnTo>
                    <a:pt x="55164" y="14757"/>
                  </a:lnTo>
                  <a:lnTo>
                    <a:pt x="55826" y="11199"/>
                  </a:lnTo>
                  <a:lnTo>
                    <a:pt x="55209" y="7768"/>
                  </a:lnTo>
                  <a:lnTo>
                    <a:pt x="51701" y="1134"/>
                  </a:lnTo>
                  <a:lnTo>
                    <a:pt x="49284" y="0"/>
                  </a:lnTo>
                  <a:lnTo>
                    <a:pt x="46614" y="302"/>
                  </a:lnTo>
                  <a:lnTo>
                    <a:pt x="40827" y="3461"/>
                  </a:lnTo>
                  <a:lnTo>
                    <a:pt x="34725" y="8392"/>
                  </a:lnTo>
                  <a:lnTo>
                    <a:pt x="25341" y="27231"/>
                  </a:lnTo>
                  <a:lnTo>
                    <a:pt x="14546" y="69296"/>
                  </a:lnTo>
                  <a:lnTo>
                    <a:pt x="3971" y="114056"/>
                  </a:lnTo>
                  <a:lnTo>
                    <a:pt x="784" y="153942"/>
                  </a:lnTo>
                  <a:lnTo>
                    <a:pt x="155" y="196667"/>
                  </a:lnTo>
                  <a:lnTo>
                    <a:pt x="0" y="232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690"/>
            <p:cNvSpPr/>
            <p:nvPr>
              <p:custDataLst>
                <p:tags r:id="rId95"/>
              </p:custDataLst>
            </p:nvPr>
          </p:nvSpPr>
          <p:spPr>
            <a:xfrm>
              <a:off x="4362450" y="1400175"/>
              <a:ext cx="66676" cy="66676"/>
            </a:xfrm>
            <a:custGeom>
              <a:avLst/>
              <a:gdLst/>
              <a:ahLst/>
              <a:cxnLst/>
              <a:rect l="0" t="0" r="0" b="0"/>
              <a:pathLst>
                <a:path w="66676" h="66676">
                  <a:moveTo>
                    <a:pt x="0" y="66675"/>
                  </a:moveTo>
                  <a:lnTo>
                    <a:pt x="0" y="66675"/>
                  </a:lnTo>
                  <a:lnTo>
                    <a:pt x="1058" y="51466"/>
                  </a:lnTo>
                  <a:lnTo>
                    <a:pt x="7604" y="35240"/>
                  </a:lnTo>
                  <a:lnTo>
                    <a:pt x="13257" y="26951"/>
                  </a:lnTo>
                  <a:lnTo>
                    <a:pt x="27448" y="16335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1691"/>
            <p:cNvSpPr/>
            <p:nvPr>
              <p:custDataLst>
                <p:tags r:id="rId96"/>
              </p:custDataLst>
            </p:nvPr>
          </p:nvSpPr>
          <p:spPr>
            <a:xfrm>
              <a:off x="4400550" y="1288078"/>
              <a:ext cx="76201" cy="245448"/>
            </a:xfrm>
            <a:custGeom>
              <a:avLst/>
              <a:gdLst/>
              <a:ahLst/>
              <a:cxnLst/>
              <a:rect l="0" t="0" r="0" b="0"/>
              <a:pathLst>
                <a:path w="76201" h="245448">
                  <a:moveTo>
                    <a:pt x="76200" y="16847"/>
                  </a:moveTo>
                  <a:lnTo>
                    <a:pt x="76200" y="16847"/>
                  </a:lnTo>
                  <a:lnTo>
                    <a:pt x="76200" y="11791"/>
                  </a:lnTo>
                  <a:lnTo>
                    <a:pt x="67733" y="6486"/>
                  </a:lnTo>
                  <a:lnTo>
                    <a:pt x="47939" y="372"/>
                  </a:lnTo>
                  <a:lnTo>
                    <a:pt x="36123" y="0"/>
                  </a:lnTo>
                  <a:lnTo>
                    <a:pt x="27344" y="3362"/>
                  </a:lnTo>
                  <a:lnTo>
                    <a:pt x="19914" y="14029"/>
                  </a:lnTo>
                  <a:lnTo>
                    <a:pt x="12603" y="35062"/>
                  </a:lnTo>
                  <a:lnTo>
                    <a:pt x="3384" y="75141"/>
                  </a:lnTo>
                  <a:lnTo>
                    <a:pt x="2062" y="103969"/>
                  </a:lnTo>
                  <a:lnTo>
                    <a:pt x="7737" y="151100"/>
                  </a:lnTo>
                  <a:lnTo>
                    <a:pt x="9291" y="193120"/>
                  </a:lnTo>
                  <a:lnTo>
                    <a:pt x="0" y="245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1692"/>
            <p:cNvSpPr/>
            <p:nvPr>
              <p:custDataLst>
                <p:tags r:id="rId97"/>
              </p:custDataLst>
            </p:nvPr>
          </p:nvSpPr>
          <p:spPr>
            <a:xfrm>
              <a:off x="4239298" y="1420941"/>
              <a:ext cx="75528" cy="74485"/>
            </a:xfrm>
            <a:custGeom>
              <a:avLst/>
              <a:gdLst/>
              <a:ahLst/>
              <a:cxnLst/>
              <a:rect l="0" t="0" r="0" b="0"/>
              <a:pathLst>
                <a:path w="75528" h="74485">
                  <a:moveTo>
                    <a:pt x="66002" y="17334"/>
                  </a:moveTo>
                  <a:lnTo>
                    <a:pt x="66002" y="17334"/>
                  </a:lnTo>
                  <a:lnTo>
                    <a:pt x="49755" y="2146"/>
                  </a:lnTo>
                  <a:lnTo>
                    <a:pt x="43612" y="0"/>
                  </a:lnTo>
                  <a:lnTo>
                    <a:pt x="40492" y="487"/>
                  </a:lnTo>
                  <a:lnTo>
                    <a:pt x="19656" y="11692"/>
                  </a:lnTo>
                  <a:lnTo>
                    <a:pt x="10831" y="20471"/>
                  </a:lnTo>
                  <a:lnTo>
                    <a:pt x="4440" y="31428"/>
                  </a:lnTo>
                  <a:lnTo>
                    <a:pt x="0" y="56911"/>
                  </a:lnTo>
                  <a:lnTo>
                    <a:pt x="1892" y="59594"/>
                  </a:lnTo>
                  <a:lnTo>
                    <a:pt x="9640" y="62574"/>
                  </a:lnTo>
                  <a:lnTo>
                    <a:pt x="13610" y="62311"/>
                  </a:lnTo>
                  <a:lnTo>
                    <a:pt x="35924" y="51492"/>
                  </a:lnTo>
                  <a:lnTo>
                    <a:pt x="48741" y="42507"/>
                  </a:lnTo>
                  <a:lnTo>
                    <a:pt x="53039" y="36283"/>
                  </a:lnTo>
                  <a:lnTo>
                    <a:pt x="54185" y="33142"/>
                  </a:lnTo>
                  <a:lnTo>
                    <a:pt x="56007" y="32106"/>
                  </a:lnTo>
                  <a:lnTo>
                    <a:pt x="58280" y="32473"/>
                  </a:lnTo>
                  <a:lnTo>
                    <a:pt x="60854" y="33777"/>
                  </a:lnTo>
                  <a:lnTo>
                    <a:pt x="62570" y="35704"/>
                  </a:lnTo>
                  <a:lnTo>
                    <a:pt x="64477" y="40668"/>
                  </a:lnTo>
                  <a:lnTo>
                    <a:pt x="66759" y="59024"/>
                  </a:lnTo>
                  <a:lnTo>
                    <a:pt x="75527" y="74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1693"/>
            <p:cNvSpPr/>
            <p:nvPr>
              <p:custDataLst>
                <p:tags r:id="rId98"/>
              </p:custDataLst>
            </p:nvPr>
          </p:nvSpPr>
          <p:spPr>
            <a:xfrm>
              <a:off x="4038600" y="1381286"/>
              <a:ext cx="171451" cy="108398"/>
            </a:xfrm>
            <a:custGeom>
              <a:avLst/>
              <a:gdLst/>
              <a:ahLst/>
              <a:cxnLst/>
              <a:rect l="0" t="0" r="0" b="0"/>
              <a:pathLst>
                <a:path w="171451" h="108398">
                  <a:moveTo>
                    <a:pt x="0" y="28414"/>
                  </a:moveTo>
                  <a:lnTo>
                    <a:pt x="0" y="28414"/>
                  </a:lnTo>
                  <a:lnTo>
                    <a:pt x="16267" y="27356"/>
                  </a:lnTo>
                  <a:lnTo>
                    <a:pt x="37981" y="20810"/>
                  </a:lnTo>
                  <a:lnTo>
                    <a:pt x="73835" y="2588"/>
                  </a:lnTo>
                  <a:lnTo>
                    <a:pt x="98287" y="0"/>
                  </a:lnTo>
                  <a:lnTo>
                    <a:pt x="101508" y="3121"/>
                  </a:lnTo>
                  <a:lnTo>
                    <a:pt x="131359" y="50200"/>
                  </a:lnTo>
                  <a:lnTo>
                    <a:pt x="150402" y="95985"/>
                  </a:lnTo>
                  <a:lnTo>
                    <a:pt x="150009" y="99920"/>
                  </a:lnTo>
                  <a:lnTo>
                    <a:pt x="146752" y="107114"/>
                  </a:lnTo>
                  <a:lnTo>
                    <a:pt x="144401" y="108397"/>
                  </a:lnTo>
                  <a:lnTo>
                    <a:pt x="141775" y="108194"/>
                  </a:lnTo>
                  <a:lnTo>
                    <a:pt x="138967" y="107001"/>
                  </a:lnTo>
                  <a:lnTo>
                    <a:pt x="129958" y="95208"/>
                  </a:lnTo>
                  <a:lnTo>
                    <a:pt x="129373" y="81384"/>
                  </a:lnTo>
                  <a:lnTo>
                    <a:pt x="130699" y="73252"/>
                  </a:lnTo>
                  <a:lnTo>
                    <a:pt x="137816" y="61395"/>
                  </a:lnTo>
                  <a:lnTo>
                    <a:pt x="171450" y="37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694"/>
            <p:cNvSpPr/>
            <p:nvPr>
              <p:custDataLst>
                <p:tags r:id="rId99"/>
              </p:custDataLst>
            </p:nvPr>
          </p:nvSpPr>
          <p:spPr>
            <a:xfrm>
              <a:off x="4086309" y="1268149"/>
              <a:ext cx="57067" cy="266396"/>
            </a:xfrm>
            <a:custGeom>
              <a:avLst/>
              <a:gdLst/>
              <a:ahLst/>
              <a:cxnLst/>
              <a:rect l="0" t="0" r="0" b="0"/>
              <a:pathLst>
                <a:path w="57067" h="266396">
                  <a:moveTo>
                    <a:pt x="18966" y="8201"/>
                  </a:moveTo>
                  <a:lnTo>
                    <a:pt x="18966" y="8201"/>
                  </a:lnTo>
                  <a:lnTo>
                    <a:pt x="18966" y="3145"/>
                  </a:lnTo>
                  <a:lnTo>
                    <a:pt x="20024" y="1655"/>
                  </a:lnTo>
                  <a:lnTo>
                    <a:pt x="21788" y="662"/>
                  </a:lnTo>
                  <a:lnTo>
                    <a:pt x="24023" y="0"/>
                  </a:lnTo>
                  <a:lnTo>
                    <a:pt x="24454" y="1675"/>
                  </a:lnTo>
                  <a:lnTo>
                    <a:pt x="16558" y="47684"/>
                  </a:lnTo>
                  <a:lnTo>
                    <a:pt x="9320" y="88621"/>
                  </a:lnTo>
                  <a:lnTo>
                    <a:pt x="1364" y="135587"/>
                  </a:lnTo>
                  <a:lnTo>
                    <a:pt x="345" y="171769"/>
                  </a:lnTo>
                  <a:lnTo>
                    <a:pt x="0" y="217252"/>
                  </a:lnTo>
                  <a:lnTo>
                    <a:pt x="999" y="250294"/>
                  </a:lnTo>
                  <a:lnTo>
                    <a:pt x="4984" y="263259"/>
                  </a:lnTo>
                  <a:lnTo>
                    <a:pt x="9644" y="266081"/>
                  </a:lnTo>
                  <a:lnTo>
                    <a:pt x="23289" y="266395"/>
                  </a:lnTo>
                  <a:lnTo>
                    <a:pt x="43766" y="260622"/>
                  </a:lnTo>
                  <a:lnTo>
                    <a:pt x="48199" y="256915"/>
                  </a:lnTo>
                  <a:lnTo>
                    <a:pt x="57066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5" name="SMARTInkShape-Group288"/>
          <p:cNvGrpSpPr/>
          <p:nvPr/>
        </p:nvGrpSpPr>
        <p:grpSpPr>
          <a:xfrm>
            <a:off x="3288132" y="1280054"/>
            <a:ext cx="396035" cy="434969"/>
            <a:chOff x="3288132" y="1280054"/>
            <a:chExt cx="396035" cy="434969"/>
          </a:xfrm>
        </p:grpSpPr>
        <p:sp>
          <p:nvSpPr>
            <p:cNvPr id="493" name="SMARTInkShape-1695"/>
            <p:cNvSpPr/>
            <p:nvPr>
              <p:custDataLst>
                <p:tags r:id="rId87"/>
              </p:custDataLst>
            </p:nvPr>
          </p:nvSpPr>
          <p:spPr>
            <a:xfrm>
              <a:off x="3594962" y="1295793"/>
              <a:ext cx="15014" cy="47233"/>
            </a:xfrm>
            <a:custGeom>
              <a:avLst/>
              <a:gdLst/>
              <a:ahLst/>
              <a:cxnLst/>
              <a:rect l="0" t="0" r="0" b="0"/>
              <a:pathLst>
                <a:path w="15014" h="47233">
                  <a:moveTo>
                    <a:pt x="5488" y="9132"/>
                  </a:moveTo>
                  <a:lnTo>
                    <a:pt x="5488" y="9132"/>
                  </a:lnTo>
                  <a:lnTo>
                    <a:pt x="5488" y="4076"/>
                  </a:lnTo>
                  <a:lnTo>
                    <a:pt x="4430" y="2586"/>
                  </a:lnTo>
                  <a:lnTo>
                    <a:pt x="2666" y="1593"/>
                  </a:lnTo>
                  <a:lnTo>
                    <a:pt x="431" y="931"/>
                  </a:lnTo>
                  <a:lnTo>
                    <a:pt x="0" y="490"/>
                  </a:lnTo>
                  <a:lnTo>
                    <a:pt x="771" y="195"/>
                  </a:lnTo>
                  <a:lnTo>
                    <a:pt x="2344" y="0"/>
                  </a:lnTo>
                  <a:lnTo>
                    <a:pt x="3392" y="1985"/>
                  </a:lnTo>
                  <a:lnTo>
                    <a:pt x="15013" y="47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1696"/>
            <p:cNvSpPr/>
            <p:nvPr>
              <p:custDataLst>
                <p:tags r:id="rId88"/>
              </p:custDataLst>
            </p:nvPr>
          </p:nvSpPr>
          <p:spPr>
            <a:xfrm>
              <a:off x="3288132" y="1280054"/>
              <a:ext cx="396035" cy="434969"/>
            </a:xfrm>
            <a:custGeom>
              <a:avLst/>
              <a:gdLst/>
              <a:ahLst/>
              <a:cxnLst/>
              <a:rect l="0" t="0" r="0" b="0"/>
              <a:pathLst>
                <a:path w="396035" h="434969">
                  <a:moveTo>
                    <a:pt x="74193" y="158221"/>
                  </a:moveTo>
                  <a:lnTo>
                    <a:pt x="74193" y="158221"/>
                  </a:lnTo>
                  <a:lnTo>
                    <a:pt x="79250" y="158221"/>
                  </a:lnTo>
                  <a:lnTo>
                    <a:pt x="79681" y="157163"/>
                  </a:lnTo>
                  <a:lnTo>
                    <a:pt x="75591" y="147860"/>
                  </a:lnTo>
                  <a:lnTo>
                    <a:pt x="75125" y="144964"/>
                  </a:lnTo>
                  <a:lnTo>
                    <a:pt x="71785" y="138923"/>
                  </a:lnTo>
                  <a:lnTo>
                    <a:pt x="69412" y="135831"/>
                  </a:lnTo>
                  <a:lnTo>
                    <a:pt x="65714" y="134827"/>
                  </a:lnTo>
                  <a:lnTo>
                    <a:pt x="55961" y="136535"/>
                  </a:lnTo>
                  <a:lnTo>
                    <a:pt x="43626" y="143446"/>
                  </a:lnTo>
                  <a:lnTo>
                    <a:pt x="15296" y="169694"/>
                  </a:lnTo>
                  <a:lnTo>
                    <a:pt x="4766" y="190195"/>
                  </a:lnTo>
                  <a:lnTo>
                    <a:pt x="0" y="216378"/>
                  </a:lnTo>
                  <a:lnTo>
                    <a:pt x="1707" y="229224"/>
                  </a:lnTo>
                  <a:lnTo>
                    <a:pt x="3644" y="234132"/>
                  </a:lnTo>
                  <a:lnTo>
                    <a:pt x="8111" y="237403"/>
                  </a:lnTo>
                  <a:lnTo>
                    <a:pt x="21540" y="241038"/>
                  </a:lnTo>
                  <a:lnTo>
                    <a:pt x="38092" y="237009"/>
                  </a:lnTo>
                  <a:lnTo>
                    <a:pt x="54973" y="227105"/>
                  </a:lnTo>
                  <a:lnTo>
                    <a:pt x="89627" y="185832"/>
                  </a:lnTo>
                  <a:lnTo>
                    <a:pt x="96928" y="170140"/>
                  </a:lnTo>
                  <a:lnTo>
                    <a:pt x="111728" y="127650"/>
                  </a:lnTo>
                  <a:lnTo>
                    <a:pt x="118828" y="88720"/>
                  </a:lnTo>
                  <a:lnTo>
                    <a:pt x="120932" y="50374"/>
                  </a:lnTo>
                  <a:lnTo>
                    <a:pt x="118602" y="33384"/>
                  </a:lnTo>
                  <a:lnTo>
                    <a:pt x="112980" y="21246"/>
                  </a:lnTo>
                  <a:lnTo>
                    <a:pt x="96260" y="0"/>
                  </a:lnTo>
                  <a:lnTo>
                    <a:pt x="93138" y="882"/>
                  </a:lnTo>
                  <a:lnTo>
                    <a:pt x="72049" y="18080"/>
                  </a:lnTo>
                  <a:lnTo>
                    <a:pt x="61799" y="43085"/>
                  </a:lnTo>
                  <a:lnTo>
                    <a:pt x="56458" y="87344"/>
                  </a:lnTo>
                  <a:lnTo>
                    <a:pt x="58225" y="124308"/>
                  </a:lnTo>
                  <a:lnTo>
                    <a:pt x="64878" y="170022"/>
                  </a:lnTo>
                  <a:lnTo>
                    <a:pt x="73080" y="195937"/>
                  </a:lnTo>
                  <a:lnTo>
                    <a:pt x="95226" y="225721"/>
                  </a:lnTo>
                  <a:lnTo>
                    <a:pt x="110646" y="236900"/>
                  </a:lnTo>
                  <a:lnTo>
                    <a:pt x="115428" y="238190"/>
                  </a:lnTo>
                  <a:lnTo>
                    <a:pt x="119675" y="237992"/>
                  </a:lnTo>
                  <a:lnTo>
                    <a:pt x="123564" y="236802"/>
                  </a:lnTo>
                  <a:lnTo>
                    <a:pt x="139151" y="225013"/>
                  </a:lnTo>
                  <a:lnTo>
                    <a:pt x="152118" y="208115"/>
                  </a:lnTo>
                  <a:lnTo>
                    <a:pt x="162664" y="184646"/>
                  </a:lnTo>
                  <a:lnTo>
                    <a:pt x="163607" y="169613"/>
                  </a:lnTo>
                  <a:lnTo>
                    <a:pt x="160500" y="157992"/>
                  </a:lnTo>
                  <a:lnTo>
                    <a:pt x="158189" y="154894"/>
                  </a:lnTo>
                  <a:lnTo>
                    <a:pt x="155590" y="152828"/>
                  </a:lnTo>
                  <a:lnTo>
                    <a:pt x="151741" y="153567"/>
                  </a:lnTo>
                  <a:lnTo>
                    <a:pt x="129391" y="170517"/>
                  </a:lnTo>
                  <a:lnTo>
                    <a:pt x="125184" y="182736"/>
                  </a:lnTo>
                  <a:lnTo>
                    <a:pt x="122483" y="211394"/>
                  </a:lnTo>
                  <a:lnTo>
                    <a:pt x="124936" y="221717"/>
                  </a:lnTo>
                  <a:lnTo>
                    <a:pt x="127072" y="225952"/>
                  </a:lnTo>
                  <a:lnTo>
                    <a:pt x="129554" y="228775"/>
                  </a:lnTo>
                  <a:lnTo>
                    <a:pt x="135134" y="231912"/>
                  </a:lnTo>
                  <a:lnTo>
                    <a:pt x="138103" y="231690"/>
                  </a:lnTo>
                  <a:lnTo>
                    <a:pt x="144226" y="228621"/>
                  </a:lnTo>
                  <a:lnTo>
                    <a:pt x="153622" y="215887"/>
                  </a:lnTo>
                  <a:lnTo>
                    <a:pt x="173680" y="173961"/>
                  </a:lnTo>
                  <a:lnTo>
                    <a:pt x="173326" y="171889"/>
                  </a:lnTo>
                  <a:lnTo>
                    <a:pt x="170210" y="168565"/>
                  </a:lnTo>
                  <a:lnTo>
                    <a:pt x="164613" y="178102"/>
                  </a:lnTo>
                  <a:lnTo>
                    <a:pt x="164827" y="191398"/>
                  </a:lnTo>
                  <a:lnTo>
                    <a:pt x="169894" y="219818"/>
                  </a:lnTo>
                  <a:lnTo>
                    <a:pt x="174230" y="227225"/>
                  </a:lnTo>
                  <a:lnTo>
                    <a:pt x="179684" y="231223"/>
                  </a:lnTo>
                  <a:lnTo>
                    <a:pt x="182620" y="232289"/>
                  </a:lnTo>
                  <a:lnTo>
                    <a:pt x="185636" y="231941"/>
                  </a:lnTo>
                  <a:lnTo>
                    <a:pt x="191809" y="228733"/>
                  </a:lnTo>
                  <a:lnTo>
                    <a:pt x="215101" y="197140"/>
                  </a:lnTo>
                  <a:lnTo>
                    <a:pt x="231626" y="159191"/>
                  </a:lnTo>
                  <a:lnTo>
                    <a:pt x="235526" y="142016"/>
                  </a:lnTo>
                  <a:lnTo>
                    <a:pt x="236111" y="188961"/>
                  </a:lnTo>
                  <a:lnTo>
                    <a:pt x="237173" y="199400"/>
                  </a:lnTo>
                  <a:lnTo>
                    <a:pt x="241173" y="207567"/>
                  </a:lnTo>
                  <a:lnTo>
                    <a:pt x="243722" y="210169"/>
                  </a:lnTo>
                  <a:lnTo>
                    <a:pt x="249375" y="213059"/>
                  </a:lnTo>
                  <a:lnTo>
                    <a:pt x="253423" y="211713"/>
                  </a:lnTo>
                  <a:lnTo>
                    <a:pt x="263564" y="204573"/>
                  </a:lnTo>
                  <a:lnTo>
                    <a:pt x="269483" y="197166"/>
                  </a:lnTo>
                  <a:lnTo>
                    <a:pt x="275637" y="187047"/>
                  </a:lnTo>
                  <a:lnTo>
                    <a:pt x="280141" y="180557"/>
                  </a:lnTo>
                  <a:lnTo>
                    <a:pt x="282676" y="173071"/>
                  </a:lnTo>
                  <a:lnTo>
                    <a:pt x="283031" y="173413"/>
                  </a:lnTo>
                  <a:lnTo>
                    <a:pt x="288758" y="213673"/>
                  </a:lnTo>
                  <a:lnTo>
                    <a:pt x="292377" y="254194"/>
                  </a:lnTo>
                  <a:lnTo>
                    <a:pt x="293092" y="296222"/>
                  </a:lnTo>
                  <a:lnTo>
                    <a:pt x="292187" y="340867"/>
                  </a:lnTo>
                  <a:lnTo>
                    <a:pt x="285064" y="384990"/>
                  </a:lnTo>
                  <a:lnTo>
                    <a:pt x="274022" y="408151"/>
                  </a:lnTo>
                  <a:lnTo>
                    <a:pt x="257344" y="430065"/>
                  </a:lnTo>
                  <a:lnTo>
                    <a:pt x="252385" y="433642"/>
                  </a:lnTo>
                  <a:lnTo>
                    <a:pt x="248021" y="434968"/>
                  </a:lnTo>
                  <a:lnTo>
                    <a:pt x="244054" y="434794"/>
                  </a:lnTo>
                  <a:lnTo>
                    <a:pt x="241408" y="432561"/>
                  </a:lnTo>
                  <a:lnTo>
                    <a:pt x="238469" y="424436"/>
                  </a:lnTo>
                  <a:lnTo>
                    <a:pt x="236814" y="397849"/>
                  </a:lnTo>
                  <a:lnTo>
                    <a:pt x="242072" y="377964"/>
                  </a:lnTo>
                  <a:lnTo>
                    <a:pt x="262694" y="339328"/>
                  </a:lnTo>
                  <a:lnTo>
                    <a:pt x="286092" y="296693"/>
                  </a:lnTo>
                  <a:lnTo>
                    <a:pt x="319623" y="253306"/>
                  </a:lnTo>
                  <a:lnTo>
                    <a:pt x="352139" y="205867"/>
                  </a:lnTo>
                  <a:lnTo>
                    <a:pt x="372552" y="181940"/>
                  </a:lnTo>
                  <a:lnTo>
                    <a:pt x="393523" y="137882"/>
                  </a:lnTo>
                  <a:lnTo>
                    <a:pt x="396034" y="128720"/>
                  </a:lnTo>
                  <a:lnTo>
                    <a:pt x="394587" y="125854"/>
                  </a:lnTo>
                  <a:lnTo>
                    <a:pt x="391506" y="123943"/>
                  </a:lnTo>
                  <a:lnTo>
                    <a:pt x="376408" y="120876"/>
                  </a:lnTo>
                  <a:lnTo>
                    <a:pt x="373036" y="122741"/>
                  </a:lnTo>
                  <a:lnTo>
                    <a:pt x="356820" y="141646"/>
                  </a:lnTo>
                  <a:lnTo>
                    <a:pt x="355744" y="145054"/>
                  </a:lnTo>
                  <a:lnTo>
                    <a:pt x="356085" y="148385"/>
                  </a:lnTo>
                  <a:lnTo>
                    <a:pt x="369966" y="188441"/>
                  </a:lnTo>
                  <a:lnTo>
                    <a:pt x="377804" y="220487"/>
                  </a:lnTo>
                  <a:lnTo>
                    <a:pt x="378465" y="232109"/>
                  </a:lnTo>
                  <a:lnTo>
                    <a:pt x="375936" y="241507"/>
                  </a:lnTo>
                  <a:lnTo>
                    <a:pt x="373780" y="245495"/>
                  </a:lnTo>
                  <a:lnTo>
                    <a:pt x="371284" y="247095"/>
                  </a:lnTo>
                  <a:lnTo>
                    <a:pt x="368562" y="247104"/>
                  </a:lnTo>
                  <a:lnTo>
                    <a:pt x="362715" y="244291"/>
                  </a:lnTo>
                  <a:lnTo>
                    <a:pt x="350418" y="234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2" name="SMARTInkShape-Group289"/>
          <p:cNvGrpSpPr/>
          <p:nvPr/>
        </p:nvGrpSpPr>
        <p:grpSpPr>
          <a:xfrm>
            <a:off x="2609850" y="1251812"/>
            <a:ext cx="457201" cy="255515"/>
            <a:chOff x="2609850" y="1251812"/>
            <a:chExt cx="457201" cy="255515"/>
          </a:xfrm>
        </p:grpSpPr>
        <p:sp>
          <p:nvSpPr>
            <p:cNvPr id="496" name="SMARTInkShape-1697"/>
            <p:cNvSpPr/>
            <p:nvPr>
              <p:custDataLst>
                <p:tags r:id="rId81"/>
              </p:custDataLst>
            </p:nvPr>
          </p:nvSpPr>
          <p:spPr>
            <a:xfrm>
              <a:off x="2948086" y="1381125"/>
              <a:ext cx="118965" cy="28576"/>
            </a:xfrm>
            <a:custGeom>
              <a:avLst/>
              <a:gdLst/>
              <a:ahLst/>
              <a:cxnLst/>
              <a:rect l="0" t="0" r="0" b="0"/>
              <a:pathLst>
                <a:path w="118965" h="28576">
                  <a:moveTo>
                    <a:pt x="14189" y="28575"/>
                  </a:moveTo>
                  <a:lnTo>
                    <a:pt x="14189" y="28575"/>
                  </a:lnTo>
                  <a:lnTo>
                    <a:pt x="0" y="28575"/>
                  </a:lnTo>
                  <a:lnTo>
                    <a:pt x="496" y="27517"/>
                  </a:lnTo>
                  <a:lnTo>
                    <a:pt x="6692" y="23519"/>
                  </a:lnTo>
                  <a:lnTo>
                    <a:pt x="52790" y="12765"/>
                  </a:lnTo>
                  <a:lnTo>
                    <a:pt x="96975" y="4895"/>
                  </a:lnTo>
                  <a:lnTo>
                    <a:pt x="1189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698"/>
            <p:cNvSpPr/>
            <p:nvPr>
              <p:custDataLst>
                <p:tags r:id="rId82"/>
              </p:custDataLst>
            </p:nvPr>
          </p:nvSpPr>
          <p:spPr>
            <a:xfrm>
              <a:off x="2973851" y="1251812"/>
              <a:ext cx="55100" cy="250347"/>
            </a:xfrm>
            <a:custGeom>
              <a:avLst/>
              <a:gdLst/>
              <a:ahLst/>
              <a:cxnLst/>
              <a:rect l="0" t="0" r="0" b="0"/>
              <a:pathLst>
                <a:path w="55100" h="250347">
                  <a:moveTo>
                    <a:pt x="55099" y="5488"/>
                  </a:moveTo>
                  <a:lnTo>
                    <a:pt x="55099" y="5488"/>
                  </a:lnTo>
                  <a:lnTo>
                    <a:pt x="55099" y="432"/>
                  </a:lnTo>
                  <a:lnTo>
                    <a:pt x="54041" y="0"/>
                  </a:lnTo>
                  <a:lnTo>
                    <a:pt x="50043" y="2344"/>
                  </a:lnTo>
                  <a:lnTo>
                    <a:pt x="41842" y="14669"/>
                  </a:lnTo>
                  <a:lnTo>
                    <a:pt x="23300" y="58387"/>
                  </a:lnTo>
                  <a:lnTo>
                    <a:pt x="11698" y="99859"/>
                  </a:lnTo>
                  <a:lnTo>
                    <a:pt x="5486" y="143172"/>
                  </a:lnTo>
                  <a:lnTo>
                    <a:pt x="182" y="171519"/>
                  </a:lnTo>
                  <a:lnTo>
                    <a:pt x="0" y="191463"/>
                  </a:lnTo>
                  <a:lnTo>
                    <a:pt x="9766" y="239004"/>
                  </a:lnTo>
                  <a:lnTo>
                    <a:pt x="12177" y="243716"/>
                  </a:lnTo>
                  <a:lnTo>
                    <a:pt x="14843" y="246857"/>
                  </a:lnTo>
                  <a:lnTo>
                    <a:pt x="20627" y="250346"/>
                  </a:lnTo>
                  <a:lnTo>
                    <a:pt x="23651" y="249160"/>
                  </a:lnTo>
                  <a:lnTo>
                    <a:pt x="36049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1699"/>
            <p:cNvSpPr/>
            <p:nvPr>
              <p:custDataLst>
                <p:tags r:id="rId83"/>
              </p:custDataLst>
            </p:nvPr>
          </p:nvSpPr>
          <p:spPr>
            <a:xfrm>
              <a:off x="2857500" y="1375637"/>
              <a:ext cx="66676" cy="110264"/>
            </a:xfrm>
            <a:custGeom>
              <a:avLst/>
              <a:gdLst/>
              <a:ahLst/>
              <a:cxnLst/>
              <a:rect l="0" t="0" r="0" b="0"/>
              <a:pathLst>
                <a:path w="66676" h="110264">
                  <a:moveTo>
                    <a:pt x="66675" y="5488"/>
                  </a:moveTo>
                  <a:lnTo>
                    <a:pt x="66675" y="5488"/>
                  </a:lnTo>
                  <a:lnTo>
                    <a:pt x="66675" y="432"/>
                  </a:lnTo>
                  <a:lnTo>
                    <a:pt x="65617" y="0"/>
                  </a:lnTo>
                  <a:lnTo>
                    <a:pt x="61619" y="2344"/>
                  </a:lnTo>
                  <a:lnTo>
                    <a:pt x="30487" y="43961"/>
                  </a:lnTo>
                  <a:lnTo>
                    <a:pt x="3318" y="91204"/>
                  </a:lnTo>
                  <a:lnTo>
                    <a:pt x="0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700"/>
            <p:cNvSpPr/>
            <p:nvPr>
              <p:custDataLst>
                <p:tags r:id="rId84"/>
              </p:custDataLst>
            </p:nvPr>
          </p:nvSpPr>
          <p:spPr>
            <a:xfrm>
              <a:off x="2858824" y="1381125"/>
              <a:ext cx="65352" cy="104776"/>
            </a:xfrm>
            <a:custGeom>
              <a:avLst/>
              <a:gdLst/>
              <a:ahLst/>
              <a:cxnLst/>
              <a:rect l="0" t="0" r="0" b="0"/>
              <a:pathLst>
                <a:path w="65352" h="104776">
                  <a:moveTo>
                    <a:pt x="8201" y="0"/>
                  </a:moveTo>
                  <a:lnTo>
                    <a:pt x="8201" y="0"/>
                  </a:lnTo>
                  <a:lnTo>
                    <a:pt x="3145" y="5056"/>
                  </a:lnTo>
                  <a:lnTo>
                    <a:pt x="662" y="13183"/>
                  </a:lnTo>
                  <a:lnTo>
                    <a:pt x="0" y="18314"/>
                  </a:lnTo>
                  <a:lnTo>
                    <a:pt x="4125" y="35648"/>
                  </a:lnTo>
                  <a:lnTo>
                    <a:pt x="41494" y="81514"/>
                  </a:lnTo>
                  <a:lnTo>
                    <a:pt x="52167" y="96942"/>
                  </a:lnTo>
                  <a:lnTo>
                    <a:pt x="65351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701"/>
            <p:cNvSpPr/>
            <p:nvPr>
              <p:custDataLst>
                <p:tags r:id="rId85"/>
              </p:custDataLst>
            </p:nvPr>
          </p:nvSpPr>
          <p:spPr>
            <a:xfrm>
              <a:off x="2754707" y="1394079"/>
              <a:ext cx="55169" cy="87964"/>
            </a:xfrm>
            <a:custGeom>
              <a:avLst/>
              <a:gdLst/>
              <a:ahLst/>
              <a:cxnLst/>
              <a:rect l="0" t="0" r="0" b="0"/>
              <a:pathLst>
                <a:path w="55169" h="87964">
                  <a:moveTo>
                    <a:pt x="7543" y="44196"/>
                  </a:moveTo>
                  <a:lnTo>
                    <a:pt x="7543" y="44196"/>
                  </a:lnTo>
                  <a:lnTo>
                    <a:pt x="7543" y="49252"/>
                  </a:lnTo>
                  <a:lnTo>
                    <a:pt x="9660" y="49684"/>
                  </a:lnTo>
                  <a:lnTo>
                    <a:pt x="32432" y="43759"/>
                  </a:lnTo>
                  <a:lnTo>
                    <a:pt x="39066" y="39416"/>
                  </a:lnTo>
                  <a:lnTo>
                    <a:pt x="41258" y="35717"/>
                  </a:lnTo>
                  <a:lnTo>
                    <a:pt x="44344" y="20400"/>
                  </a:lnTo>
                  <a:lnTo>
                    <a:pt x="45066" y="8573"/>
                  </a:lnTo>
                  <a:lnTo>
                    <a:pt x="44200" y="4572"/>
                  </a:lnTo>
                  <a:lnTo>
                    <a:pt x="42564" y="1905"/>
                  </a:lnTo>
                  <a:lnTo>
                    <a:pt x="40415" y="127"/>
                  </a:lnTo>
                  <a:lnTo>
                    <a:pt x="36866" y="0"/>
                  </a:lnTo>
                  <a:lnTo>
                    <a:pt x="27278" y="2681"/>
                  </a:lnTo>
                  <a:lnTo>
                    <a:pt x="18784" y="10223"/>
                  </a:lnTo>
                  <a:lnTo>
                    <a:pt x="8051" y="29191"/>
                  </a:lnTo>
                  <a:lnTo>
                    <a:pt x="991" y="52097"/>
                  </a:lnTo>
                  <a:lnTo>
                    <a:pt x="0" y="58989"/>
                  </a:lnTo>
                  <a:lnTo>
                    <a:pt x="1456" y="65699"/>
                  </a:lnTo>
                  <a:lnTo>
                    <a:pt x="8718" y="78800"/>
                  </a:lnTo>
                  <a:lnTo>
                    <a:pt x="16179" y="86034"/>
                  </a:lnTo>
                  <a:lnTo>
                    <a:pt x="19651" y="87963"/>
                  </a:lnTo>
                  <a:lnTo>
                    <a:pt x="55168" y="82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702"/>
            <p:cNvSpPr/>
            <p:nvPr>
              <p:custDataLst>
                <p:tags r:id="rId86"/>
              </p:custDataLst>
            </p:nvPr>
          </p:nvSpPr>
          <p:spPr>
            <a:xfrm>
              <a:off x="2609850" y="1397775"/>
              <a:ext cx="95251" cy="109552"/>
            </a:xfrm>
            <a:custGeom>
              <a:avLst/>
              <a:gdLst/>
              <a:ahLst/>
              <a:cxnLst/>
              <a:rect l="0" t="0" r="0" b="0"/>
              <a:pathLst>
                <a:path w="95251" h="109552">
                  <a:moveTo>
                    <a:pt x="0" y="2400"/>
                  </a:moveTo>
                  <a:lnTo>
                    <a:pt x="0" y="2400"/>
                  </a:lnTo>
                  <a:lnTo>
                    <a:pt x="5056" y="2400"/>
                  </a:lnTo>
                  <a:lnTo>
                    <a:pt x="6546" y="3458"/>
                  </a:lnTo>
                  <a:lnTo>
                    <a:pt x="7539" y="5222"/>
                  </a:lnTo>
                  <a:lnTo>
                    <a:pt x="14465" y="39960"/>
                  </a:lnTo>
                  <a:lnTo>
                    <a:pt x="14190" y="56488"/>
                  </a:lnTo>
                  <a:lnTo>
                    <a:pt x="9935" y="102098"/>
                  </a:lnTo>
                  <a:lnTo>
                    <a:pt x="9646" y="109551"/>
                  </a:lnTo>
                  <a:lnTo>
                    <a:pt x="10599" y="84675"/>
                  </a:lnTo>
                  <a:lnTo>
                    <a:pt x="25773" y="37218"/>
                  </a:lnTo>
                  <a:lnTo>
                    <a:pt x="36094" y="13069"/>
                  </a:lnTo>
                  <a:lnTo>
                    <a:pt x="46381" y="2556"/>
                  </a:lnTo>
                  <a:lnTo>
                    <a:pt x="51029" y="387"/>
                  </a:lnTo>
                  <a:lnTo>
                    <a:pt x="55186" y="0"/>
                  </a:lnTo>
                  <a:lnTo>
                    <a:pt x="62627" y="2392"/>
                  </a:lnTo>
                  <a:lnTo>
                    <a:pt x="69462" y="6982"/>
                  </a:lnTo>
                  <a:lnTo>
                    <a:pt x="79260" y="25630"/>
                  </a:lnTo>
                  <a:lnTo>
                    <a:pt x="87696" y="66803"/>
                  </a:lnTo>
                  <a:lnTo>
                    <a:pt x="95250" y="9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SMARTInkShape-Group290"/>
          <p:cNvGrpSpPr/>
          <p:nvPr/>
        </p:nvGrpSpPr>
        <p:grpSpPr>
          <a:xfrm>
            <a:off x="1428750" y="1222608"/>
            <a:ext cx="733426" cy="502208"/>
            <a:chOff x="1428750" y="1222608"/>
            <a:chExt cx="733426" cy="502208"/>
          </a:xfrm>
        </p:grpSpPr>
        <p:sp>
          <p:nvSpPr>
            <p:cNvPr id="503" name="SMARTInkShape-1703"/>
            <p:cNvSpPr/>
            <p:nvPr>
              <p:custDataLst>
                <p:tags r:id="rId73"/>
              </p:custDataLst>
            </p:nvPr>
          </p:nvSpPr>
          <p:spPr>
            <a:xfrm>
              <a:off x="1981756" y="1362468"/>
              <a:ext cx="66120" cy="102184"/>
            </a:xfrm>
            <a:custGeom>
              <a:avLst/>
              <a:gdLst/>
              <a:ahLst/>
              <a:cxnLst/>
              <a:rect l="0" t="0" r="0" b="0"/>
              <a:pathLst>
                <a:path w="66120" h="102184">
                  <a:moveTo>
                    <a:pt x="47069" y="9132"/>
                  </a:moveTo>
                  <a:lnTo>
                    <a:pt x="47069" y="9132"/>
                  </a:lnTo>
                  <a:lnTo>
                    <a:pt x="42013" y="4076"/>
                  </a:lnTo>
                  <a:lnTo>
                    <a:pt x="36708" y="1593"/>
                  </a:lnTo>
                  <a:lnTo>
                    <a:pt x="24679" y="0"/>
                  </a:lnTo>
                  <a:lnTo>
                    <a:pt x="21559" y="3044"/>
                  </a:lnTo>
                  <a:lnTo>
                    <a:pt x="5779" y="39414"/>
                  </a:lnTo>
                  <a:lnTo>
                    <a:pt x="0" y="84894"/>
                  </a:lnTo>
                  <a:lnTo>
                    <a:pt x="1931" y="89273"/>
                  </a:lnTo>
                  <a:lnTo>
                    <a:pt x="9722" y="96961"/>
                  </a:lnTo>
                  <a:lnTo>
                    <a:pt x="20240" y="101084"/>
                  </a:lnTo>
                  <a:lnTo>
                    <a:pt x="26008" y="102183"/>
                  </a:lnTo>
                  <a:lnTo>
                    <a:pt x="66119" y="9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704"/>
            <p:cNvSpPr/>
            <p:nvPr>
              <p:custDataLst>
                <p:tags r:id="rId74"/>
              </p:custDataLst>
            </p:nvPr>
          </p:nvSpPr>
          <p:spPr>
            <a:xfrm>
              <a:off x="2086395" y="1247775"/>
              <a:ext cx="56731" cy="247651"/>
            </a:xfrm>
            <a:custGeom>
              <a:avLst/>
              <a:gdLst/>
              <a:ahLst/>
              <a:cxnLst/>
              <a:rect l="0" t="0" r="0" b="0"/>
              <a:pathLst>
                <a:path w="56731" h="247651">
                  <a:moveTo>
                    <a:pt x="56730" y="0"/>
                  </a:moveTo>
                  <a:lnTo>
                    <a:pt x="56730" y="0"/>
                  </a:lnTo>
                  <a:lnTo>
                    <a:pt x="51674" y="0"/>
                  </a:lnTo>
                  <a:lnTo>
                    <a:pt x="38416" y="5056"/>
                  </a:lnTo>
                  <a:lnTo>
                    <a:pt x="21082" y="18314"/>
                  </a:lnTo>
                  <a:lnTo>
                    <a:pt x="14428" y="35304"/>
                  </a:lnTo>
                  <a:lnTo>
                    <a:pt x="8748" y="79869"/>
                  </a:lnTo>
                  <a:lnTo>
                    <a:pt x="1704" y="125177"/>
                  </a:lnTo>
                  <a:lnTo>
                    <a:pt x="0" y="164779"/>
                  </a:lnTo>
                  <a:lnTo>
                    <a:pt x="2458" y="209926"/>
                  </a:lnTo>
                  <a:lnTo>
                    <a:pt x="4673" y="219325"/>
                  </a:lnTo>
                  <a:lnTo>
                    <a:pt x="12780" y="232592"/>
                  </a:lnTo>
                  <a:lnTo>
                    <a:pt x="17905" y="237611"/>
                  </a:lnTo>
                  <a:lnTo>
                    <a:pt x="4720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1705"/>
            <p:cNvSpPr/>
            <p:nvPr>
              <p:custDataLst>
                <p:tags r:id="rId75"/>
              </p:custDataLst>
            </p:nvPr>
          </p:nvSpPr>
          <p:spPr>
            <a:xfrm>
              <a:off x="2059116" y="1362075"/>
              <a:ext cx="103060" cy="38101"/>
            </a:xfrm>
            <a:custGeom>
              <a:avLst/>
              <a:gdLst/>
              <a:ahLst/>
              <a:cxnLst/>
              <a:rect l="0" t="0" r="0" b="0"/>
              <a:pathLst>
                <a:path w="103060" h="38101">
                  <a:moveTo>
                    <a:pt x="17334" y="38100"/>
                  </a:moveTo>
                  <a:lnTo>
                    <a:pt x="17334" y="38100"/>
                  </a:lnTo>
                  <a:lnTo>
                    <a:pt x="12278" y="38100"/>
                  </a:lnTo>
                  <a:lnTo>
                    <a:pt x="6973" y="35278"/>
                  </a:lnTo>
                  <a:lnTo>
                    <a:pt x="0" y="29899"/>
                  </a:lnTo>
                  <a:lnTo>
                    <a:pt x="487" y="29458"/>
                  </a:lnTo>
                  <a:lnTo>
                    <a:pt x="45753" y="16832"/>
                  </a:lnTo>
                  <a:lnTo>
                    <a:pt x="90338" y="3941"/>
                  </a:lnTo>
                  <a:lnTo>
                    <a:pt x="103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1706"/>
            <p:cNvSpPr/>
            <p:nvPr>
              <p:custDataLst>
                <p:tags r:id="rId76"/>
              </p:custDataLst>
            </p:nvPr>
          </p:nvSpPr>
          <p:spPr>
            <a:xfrm>
              <a:off x="1943100" y="13525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707"/>
            <p:cNvSpPr/>
            <p:nvPr>
              <p:custDataLst>
                <p:tags r:id="rId77"/>
              </p:custDataLst>
            </p:nvPr>
          </p:nvSpPr>
          <p:spPr>
            <a:xfrm>
              <a:off x="1933575" y="14192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1986" y="1036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1708"/>
            <p:cNvSpPr/>
            <p:nvPr>
              <p:custDataLst>
                <p:tags r:id="rId78"/>
              </p:custDataLst>
            </p:nvPr>
          </p:nvSpPr>
          <p:spPr>
            <a:xfrm>
              <a:off x="1688059" y="1222608"/>
              <a:ext cx="216892" cy="290745"/>
            </a:xfrm>
            <a:custGeom>
              <a:avLst/>
              <a:gdLst/>
              <a:ahLst/>
              <a:cxnLst/>
              <a:rect l="0" t="0" r="0" b="0"/>
              <a:pathLst>
                <a:path w="216892" h="290745">
                  <a:moveTo>
                    <a:pt x="16916" y="196617"/>
                  </a:moveTo>
                  <a:lnTo>
                    <a:pt x="16916" y="196617"/>
                  </a:lnTo>
                  <a:lnTo>
                    <a:pt x="16916" y="201673"/>
                  </a:lnTo>
                  <a:lnTo>
                    <a:pt x="17974" y="202105"/>
                  </a:lnTo>
                  <a:lnTo>
                    <a:pt x="21972" y="199761"/>
                  </a:lnTo>
                  <a:lnTo>
                    <a:pt x="56916" y="174309"/>
                  </a:lnTo>
                  <a:lnTo>
                    <a:pt x="61152" y="165183"/>
                  </a:lnTo>
                  <a:lnTo>
                    <a:pt x="62282" y="159786"/>
                  </a:lnTo>
                  <a:lnTo>
                    <a:pt x="61976" y="156188"/>
                  </a:lnTo>
                  <a:lnTo>
                    <a:pt x="60715" y="153789"/>
                  </a:lnTo>
                  <a:lnTo>
                    <a:pt x="58815" y="152190"/>
                  </a:lnTo>
                  <a:lnTo>
                    <a:pt x="46029" y="149940"/>
                  </a:lnTo>
                  <a:lnTo>
                    <a:pt x="41616" y="151740"/>
                  </a:lnTo>
                  <a:lnTo>
                    <a:pt x="33891" y="159386"/>
                  </a:lnTo>
                  <a:lnTo>
                    <a:pt x="12344" y="192341"/>
                  </a:lnTo>
                  <a:lnTo>
                    <a:pt x="287" y="233192"/>
                  </a:lnTo>
                  <a:lnTo>
                    <a:pt x="0" y="246739"/>
                  </a:lnTo>
                  <a:lnTo>
                    <a:pt x="3401" y="259816"/>
                  </a:lnTo>
                  <a:lnTo>
                    <a:pt x="23443" y="288078"/>
                  </a:lnTo>
                  <a:lnTo>
                    <a:pt x="40722" y="290744"/>
                  </a:lnTo>
                  <a:lnTo>
                    <a:pt x="84217" y="281358"/>
                  </a:lnTo>
                  <a:lnTo>
                    <a:pt x="124753" y="265279"/>
                  </a:lnTo>
                  <a:lnTo>
                    <a:pt x="150115" y="248241"/>
                  </a:lnTo>
                  <a:lnTo>
                    <a:pt x="170447" y="223555"/>
                  </a:lnTo>
                  <a:lnTo>
                    <a:pt x="179697" y="205414"/>
                  </a:lnTo>
                  <a:lnTo>
                    <a:pt x="181691" y="192413"/>
                  </a:lnTo>
                  <a:lnTo>
                    <a:pt x="180741" y="187464"/>
                  </a:lnTo>
                  <a:lnTo>
                    <a:pt x="174041" y="179144"/>
                  </a:lnTo>
                  <a:lnTo>
                    <a:pt x="169291" y="175443"/>
                  </a:lnTo>
                  <a:lnTo>
                    <a:pt x="164008" y="174034"/>
                  </a:lnTo>
                  <a:lnTo>
                    <a:pt x="152493" y="175292"/>
                  </a:lnTo>
                  <a:lnTo>
                    <a:pt x="134110" y="187006"/>
                  </a:lnTo>
                  <a:lnTo>
                    <a:pt x="120314" y="198826"/>
                  </a:lnTo>
                  <a:lnTo>
                    <a:pt x="109524" y="219144"/>
                  </a:lnTo>
                  <a:lnTo>
                    <a:pt x="104001" y="239245"/>
                  </a:lnTo>
                  <a:lnTo>
                    <a:pt x="103245" y="246607"/>
                  </a:lnTo>
                  <a:lnTo>
                    <a:pt x="107877" y="266815"/>
                  </a:lnTo>
                  <a:lnTo>
                    <a:pt x="115904" y="278263"/>
                  </a:lnTo>
                  <a:lnTo>
                    <a:pt x="121008" y="282798"/>
                  </a:lnTo>
                  <a:lnTo>
                    <a:pt x="126527" y="284762"/>
                  </a:lnTo>
                  <a:lnTo>
                    <a:pt x="138305" y="284123"/>
                  </a:lnTo>
                  <a:lnTo>
                    <a:pt x="150594" y="277489"/>
                  </a:lnTo>
                  <a:lnTo>
                    <a:pt x="160995" y="268544"/>
                  </a:lnTo>
                  <a:lnTo>
                    <a:pt x="178333" y="240753"/>
                  </a:lnTo>
                  <a:lnTo>
                    <a:pt x="193989" y="193419"/>
                  </a:lnTo>
                  <a:lnTo>
                    <a:pt x="207272" y="151927"/>
                  </a:lnTo>
                  <a:lnTo>
                    <a:pt x="214076" y="114584"/>
                  </a:lnTo>
                  <a:lnTo>
                    <a:pt x="216375" y="68465"/>
                  </a:lnTo>
                  <a:lnTo>
                    <a:pt x="216829" y="21764"/>
                  </a:lnTo>
                  <a:lnTo>
                    <a:pt x="216891" y="8485"/>
                  </a:lnTo>
                  <a:lnTo>
                    <a:pt x="215850" y="4521"/>
                  </a:lnTo>
                  <a:lnTo>
                    <a:pt x="214097" y="1878"/>
                  </a:lnTo>
                  <a:lnTo>
                    <a:pt x="211870" y="116"/>
                  </a:lnTo>
                  <a:lnTo>
                    <a:pt x="209327" y="0"/>
                  </a:lnTo>
                  <a:lnTo>
                    <a:pt x="203679" y="2693"/>
                  </a:lnTo>
                  <a:lnTo>
                    <a:pt x="194550" y="20272"/>
                  </a:lnTo>
                  <a:lnTo>
                    <a:pt x="186358" y="59160"/>
                  </a:lnTo>
                  <a:lnTo>
                    <a:pt x="180326" y="105612"/>
                  </a:lnTo>
                  <a:lnTo>
                    <a:pt x="179037" y="153105"/>
                  </a:lnTo>
                  <a:lnTo>
                    <a:pt x="181721" y="182666"/>
                  </a:lnTo>
                  <a:lnTo>
                    <a:pt x="195095" y="224805"/>
                  </a:lnTo>
                  <a:lnTo>
                    <a:pt x="207416" y="25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1709"/>
            <p:cNvSpPr/>
            <p:nvPr>
              <p:custDataLst>
                <p:tags r:id="rId79"/>
              </p:custDataLst>
            </p:nvPr>
          </p:nvSpPr>
          <p:spPr>
            <a:xfrm>
              <a:off x="1562100" y="1381125"/>
              <a:ext cx="104776" cy="149478"/>
            </a:xfrm>
            <a:custGeom>
              <a:avLst/>
              <a:gdLst/>
              <a:ahLst/>
              <a:cxnLst/>
              <a:rect l="0" t="0" r="0" b="0"/>
              <a:pathLst>
                <a:path w="104776" h="149478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6546" y="9349"/>
                  </a:lnTo>
                  <a:lnTo>
                    <a:pt x="8201" y="4861"/>
                  </a:lnTo>
                  <a:lnTo>
                    <a:pt x="9701" y="4299"/>
                  </a:lnTo>
                  <a:lnTo>
                    <a:pt x="11759" y="4983"/>
                  </a:lnTo>
                  <a:lnTo>
                    <a:pt x="14189" y="6497"/>
                  </a:lnTo>
                  <a:lnTo>
                    <a:pt x="41558" y="42899"/>
                  </a:lnTo>
                  <a:lnTo>
                    <a:pt x="53757" y="71504"/>
                  </a:lnTo>
                  <a:lnTo>
                    <a:pt x="62191" y="106665"/>
                  </a:lnTo>
                  <a:lnTo>
                    <a:pt x="58023" y="142536"/>
                  </a:lnTo>
                  <a:lnTo>
                    <a:pt x="56674" y="145824"/>
                  </a:lnTo>
                  <a:lnTo>
                    <a:pt x="54716" y="148016"/>
                  </a:lnTo>
                  <a:lnTo>
                    <a:pt x="52352" y="149477"/>
                  </a:lnTo>
                  <a:lnTo>
                    <a:pt x="50776" y="147277"/>
                  </a:lnTo>
                  <a:lnTo>
                    <a:pt x="47902" y="102431"/>
                  </a:lnTo>
                  <a:lnTo>
                    <a:pt x="48765" y="71390"/>
                  </a:lnTo>
                  <a:lnTo>
                    <a:pt x="52718" y="58893"/>
                  </a:lnTo>
                  <a:lnTo>
                    <a:pt x="77289" y="20847"/>
                  </a:lnTo>
                  <a:lnTo>
                    <a:pt x="88326" y="926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1710"/>
            <p:cNvSpPr/>
            <p:nvPr>
              <p:custDataLst>
                <p:tags r:id="rId80"/>
              </p:custDataLst>
            </p:nvPr>
          </p:nvSpPr>
          <p:spPr>
            <a:xfrm>
              <a:off x="1428750" y="1379059"/>
              <a:ext cx="85137" cy="345757"/>
            </a:xfrm>
            <a:custGeom>
              <a:avLst/>
              <a:gdLst/>
              <a:ahLst/>
              <a:cxnLst/>
              <a:rect l="0" t="0" r="0" b="0"/>
              <a:pathLst>
                <a:path w="85137" h="345757">
                  <a:moveTo>
                    <a:pt x="0" y="97316"/>
                  </a:moveTo>
                  <a:lnTo>
                    <a:pt x="0" y="97316"/>
                  </a:lnTo>
                  <a:lnTo>
                    <a:pt x="0" y="141556"/>
                  </a:lnTo>
                  <a:lnTo>
                    <a:pt x="0" y="187429"/>
                  </a:lnTo>
                  <a:lnTo>
                    <a:pt x="0" y="225222"/>
                  </a:lnTo>
                  <a:lnTo>
                    <a:pt x="2822" y="271885"/>
                  </a:lnTo>
                  <a:lnTo>
                    <a:pt x="9701" y="315743"/>
                  </a:lnTo>
                  <a:lnTo>
                    <a:pt x="17610" y="345756"/>
                  </a:lnTo>
                  <a:lnTo>
                    <a:pt x="18090" y="345493"/>
                  </a:lnTo>
                  <a:lnTo>
                    <a:pt x="18924" y="308895"/>
                  </a:lnTo>
                  <a:lnTo>
                    <a:pt x="19013" y="268779"/>
                  </a:lnTo>
                  <a:lnTo>
                    <a:pt x="19039" y="233492"/>
                  </a:lnTo>
                  <a:lnTo>
                    <a:pt x="19047" y="187759"/>
                  </a:lnTo>
                  <a:lnTo>
                    <a:pt x="19049" y="149161"/>
                  </a:lnTo>
                  <a:lnTo>
                    <a:pt x="19050" y="102187"/>
                  </a:lnTo>
                  <a:lnTo>
                    <a:pt x="21872" y="64686"/>
                  </a:lnTo>
                  <a:lnTo>
                    <a:pt x="32307" y="22196"/>
                  </a:lnTo>
                  <a:lnTo>
                    <a:pt x="36384" y="2974"/>
                  </a:lnTo>
                  <a:lnTo>
                    <a:pt x="38014" y="555"/>
                  </a:lnTo>
                  <a:lnTo>
                    <a:pt x="40159" y="0"/>
                  </a:lnTo>
                  <a:lnTo>
                    <a:pt x="42648" y="689"/>
                  </a:lnTo>
                  <a:lnTo>
                    <a:pt x="56263" y="16827"/>
                  </a:lnTo>
                  <a:lnTo>
                    <a:pt x="75665" y="62728"/>
                  </a:lnTo>
                  <a:lnTo>
                    <a:pt x="84400" y="110086"/>
                  </a:lnTo>
                  <a:lnTo>
                    <a:pt x="85136" y="131920"/>
                  </a:lnTo>
                  <a:lnTo>
                    <a:pt x="83216" y="140494"/>
                  </a:lnTo>
                  <a:lnTo>
                    <a:pt x="75438" y="152842"/>
                  </a:lnTo>
                  <a:lnTo>
                    <a:pt x="59158" y="165744"/>
                  </a:lnTo>
                  <a:lnTo>
                    <a:pt x="47107" y="170062"/>
                  </a:lnTo>
                  <a:lnTo>
                    <a:pt x="40930" y="171213"/>
                  </a:lnTo>
                  <a:lnTo>
                    <a:pt x="28421" y="169670"/>
                  </a:lnTo>
                  <a:lnTo>
                    <a:pt x="22123" y="167777"/>
                  </a:lnTo>
                  <a:lnTo>
                    <a:pt x="0" y="144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SMARTInkShape-Group291"/>
          <p:cNvGrpSpPr/>
          <p:nvPr/>
        </p:nvGrpSpPr>
        <p:grpSpPr>
          <a:xfrm>
            <a:off x="11374173" y="609600"/>
            <a:ext cx="198703" cy="240607"/>
            <a:chOff x="11374173" y="609600"/>
            <a:chExt cx="198703" cy="240607"/>
          </a:xfrm>
        </p:grpSpPr>
        <p:sp>
          <p:nvSpPr>
            <p:cNvPr id="512" name="SMARTInkShape-1711"/>
            <p:cNvSpPr/>
            <p:nvPr>
              <p:custDataLst>
                <p:tags r:id="rId71"/>
              </p:custDataLst>
            </p:nvPr>
          </p:nvSpPr>
          <p:spPr>
            <a:xfrm>
              <a:off x="11421961" y="609600"/>
              <a:ext cx="110903" cy="240607"/>
            </a:xfrm>
            <a:custGeom>
              <a:avLst/>
              <a:gdLst/>
              <a:ahLst/>
              <a:cxnLst/>
              <a:rect l="0" t="0" r="0" b="0"/>
              <a:pathLst>
                <a:path w="110903" h="240607">
                  <a:moveTo>
                    <a:pt x="46139" y="0"/>
                  </a:moveTo>
                  <a:lnTo>
                    <a:pt x="46139" y="0"/>
                  </a:lnTo>
                  <a:lnTo>
                    <a:pt x="41082" y="0"/>
                  </a:lnTo>
                  <a:lnTo>
                    <a:pt x="39593" y="2117"/>
                  </a:lnTo>
                  <a:lnTo>
                    <a:pt x="29272" y="41156"/>
                  </a:lnTo>
                  <a:lnTo>
                    <a:pt x="17368" y="81311"/>
                  </a:lnTo>
                  <a:lnTo>
                    <a:pt x="12185" y="98580"/>
                  </a:lnTo>
                  <a:lnTo>
                    <a:pt x="6034" y="144160"/>
                  </a:lnTo>
                  <a:lnTo>
                    <a:pt x="0" y="183816"/>
                  </a:lnTo>
                  <a:lnTo>
                    <a:pt x="6845" y="228261"/>
                  </a:lnTo>
                  <a:lnTo>
                    <a:pt x="10330" y="236563"/>
                  </a:lnTo>
                  <a:lnTo>
                    <a:pt x="12742" y="240259"/>
                  </a:lnTo>
                  <a:lnTo>
                    <a:pt x="16466" y="240606"/>
                  </a:lnTo>
                  <a:lnTo>
                    <a:pt x="26248" y="235347"/>
                  </a:lnTo>
                  <a:lnTo>
                    <a:pt x="54018" y="197621"/>
                  </a:lnTo>
                  <a:lnTo>
                    <a:pt x="61878" y="180851"/>
                  </a:lnTo>
                  <a:lnTo>
                    <a:pt x="64535" y="167819"/>
                  </a:lnTo>
                  <a:lnTo>
                    <a:pt x="64753" y="167971"/>
                  </a:lnTo>
                  <a:lnTo>
                    <a:pt x="64898" y="169131"/>
                  </a:lnTo>
                  <a:lnTo>
                    <a:pt x="56962" y="197761"/>
                  </a:lnTo>
                  <a:lnTo>
                    <a:pt x="56048" y="211113"/>
                  </a:lnTo>
                  <a:lnTo>
                    <a:pt x="58657" y="218359"/>
                  </a:lnTo>
                  <a:lnTo>
                    <a:pt x="60835" y="221773"/>
                  </a:lnTo>
                  <a:lnTo>
                    <a:pt x="64404" y="224048"/>
                  </a:lnTo>
                  <a:lnTo>
                    <a:pt x="82515" y="227701"/>
                  </a:lnTo>
                  <a:lnTo>
                    <a:pt x="86264" y="228001"/>
                  </a:lnTo>
                  <a:lnTo>
                    <a:pt x="93253" y="225511"/>
                  </a:lnTo>
                  <a:lnTo>
                    <a:pt x="96599" y="223366"/>
                  </a:lnTo>
                  <a:lnTo>
                    <a:pt x="106362" y="210233"/>
                  </a:lnTo>
                  <a:lnTo>
                    <a:pt x="110902" y="197993"/>
                  </a:lnTo>
                  <a:lnTo>
                    <a:pt x="10328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1712"/>
            <p:cNvSpPr/>
            <p:nvPr>
              <p:custDataLst>
                <p:tags r:id="rId72"/>
              </p:custDataLst>
            </p:nvPr>
          </p:nvSpPr>
          <p:spPr>
            <a:xfrm>
              <a:off x="11374173" y="676275"/>
              <a:ext cx="198703" cy="57151"/>
            </a:xfrm>
            <a:custGeom>
              <a:avLst/>
              <a:gdLst/>
              <a:ahLst/>
              <a:cxnLst/>
              <a:rect l="0" t="0" r="0" b="0"/>
              <a:pathLst>
                <a:path w="198703" h="57151">
                  <a:moveTo>
                    <a:pt x="8202" y="57150"/>
                  </a:moveTo>
                  <a:lnTo>
                    <a:pt x="8202" y="57150"/>
                  </a:lnTo>
                  <a:lnTo>
                    <a:pt x="3145" y="57150"/>
                  </a:lnTo>
                  <a:lnTo>
                    <a:pt x="1656" y="56092"/>
                  </a:lnTo>
                  <a:lnTo>
                    <a:pt x="664" y="54328"/>
                  </a:lnTo>
                  <a:lnTo>
                    <a:pt x="0" y="52094"/>
                  </a:lnTo>
                  <a:lnTo>
                    <a:pt x="2733" y="49546"/>
                  </a:lnTo>
                  <a:lnTo>
                    <a:pt x="14239" y="43893"/>
                  </a:lnTo>
                  <a:lnTo>
                    <a:pt x="59445" y="36041"/>
                  </a:lnTo>
                  <a:lnTo>
                    <a:pt x="106711" y="23012"/>
                  </a:lnTo>
                  <a:lnTo>
                    <a:pt x="146703" y="17010"/>
                  </a:lnTo>
                  <a:lnTo>
                    <a:pt x="198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0" name="SMARTInkShape-Group292"/>
          <p:cNvGrpSpPr/>
          <p:nvPr/>
        </p:nvGrpSpPr>
        <p:grpSpPr>
          <a:xfrm>
            <a:off x="10277475" y="631151"/>
            <a:ext cx="771526" cy="302300"/>
            <a:chOff x="10277475" y="631151"/>
            <a:chExt cx="771526" cy="302300"/>
          </a:xfrm>
        </p:grpSpPr>
        <p:sp>
          <p:nvSpPr>
            <p:cNvPr id="515" name="SMARTInkShape-1713"/>
            <p:cNvSpPr/>
            <p:nvPr>
              <p:custDataLst>
                <p:tags r:id="rId66"/>
              </p:custDataLst>
            </p:nvPr>
          </p:nvSpPr>
          <p:spPr>
            <a:xfrm>
              <a:off x="10277475" y="885825"/>
              <a:ext cx="14583" cy="47626"/>
            </a:xfrm>
            <a:custGeom>
              <a:avLst/>
              <a:gdLst/>
              <a:ahLst/>
              <a:cxnLst/>
              <a:rect l="0" t="0" r="0" b="0"/>
              <a:pathLst>
                <a:path w="14583" h="47626">
                  <a:moveTo>
                    <a:pt x="9525" y="0"/>
                  </a:moveTo>
                  <a:lnTo>
                    <a:pt x="9525" y="0"/>
                  </a:lnTo>
                  <a:lnTo>
                    <a:pt x="14582" y="10113"/>
                  </a:lnTo>
                  <a:lnTo>
                    <a:pt x="14242" y="23545"/>
                  </a:lnTo>
                  <a:lnTo>
                    <a:pt x="10564" y="3692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1714"/>
            <p:cNvSpPr/>
            <p:nvPr>
              <p:custDataLst>
                <p:tags r:id="rId67"/>
              </p:custDataLst>
            </p:nvPr>
          </p:nvSpPr>
          <p:spPr>
            <a:xfrm>
              <a:off x="10563829" y="733425"/>
              <a:ext cx="123222" cy="121119"/>
            </a:xfrm>
            <a:custGeom>
              <a:avLst/>
              <a:gdLst/>
              <a:ahLst/>
              <a:cxnLst/>
              <a:rect l="0" t="0" r="0" b="0"/>
              <a:pathLst>
                <a:path w="123222" h="121119">
                  <a:moveTo>
                    <a:pt x="18446" y="0"/>
                  </a:moveTo>
                  <a:lnTo>
                    <a:pt x="18446" y="0"/>
                  </a:lnTo>
                  <a:lnTo>
                    <a:pt x="9312" y="0"/>
                  </a:lnTo>
                  <a:lnTo>
                    <a:pt x="2453" y="22813"/>
                  </a:lnTo>
                  <a:lnTo>
                    <a:pt x="0" y="60716"/>
                  </a:lnTo>
                  <a:lnTo>
                    <a:pt x="2397" y="90662"/>
                  </a:lnTo>
                  <a:lnTo>
                    <a:pt x="9810" y="110118"/>
                  </a:lnTo>
                  <a:lnTo>
                    <a:pt x="12688" y="114687"/>
                  </a:lnTo>
                  <a:lnTo>
                    <a:pt x="16724" y="117733"/>
                  </a:lnTo>
                  <a:lnTo>
                    <a:pt x="26852" y="121118"/>
                  </a:lnTo>
                  <a:lnTo>
                    <a:pt x="31458" y="120962"/>
                  </a:lnTo>
                  <a:lnTo>
                    <a:pt x="39397" y="117966"/>
                  </a:lnTo>
                  <a:lnTo>
                    <a:pt x="54553" y="106421"/>
                  </a:lnTo>
                  <a:lnTo>
                    <a:pt x="61012" y="105263"/>
                  </a:lnTo>
                  <a:lnTo>
                    <a:pt x="66645" y="107814"/>
                  </a:lnTo>
                  <a:lnTo>
                    <a:pt x="72676" y="111417"/>
                  </a:lnTo>
                  <a:lnTo>
                    <a:pt x="85173" y="113731"/>
                  </a:lnTo>
                  <a:lnTo>
                    <a:pt x="107350" y="114267"/>
                  </a:lnTo>
                  <a:lnTo>
                    <a:pt x="113697" y="111463"/>
                  </a:lnTo>
                  <a:lnTo>
                    <a:pt x="116871" y="109234"/>
                  </a:lnTo>
                  <a:lnTo>
                    <a:pt x="118988" y="105631"/>
                  </a:lnTo>
                  <a:lnTo>
                    <a:pt x="121966" y="90447"/>
                  </a:lnTo>
                  <a:lnTo>
                    <a:pt x="123172" y="46268"/>
                  </a:lnTo>
                  <a:lnTo>
                    <a:pt x="120377" y="38908"/>
                  </a:lnTo>
                  <a:lnTo>
                    <a:pt x="118151" y="35464"/>
                  </a:lnTo>
                  <a:lnTo>
                    <a:pt x="117724" y="33168"/>
                  </a:lnTo>
                  <a:lnTo>
                    <a:pt x="118498" y="31637"/>
                  </a:lnTo>
                  <a:lnTo>
                    <a:pt x="120073" y="30616"/>
                  </a:lnTo>
                  <a:lnTo>
                    <a:pt x="121122" y="30994"/>
                  </a:lnTo>
                  <a:lnTo>
                    <a:pt x="12322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1715"/>
            <p:cNvSpPr/>
            <p:nvPr>
              <p:custDataLst>
                <p:tags r:id="rId68"/>
              </p:custDataLst>
            </p:nvPr>
          </p:nvSpPr>
          <p:spPr>
            <a:xfrm>
              <a:off x="10735274" y="767366"/>
              <a:ext cx="170852" cy="108935"/>
            </a:xfrm>
            <a:custGeom>
              <a:avLst/>
              <a:gdLst/>
              <a:ahLst/>
              <a:cxnLst/>
              <a:rect l="0" t="0" r="0" b="0"/>
              <a:pathLst>
                <a:path w="170852" h="108935">
                  <a:moveTo>
                    <a:pt x="75601" y="61309"/>
                  </a:moveTo>
                  <a:lnTo>
                    <a:pt x="75601" y="61309"/>
                  </a:lnTo>
                  <a:lnTo>
                    <a:pt x="75601" y="48052"/>
                  </a:lnTo>
                  <a:lnTo>
                    <a:pt x="70544" y="33862"/>
                  </a:lnTo>
                  <a:lnTo>
                    <a:pt x="59125" y="14251"/>
                  </a:lnTo>
                  <a:lnTo>
                    <a:pt x="58266" y="10887"/>
                  </a:lnTo>
                  <a:lnTo>
                    <a:pt x="51670" y="4327"/>
                  </a:lnTo>
                  <a:lnTo>
                    <a:pt x="46948" y="1096"/>
                  </a:lnTo>
                  <a:lnTo>
                    <a:pt x="41683" y="0"/>
                  </a:lnTo>
                  <a:lnTo>
                    <a:pt x="30187" y="1605"/>
                  </a:lnTo>
                  <a:lnTo>
                    <a:pt x="16872" y="8459"/>
                  </a:lnTo>
                  <a:lnTo>
                    <a:pt x="6225" y="27305"/>
                  </a:lnTo>
                  <a:lnTo>
                    <a:pt x="300" y="71373"/>
                  </a:lnTo>
                  <a:lnTo>
                    <a:pt x="0" y="80719"/>
                  </a:lnTo>
                  <a:lnTo>
                    <a:pt x="1916" y="88007"/>
                  </a:lnTo>
                  <a:lnTo>
                    <a:pt x="9692" y="98928"/>
                  </a:lnTo>
                  <a:lnTo>
                    <a:pt x="17381" y="104487"/>
                  </a:lnTo>
                  <a:lnTo>
                    <a:pt x="20913" y="105969"/>
                  </a:lnTo>
                  <a:lnTo>
                    <a:pt x="24326" y="105899"/>
                  </a:lnTo>
                  <a:lnTo>
                    <a:pt x="30940" y="102999"/>
                  </a:lnTo>
                  <a:lnTo>
                    <a:pt x="55992" y="80895"/>
                  </a:lnTo>
                  <a:lnTo>
                    <a:pt x="73870" y="80373"/>
                  </a:lnTo>
                  <a:lnTo>
                    <a:pt x="80144" y="70250"/>
                  </a:lnTo>
                  <a:lnTo>
                    <a:pt x="85200" y="56529"/>
                  </a:lnTo>
                  <a:lnTo>
                    <a:pt x="87291" y="54947"/>
                  </a:lnTo>
                  <a:lnTo>
                    <a:pt x="94220" y="51969"/>
                  </a:lnTo>
                  <a:lnTo>
                    <a:pt x="95683" y="83230"/>
                  </a:lnTo>
                  <a:lnTo>
                    <a:pt x="102848" y="97069"/>
                  </a:lnTo>
                  <a:lnTo>
                    <a:pt x="103290" y="96791"/>
                  </a:lnTo>
                  <a:lnTo>
                    <a:pt x="119341" y="56553"/>
                  </a:lnTo>
                  <a:lnTo>
                    <a:pt x="124193" y="32383"/>
                  </a:lnTo>
                  <a:lnTo>
                    <a:pt x="141447" y="5384"/>
                  </a:lnTo>
                  <a:lnTo>
                    <a:pt x="144729" y="7526"/>
                  </a:lnTo>
                  <a:lnTo>
                    <a:pt x="147086" y="9578"/>
                  </a:lnTo>
                  <a:lnTo>
                    <a:pt x="155462" y="27637"/>
                  </a:lnTo>
                  <a:lnTo>
                    <a:pt x="160169" y="56696"/>
                  </a:lnTo>
                  <a:lnTo>
                    <a:pt x="161173" y="98005"/>
                  </a:lnTo>
                  <a:lnTo>
                    <a:pt x="162283" y="101648"/>
                  </a:lnTo>
                  <a:lnTo>
                    <a:pt x="170851" y="10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1716"/>
            <p:cNvSpPr/>
            <p:nvPr>
              <p:custDataLst>
                <p:tags r:id="rId69"/>
              </p:custDataLst>
            </p:nvPr>
          </p:nvSpPr>
          <p:spPr>
            <a:xfrm>
              <a:off x="10995894" y="631151"/>
              <a:ext cx="34057" cy="247034"/>
            </a:xfrm>
            <a:custGeom>
              <a:avLst/>
              <a:gdLst/>
              <a:ahLst/>
              <a:cxnLst/>
              <a:rect l="0" t="0" r="0" b="0"/>
              <a:pathLst>
                <a:path w="34057" h="247034">
                  <a:moveTo>
                    <a:pt x="5481" y="35599"/>
                  </a:moveTo>
                  <a:lnTo>
                    <a:pt x="5481" y="35599"/>
                  </a:lnTo>
                  <a:lnTo>
                    <a:pt x="14615" y="0"/>
                  </a:lnTo>
                  <a:lnTo>
                    <a:pt x="8382" y="20806"/>
                  </a:lnTo>
                  <a:lnTo>
                    <a:pt x="6055" y="58312"/>
                  </a:lnTo>
                  <a:lnTo>
                    <a:pt x="5595" y="101116"/>
                  </a:lnTo>
                  <a:lnTo>
                    <a:pt x="4443" y="147750"/>
                  </a:lnTo>
                  <a:lnTo>
                    <a:pt x="0" y="183011"/>
                  </a:lnTo>
                  <a:lnTo>
                    <a:pt x="9607" y="226905"/>
                  </a:lnTo>
                  <a:lnTo>
                    <a:pt x="13406" y="244800"/>
                  </a:lnTo>
                  <a:lnTo>
                    <a:pt x="14997" y="247033"/>
                  </a:lnTo>
                  <a:lnTo>
                    <a:pt x="34056" y="235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1717"/>
            <p:cNvSpPr/>
            <p:nvPr>
              <p:custDataLst>
                <p:tags r:id="rId70"/>
              </p:custDataLst>
            </p:nvPr>
          </p:nvSpPr>
          <p:spPr>
            <a:xfrm>
              <a:off x="10956251" y="752475"/>
              <a:ext cx="92750" cy="28576"/>
            </a:xfrm>
            <a:custGeom>
              <a:avLst/>
              <a:gdLst/>
              <a:ahLst/>
              <a:cxnLst/>
              <a:rect l="0" t="0" r="0" b="0"/>
              <a:pathLst>
                <a:path w="92750" h="28576">
                  <a:moveTo>
                    <a:pt x="35599" y="28575"/>
                  </a:moveTo>
                  <a:lnTo>
                    <a:pt x="35599" y="28575"/>
                  </a:lnTo>
                  <a:lnTo>
                    <a:pt x="5939" y="28575"/>
                  </a:lnTo>
                  <a:lnTo>
                    <a:pt x="3127" y="27517"/>
                  </a:lnTo>
                  <a:lnTo>
                    <a:pt x="1250" y="25753"/>
                  </a:lnTo>
                  <a:lnTo>
                    <a:pt x="0" y="23519"/>
                  </a:lnTo>
                  <a:lnTo>
                    <a:pt x="224" y="22029"/>
                  </a:lnTo>
                  <a:lnTo>
                    <a:pt x="1433" y="21036"/>
                  </a:lnTo>
                  <a:lnTo>
                    <a:pt x="6655" y="19933"/>
                  </a:lnTo>
                  <a:lnTo>
                    <a:pt x="47962" y="11523"/>
                  </a:lnTo>
                  <a:lnTo>
                    <a:pt x="927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4" name="SMARTInkShape-Group293"/>
          <p:cNvGrpSpPr/>
          <p:nvPr/>
        </p:nvGrpSpPr>
        <p:grpSpPr>
          <a:xfrm>
            <a:off x="9348062" y="1213177"/>
            <a:ext cx="448692" cy="229321"/>
            <a:chOff x="9348062" y="1213177"/>
            <a:chExt cx="448692" cy="229321"/>
          </a:xfrm>
        </p:grpSpPr>
        <p:sp>
          <p:nvSpPr>
            <p:cNvPr id="521" name="SMARTInkShape-1718"/>
            <p:cNvSpPr/>
            <p:nvPr>
              <p:custDataLst>
                <p:tags r:id="rId63"/>
              </p:custDataLst>
            </p:nvPr>
          </p:nvSpPr>
          <p:spPr>
            <a:xfrm>
              <a:off x="9401219" y="1219200"/>
              <a:ext cx="57107" cy="223298"/>
            </a:xfrm>
            <a:custGeom>
              <a:avLst/>
              <a:gdLst/>
              <a:ahLst/>
              <a:cxnLst/>
              <a:rect l="0" t="0" r="0" b="0"/>
              <a:pathLst>
                <a:path w="57107" h="223298">
                  <a:moveTo>
                    <a:pt x="19006" y="0"/>
                  </a:moveTo>
                  <a:lnTo>
                    <a:pt x="19006" y="0"/>
                  </a:lnTo>
                  <a:lnTo>
                    <a:pt x="17948" y="9721"/>
                  </a:lnTo>
                  <a:lnTo>
                    <a:pt x="5749" y="48905"/>
                  </a:lnTo>
                  <a:lnTo>
                    <a:pt x="1671" y="86692"/>
                  </a:lnTo>
                  <a:lnTo>
                    <a:pt x="464" y="126346"/>
                  </a:lnTo>
                  <a:lnTo>
                    <a:pt x="22" y="172514"/>
                  </a:lnTo>
                  <a:lnTo>
                    <a:pt x="0" y="181684"/>
                  </a:lnTo>
                  <a:lnTo>
                    <a:pt x="10082" y="209760"/>
                  </a:lnTo>
                  <a:lnTo>
                    <a:pt x="17862" y="220227"/>
                  </a:lnTo>
                  <a:lnTo>
                    <a:pt x="21418" y="223018"/>
                  </a:lnTo>
                  <a:lnTo>
                    <a:pt x="33836" y="223297"/>
                  </a:lnTo>
                  <a:lnTo>
                    <a:pt x="46763" y="219893"/>
                  </a:lnTo>
                  <a:lnTo>
                    <a:pt x="5710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1719"/>
            <p:cNvSpPr/>
            <p:nvPr>
              <p:custDataLst>
                <p:tags r:id="rId64"/>
              </p:custDataLst>
            </p:nvPr>
          </p:nvSpPr>
          <p:spPr>
            <a:xfrm>
              <a:off x="9348062" y="1241944"/>
              <a:ext cx="338384" cy="174491"/>
            </a:xfrm>
            <a:custGeom>
              <a:avLst/>
              <a:gdLst/>
              <a:ahLst/>
              <a:cxnLst/>
              <a:rect l="0" t="0" r="0" b="0"/>
              <a:pathLst>
                <a:path w="338384" h="174491">
                  <a:moveTo>
                    <a:pt x="5488" y="101081"/>
                  </a:moveTo>
                  <a:lnTo>
                    <a:pt x="5488" y="101081"/>
                  </a:lnTo>
                  <a:lnTo>
                    <a:pt x="0" y="101081"/>
                  </a:lnTo>
                  <a:lnTo>
                    <a:pt x="2343" y="101081"/>
                  </a:lnTo>
                  <a:lnTo>
                    <a:pt x="6912" y="98259"/>
                  </a:lnTo>
                  <a:lnTo>
                    <a:pt x="23525" y="87824"/>
                  </a:lnTo>
                  <a:lnTo>
                    <a:pt x="41054" y="83747"/>
                  </a:lnTo>
                  <a:lnTo>
                    <a:pt x="72485" y="83428"/>
                  </a:lnTo>
                  <a:lnTo>
                    <a:pt x="86770" y="87238"/>
                  </a:lnTo>
                  <a:lnTo>
                    <a:pt x="112130" y="104853"/>
                  </a:lnTo>
                  <a:lnTo>
                    <a:pt x="120970" y="112636"/>
                  </a:lnTo>
                  <a:lnTo>
                    <a:pt x="125605" y="122444"/>
                  </a:lnTo>
                  <a:lnTo>
                    <a:pt x="128579" y="151044"/>
                  </a:lnTo>
                  <a:lnTo>
                    <a:pt x="126165" y="163151"/>
                  </a:lnTo>
                  <a:lnTo>
                    <a:pt x="124040" y="167861"/>
                  </a:lnTo>
                  <a:lnTo>
                    <a:pt x="121564" y="171001"/>
                  </a:lnTo>
                  <a:lnTo>
                    <a:pt x="115991" y="174490"/>
                  </a:lnTo>
                  <a:lnTo>
                    <a:pt x="114081" y="174362"/>
                  </a:lnTo>
                  <a:lnTo>
                    <a:pt x="112809" y="173218"/>
                  </a:lnTo>
                  <a:lnTo>
                    <a:pt x="111960" y="171398"/>
                  </a:lnTo>
                  <a:lnTo>
                    <a:pt x="110766" y="153666"/>
                  </a:lnTo>
                  <a:lnTo>
                    <a:pt x="116132" y="139974"/>
                  </a:lnTo>
                  <a:lnTo>
                    <a:pt x="144162" y="93612"/>
                  </a:lnTo>
                  <a:lnTo>
                    <a:pt x="172934" y="71619"/>
                  </a:lnTo>
                  <a:lnTo>
                    <a:pt x="193476" y="63739"/>
                  </a:lnTo>
                  <a:lnTo>
                    <a:pt x="194313" y="64545"/>
                  </a:lnTo>
                  <a:lnTo>
                    <a:pt x="195244" y="68262"/>
                  </a:lnTo>
                  <a:lnTo>
                    <a:pt x="195959" y="115653"/>
                  </a:lnTo>
                  <a:lnTo>
                    <a:pt x="195987" y="150295"/>
                  </a:lnTo>
                  <a:lnTo>
                    <a:pt x="197045" y="152940"/>
                  </a:lnTo>
                  <a:lnTo>
                    <a:pt x="198810" y="154704"/>
                  </a:lnTo>
                  <a:lnTo>
                    <a:pt x="201044" y="155880"/>
                  </a:lnTo>
                  <a:lnTo>
                    <a:pt x="204650" y="154547"/>
                  </a:lnTo>
                  <a:lnTo>
                    <a:pt x="214302" y="147421"/>
                  </a:lnTo>
                  <a:lnTo>
                    <a:pt x="220003" y="140021"/>
                  </a:lnTo>
                  <a:lnTo>
                    <a:pt x="224653" y="132146"/>
                  </a:lnTo>
                  <a:lnTo>
                    <a:pt x="239239" y="112666"/>
                  </a:lnTo>
                  <a:lnTo>
                    <a:pt x="241669" y="107288"/>
                  </a:lnTo>
                  <a:lnTo>
                    <a:pt x="242317" y="107336"/>
                  </a:lnTo>
                  <a:lnTo>
                    <a:pt x="242749" y="108426"/>
                  </a:lnTo>
                  <a:lnTo>
                    <a:pt x="244502" y="124326"/>
                  </a:lnTo>
                  <a:lnTo>
                    <a:pt x="251119" y="138755"/>
                  </a:lnTo>
                  <a:lnTo>
                    <a:pt x="251792" y="142072"/>
                  </a:lnTo>
                  <a:lnTo>
                    <a:pt x="257796" y="151797"/>
                  </a:lnTo>
                  <a:lnTo>
                    <a:pt x="260476" y="152883"/>
                  </a:lnTo>
                  <a:lnTo>
                    <a:pt x="263323" y="152549"/>
                  </a:lnTo>
                  <a:lnTo>
                    <a:pt x="266278" y="151268"/>
                  </a:lnTo>
                  <a:lnTo>
                    <a:pt x="272383" y="144200"/>
                  </a:lnTo>
                  <a:lnTo>
                    <a:pt x="298794" y="99849"/>
                  </a:lnTo>
                  <a:lnTo>
                    <a:pt x="321866" y="55411"/>
                  </a:lnTo>
                  <a:lnTo>
                    <a:pt x="336441" y="15006"/>
                  </a:lnTo>
                  <a:lnTo>
                    <a:pt x="338383" y="0"/>
                  </a:lnTo>
                  <a:lnTo>
                    <a:pt x="337486" y="885"/>
                  </a:lnTo>
                  <a:lnTo>
                    <a:pt x="319546" y="45407"/>
                  </a:lnTo>
                  <a:lnTo>
                    <a:pt x="304961" y="92809"/>
                  </a:lnTo>
                  <a:lnTo>
                    <a:pt x="303066" y="125676"/>
                  </a:lnTo>
                  <a:lnTo>
                    <a:pt x="308735" y="148703"/>
                  </a:lnTo>
                  <a:lnTo>
                    <a:pt x="314185" y="158582"/>
                  </a:lnTo>
                  <a:lnTo>
                    <a:pt x="317119" y="160582"/>
                  </a:lnTo>
                  <a:lnTo>
                    <a:pt x="320135" y="160857"/>
                  </a:lnTo>
                  <a:lnTo>
                    <a:pt x="323202" y="159982"/>
                  </a:lnTo>
                  <a:lnTo>
                    <a:pt x="325248" y="158340"/>
                  </a:lnTo>
                  <a:lnTo>
                    <a:pt x="329338" y="14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1720"/>
            <p:cNvSpPr/>
            <p:nvPr>
              <p:custDataLst>
                <p:tags r:id="rId65"/>
              </p:custDataLst>
            </p:nvPr>
          </p:nvSpPr>
          <p:spPr>
            <a:xfrm>
              <a:off x="9596596" y="1213177"/>
              <a:ext cx="200158" cy="164602"/>
            </a:xfrm>
            <a:custGeom>
              <a:avLst/>
              <a:gdLst/>
              <a:ahLst/>
              <a:cxnLst/>
              <a:rect l="0" t="0" r="0" b="0"/>
              <a:pathLst>
                <a:path w="200158" h="164602">
                  <a:moveTo>
                    <a:pt x="14129" y="91748"/>
                  </a:moveTo>
                  <a:lnTo>
                    <a:pt x="14129" y="91748"/>
                  </a:lnTo>
                  <a:lnTo>
                    <a:pt x="0" y="91748"/>
                  </a:lnTo>
                  <a:lnTo>
                    <a:pt x="35325" y="88926"/>
                  </a:lnTo>
                  <a:lnTo>
                    <a:pt x="71703" y="78491"/>
                  </a:lnTo>
                  <a:lnTo>
                    <a:pt x="113316" y="48022"/>
                  </a:lnTo>
                  <a:lnTo>
                    <a:pt x="155364" y="15054"/>
                  </a:lnTo>
                  <a:lnTo>
                    <a:pt x="165800" y="4745"/>
                  </a:lnTo>
                  <a:lnTo>
                    <a:pt x="167102" y="1996"/>
                  </a:lnTo>
                  <a:lnTo>
                    <a:pt x="166910" y="163"/>
                  </a:lnTo>
                  <a:lnTo>
                    <a:pt x="166781" y="0"/>
                  </a:lnTo>
                  <a:lnTo>
                    <a:pt x="158337" y="35386"/>
                  </a:lnTo>
                  <a:lnTo>
                    <a:pt x="140719" y="78072"/>
                  </a:lnTo>
                  <a:lnTo>
                    <a:pt x="123241" y="123853"/>
                  </a:lnTo>
                  <a:lnTo>
                    <a:pt x="117367" y="151002"/>
                  </a:lnTo>
                  <a:lnTo>
                    <a:pt x="114703" y="156651"/>
                  </a:lnTo>
                  <a:lnTo>
                    <a:pt x="113987" y="160417"/>
                  </a:lnTo>
                  <a:lnTo>
                    <a:pt x="114567" y="162927"/>
                  </a:lnTo>
                  <a:lnTo>
                    <a:pt x="116012" y="164601"/>
                  </a:lnTo>
                  <a:lnTo>
                    <a:pt x="118035" y="162541"/>
                  </a:lnTo>
                  <a:lnTo>
                    <a:pt x="126996" y="146590"/>
                  </a:lnTo>
                  <a:lnTo>
                    <a:pt x="162958" y="114161"/>
                  </a:lnTo>
                  <a:lnTo>
                    <a:pt x="170585" y="112293"/>
                  </a:lnTo>
                  <a:lnTo>
                    <a:pt x="187673" y="111093"/>
                  </a:lnTo>
                  <a:lnTo>
                    <a:pt x="190152" y="113112"/>
                  </a:lnTo>
                  <a:lnTo>
                    <a:pt x="199509" y="132282"/>
                  </a:lnTo>
                  <a:lnTo>
                    <a:pt x="200157" y="136763"/>
                  </a:lnTo>
                  <a:lnTo>
                    <a:pt x="195104" y="158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1" name="SMARTInkShape-Group294"/>
          <p:cNvGrpSpPr/>
          <p:nvPr/>
        </p:nvGrpSpPr>
        <p:grpSpPr>
          <a:xfrm>
            <a:off x="8490131" y="1217560"/>
            <a:ext cx="623713" cy="377885"/>
            <a:chOff x="8490131" y="1217560"/>
            <a:chExt cx="623713" cy="377885"/>
          </a:xfrm>
        </p:grpSpPr>
        <p:sp>
          <p:nvSpPr>
            <p:cNvPr id="525" name="SMARTInkShape-1721"/>
            <p:cNvSpPr/>
            <p:nvPr>
              <p:custDataLst>
                <p:tags r:id="rId57"/>
              </p:custDataLst>
            </p:nvPr>
          </p:nvSpPr>
          <p:spPr>
            <a:xfrm>
              <a:off x="8490131" y="1353646"/>
              <a:ext cx="91890" cy="241799"/>
            </a:xfrm>
            <a:custGeom>
              <a:avLst/>
              <a:gdLst/>
              <a:ahLst/>
              <a:cxnLst/>
              <a:rect l="0" t="0" r="0" b="0"/>
              <a:pathLst>
                <a:path w="91890" h="241799">
                  <a:moveTo>
                    <a:pt x="72844" y="65579"/>
                  </a:moveTo>
                  <a:lnTo>
                    <a:pt x="72844" y="65579"/>
                  </a:lnTo>
                  <a:lnTo>
                    <a:pt x="77900" y="65579"/>
                  </a:lnTo>
                  <a:lnTo>
                    <a:pt x="79389" y="64521"/>
                  </a:lnTo>
                  <a:lnTo>
                    <a:pt x="80382" y="62757"/>
                  </a:lnTo>
                  <a:lnTo>
                    <a:pt x="87594" y="41728"/>
                  </a:lnTo>
                  <a:lnTo>
                    <a:pt x="85397" y="29931"/>
                  </a:lnTo>
                  <a:lnTo>
                    <a:pt x="73153" y="11390"/>
                  </a:lnTo>
                  <a:lnTo>
                    <a:pt x="64867" y="4453"/>
                  </a:lnTo>
                  <a:lnTo>
                    <a:pt x="61176" y="2603"/>
                  </a:lnTo>
                  <a:lnTo>
                    <a:pt x="40812" y="0"/>
                  </a:lnTo>
                  <a:lnTo>
                    <a:pt x="29327" y="2213"/>
                  </a:lnTo>
                  <a:lnTo>
                    <a:pt x="19636" y="7783"/>
                  </a:lnTo>
                  <a:lnTo>
                    <a:pt x="8274" y="17314"/>
                  </a:lnTo>
                  <a:lnTo>
                    <a:pt x="1813" y="31428"/>
                  </a:lnTo>
                  <a:lnTo>
                    <a:pt x="0" y="46167"/>
                  </a:lnTo>
                  <a:lnTo>
                    <a:pt x="2721" y="56246"/>
                  </a:lnTo>
                  <a:lnTo>
                    <a:pt x="5987" y="59357"/>
                  </a:lnTo>
                  <a:lnTo>
                    <a:pt x="15260" y="62814"/>
                  </a:lnTo>
                  <a:lnTo>
                    <a:pt x="37438" y="59703"/>
                  </a:lnTo>
                  <a:lnTo>
                    <a:pt x="64713" y="49170"/>
                  </a:lnTo>
                  <a:lnTo>
                    <a:pt x="73817" y="43117"/>
                  </a:lnTo>
                  <a:lnTo>
                    <a:pt x="78568" y="36899"/>
                  </a:lnTo>
                  <a:lnTo>
                    <a:pt x="79835" y="33759"/>
                  </a:lnTo>
                  <a:lnTo>
                    <a:pt x="81737" y="32724"/>
                  </a:lnTo>
                  <a:lnTo>
                    <a:pt x="84065" y="33092"/>
                  </a:lnTo>
                  <a:lnTo>
                    <a:pt x="86675" y="34396"/>
                  </a:lnTo>
                  <a:lnTo>
                    <a:pt x="88414" y="37382"/>
                  </a:lnTo>
                  <a:lnTo>
                    <a:pt x="90863" y="52756"/>
                  </a:lnTo>
                  <a:lnTo>
                    <a:pt x="91759" y="100030"/>
                  </a:lnTo>
                  <a:lnTo>
                    <a:pt x="91867" y="147604"/>
                  </a:lnTo>
                  <a:lnTo>
                    <a:pt x="91889" y="191495"/>
                  </a:lnTo>
                  <a:lnTo>
                    <a:pt x="89070" y="222479"/>
                  </a:lnTo>
                  <a:lnTo>
                    <a:pt x="86837" y="230504"/>
                  </a:lnTo>
                  <a:lnTo>
                    <a:pt x="83230" y="235854"/>
                  </a:lnTo>
                  <a:lnTo>
                    <a:pt x="78710" y="239421"/>
                  </a:lnTo>
                  <a:lnTo>
                    <a:pt x="73580" y="241798"/>
                  </a:lnTo>
                  <a:lnTo>
                    <a:pt x="69101" y="241267"/>
                  </a:lnTo>
                  <a:lnTo>
                    <a:pt x="65058" y="238796"/>
                  </a:lnTo>
                  <a:lnTo>
                    <a:pt x="44269" y="189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1722"/>
            <p:cNvSpPr/>
            <p:nvPr>
              <p:custDataLst>
                <p:tags r:id="rId58"/>
              </p:custDataLst>
            </p:nvPr>
          </p:nvSpPr>
          <p:spPr>
            <a:xfrm>
              <a:off x="8601075" y="1362075"/>
              <a:ext cx="66676" cy="110667"/>
            </a:xfrm>
            <a:custGeom>
              <a:avLst/>
              <a:gdLst/>
              <a:ahLst/>
              <a:cxnLst/>
              <a:rect l="0" t="0" r="0" b="0"/>
              <a:pathLst>
                <a:path w="66676" h="110667">
                  <a:moveTo>
                    <a:pt x="0" y="19050"/>
                  </a:moveTo>
                  <a:lnTo>
                    <a:pt x="0" y="19050"/>
                  </a:lnTo>
                  <a:lnTo>
                    <a:pt x="0" y="9918"/>
                  </a:lnTo>
                  <a:lnTo>
                    <a:pt x="38602" y="43704"/>
                  </a:lnTo>
                  <a:lnTo>
                    <a:pt x="48201" y="59641"/>
                  </a:lnTo>
                  <a:lnTo>
                    <a:pt x="50350" y="74485"/>
                  </a:lnTo>
                  <a:lnTo>
                    <a:pt x="45610" y="94742"/>
                  </a:lnTo>
                  <a:lnTo>
                    <a:pt x="40380" y="105608"/>
                  </a:lnTo>
                  <a:lnTo>
                    <a:pt x="34527" y="110437"/>
                  </a:lnTo>
                  <a:lnTo>
                    <a:pt x="31485" y="110666"/>
                  </a:lnTo>
                  <a:lnTo>
                    <a:pt x="25281" y="108099"/>
                  </a:lnTo>
                  <a:lnTo>
                    <a:pt x="23204" y="103816"/>
                  </a:lnTo>
                  <a:lnTo>
                    <a:pt x="20896" y="90591"/>
                  </a:lnTo>
                  <a:lnTo>
                    <a:pt x="27019" y="49683"/>
                  </a:lnTo>
                  <a:lnTo>
                    <a:pt x="32469" y="29490"/>
                  </a:lnTo>
                  <a:lnTo>
                    <a:pt x="37521" y="21777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723"/>
            <p:cNvSpPr/>
            <p:nvPr>
              <p:custDataLst>
                <p:tags r:id="rId59"/>
              </p:custDataLst>
            </p:nvPr>
          </p:nvSpPr>
          <p:spPr>
            <a:xfrm>
              <a:off x="8688680" y="1372143"/>
              <a:ext cx="55271" cy="92162"/>
            </a:xfrm>
            <a:custGeom>
              <a:avLst/>
              <a:gdLst/>
              <a:ahLst/>
              <a:cxnLst/>
              <a:rect l="0" t="0" r="0" b="0"/>
              <a:pathLst>
                <a:path w="55271" h="92162">
                  <a:moveTo>
                    <a:pt x="55270" y="28032"/>
                  </a:moveTo>
                  <a:lnTo>
                    <a:pt x="55270" y="28032"/>
                  </a:lnTo>
                  <a:lnTo>
                    <a:pt x="55270" y="22976"/>
                  </a:lnTo>
                  <a:lnTo>
                    <a:pt x="52448" y="17671"/>
                  </a:lnTo>
                  <a:lnTo>
                    <a:pt x="42013" y="5642"/>
                  </a:lnTo>
                  <a:lnTo>
                    <a:pt x="35973" y="2206"/>
                  </a:lnTo>
                  <a:lnTo>
                    <a:pt x="23471" y="0"/>
                  </a:lnTo>
                  <a:lnTo>
                    <a:pt x="20312" y="1936"/>
                  </a:lnTo>
                  <a:lnTo>
                    <a:pt x="7639" y="20251"/>
                  </a:lnTo>
                  <a:lnTo>
                    <a:pt x="2350" y="33041"/>
                  </a:lnTo>
                  <a:lnTo>
                    <a:pt x="0" y="49308"/>
                  </a:lnTo>
                  <a:lnTo>
                    <a:pt x="3734" y="71260"/>
                  </a:lnTo>
                  <a:lnTo>
                    <a:pt x="11543" y="86113"/>
                  </a:lnTo>
                  <a:lnTo>
                    <a:pt x="15535" y="88978"/>
                  </a:lnTo>
                  <a:lnTo>
                    <a:pt x="25615" y="92161"/>
                  </a:lnTo>
                  <a:lnTo>
                    <a:pt x="30208" y="91951"/>
                  </a:lnTo>
                  <a:lnTo>
                    <a:pt x="38134" y="88896"/>
                  </a:lnTo>
                  <a:lnTo>
                    <a:pt x="45185" y="81188"/>
                  </a:lnTo>
                  <a:lnTo>
                    <a:pt x="48547" y="76170"/>
                  </a:lnTo>
                  <a:lnTo>
                    <a:pt x="49460" y="62127"/>
                  </a:lnTo>
                  <a:lnTo>
                    <a:pt x="46479" y="37354"/>
                  </a:lnTo>
                  <a:lnTo>
                    <a:pt x="44117" y="33188"/>
                  </a:lnTo>
                  <a:lnTo>
                    <a:pt x="26695" y="18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724"/>
            <p:cNvSpPr/>
            <p:nvPr>
              <p:custDataLst>
                <p:tags r:id="rId60"/>
              </p:custDataLst>
            </p:nvPr>
          </p:nvSpPr>
          <p:spPr>
            <a:xfrm>
              <a:off x="8763034" y="1381518"/>
              <a:ext cx="95217" cy="79682"/>
            </a:xfrm>
            <a:custGeom>
              <a:avLst/>
              <a:gdLst/>
              <a:ahLst/>
              <a:cxnLst/>
              <a:rect l="0" t="0" r="0" b="0"/>
              <a:pathLst>
                <a:path w="95217" h="79682">
                  <a:moveTo>
                    <a:pt x="9491" y="9132"/>
                  </a:moveTo>
                  <a:lnTo>
                    <a:pt x="9491" y="9132"/>
                  </a:lnTo>
                  <a:lnTo>
                    <a:pt x="9491" y="0"/>
                  </a:lnTo>
                  <a:lnTo>
                    <a:pt x="4434" y="4780"/>
                  </a:lnTo>
                  <a:lnTo>
                    <a:pt x="1951" y="12842"/>
                  </a:lnTo>
                  <a:lnTo>
                    <a:pt x="44" y="59018"/>
                  </a:lnTo>
                  <a:lnTo>
                    <a:pt x="0" y="67640"/>
                  </a:lnTo>
                  <a:lnTo>
                    <a:pt x="2803" y="74999"/>
                  </a:lnTo>
                  <a:lnTo>
                    <a:pt x="5032" y="78444"/>
                  </a:lnTo>
                  <a:lnTo>
                    <a:pt x="8633" y="79681"/>
                  </a:lnTo>
                  <a:lnTo>
                    <a:pt x="18282" y="78234"/>
                  </a:lnTo>
                  <a:lnTo>
                    <a:pt x="35614" y="71470"/>
                  </a:lnTo>
                  <a:lnTo>
                    <a:pt x="80075" y="24597"/>
                  </a:lnTo>
                  <a:lnTo>
                    <a:pt x="84582" y="19830"/>
                  </a:lnTo>
                  <a:lnTo>
                    <a:pt x="84951" y="20498"/>
                  </a:lnTo>
                  <a:lnTo>
                    <a:pt x="85682" y="54541"/>
                  </a:lnTo>
                  <a:lnTo>
                    <a:pt x="86743" y="55280"/>
                  </a:lnTo>
                  <a:lnTo>
                    <a:pt x="95216" y="56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1725"/>
            <p:cNvSpPr/>
            <p:nvPr>
              <p:custDataLst>
                <p:tags r:id="rId61"/>
              </p:custDataLst>
            </p:nvPr>
          </p:nvSpPr>
          <p:spPr>
            <a:xfrm>
              <a:off x="8915444" y="1358200"/>
              <a:ext cx="61126" cy="80076"/>
            </a:xfrm>
            <a:custGeom>
              <a:avLst/>
              <a:gdLst/>
              <a:ahLst/>
              <a:cxnLst/>
              <a:rect l="0" t="0" r="0" b="0"/>
              <a:pathLst>
                <a:path w="61126" h="80076">
                  <a:moveTo>
                    <a:pt x="19006" y="32450"/>
                  </a:moveTo>
                  <a:lnTo>
                    <a:pt x="19006" y="32450"/>
                  </a:lnTo>
                  <a:lnTo>
                    <a:pt x="19006" y="37506"/>
                  </a:lnTo>
                  <a:lnTo>
                    <a:pt x="16184" y="42811"/>
                  </a:lnTo>
                  <a:lnTo>
                    <a:pt x="3819" y="57960"/>
                  </a:lnTo>
                  <a:lnTo>
                    <a:pt x="1101" y="67408"/>
                  </a:lnTo>
                  <a:lnTo>
                    <a:pt x="107" y="78198"/>
                  </a:lnTo>
                  <a:lnTo>
                    <a:pt x="0" y="74462"/>
                  </a:lnTo>
                  <a:lnTo>
                    <a:pt x="19256" y="32107"/>
                  </a:lnTo>
                  <a:lnTo>
                    <a:pt x="25783" y="16120"/>
                  </a:lnTo>
                  <a:lnTo>
                    <a:pt x="26699" y="12039"/>
                  </a:lnTo>
                  <a:lnTo>
                    <a:pt x="33361" y="4681"/>
                  </a:lnTo>
                  <a:lnTo>
                    <a:pt x="38100" y="1237"/>
                  </a:lnTo>
                  <a:lnTo>
                    <a:pt x="41260" y="0"/>
                  </a:lnTo>
                  <a:lnTo>
                    <a:pt x="43367" y="233"/>
                  </a:lnTo>
                  <a:lnTo>
                    <a:pt x="51805" y="8212"/>
                  </a:lnTo>
                  <a:lnTo>
                    <a:pt x="60592" y="21976"/>
                  </a:lnTo>
                  <a:lnTo>
                    <a:pt x="61125" y="36261"/>
                  </a:lnTo>
                  <a:lnTo>
                    <a:pt x="57834" y="51077"/>
                  </a:lnTo>
                  <a:lnTo>
                    <a:pt x="47581" y="80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726"/>
            <p:cNvSpPr/>
            <p:nvPr>
              <p:custDataLst>
                <p:tags r:id="rId62"/>
              </p:custDataLst>
            </p:nvPr>
          </p:nvSpPr>
          <p:spPr>
            <a:xfrm>
              <a:off x="9024859" y="1217560"/>
              <a:ext cx="88985" cy="217906"/>
            </a:xfrm>
            <a:custGeom>
              <a:avLst/>
              <a:gdLst/>
              <a:ahLst/>
              <a:cxnLst/>
              <a:rect l="0" t="0" r="0" b="0"/>
              <a:pathLst>
                <a:path w="88985" h="217906">
                  <a:moveTo>
                    <a:pt x="42941" y="154040"/>
                  </a:moveTo>
                  <a:lnTo>
                    <a:pt x="42941" y="154040"/>
                  </a:lnTo>
                  <a:lnTo>
                    <a:pt x="47998" y="148984"/>
                  </a:lnTo>
                  <a:lnTo>
                    <a:pt x="50481" y="143679"/>
                  </a:lnTo>
                  <a:lnTo>
                    <a:pt x="51142" y="140783"/>
                  </a:lnTo>
                  <a:lnTo>
                    <a:pt x="51585" y="139910"/>
                  </a:lnTo>
                  <a:lnTo>
                    <a:pt x="51878" y="140387"/>
                  </a:lnTo>
                  <a:lnTo>
                    <a:pt x="52075" y="141763"/>
                  </a:lnTo>
                  <a:lnTo>
                    <a:pt x="50088" y="141622"/>
                  </a:lnTo>
                  <a:lnTo>
                    <a:pt x="42237" y="138643"/>
                  </a:lnTo>
                  <a:lnTo>
                    <a:pt x="38238" y="138484"/>
                  </a:lnTo>
                  <a:lnTo>
                    <a:pt x="30975" y="141129"/>
                  </a:lnTo>
                  <a:lnTo>
                    <a:pt x="15877" y="153625"/>
                  </a:lnTo>
                  <a:lnTo>
                    <a:pt x="9745" y="164791"/>
                  </a:lnTo>
                  <a:lnTo>
                    <a:pt x="0" y="200964"/>
                  </a:lnTo>
                  <a:lnTo>
                    <a:pt x="1983" y="211231"/>
                  </a:lnTo>
                  <a:lnTo>
                    <a:pt x="3994" y="214393"/>
                  </a:lnTo>
                  <a:lnTo>
                    <a:pt x="6394" y="216500"/>
                  </a:lnTo>
                  <a:lnTo>
                    <a:pt x="9051" y="217905"/>
                  </a:lnTo>
                  <a:lnTo>
                    <a:pt x="12940" y="216725"/>
                  </a:lnTo>
                  <a:lnTo>
                    <a:pt x="22904" y="209770"/>
                  </a:lnTo>
                  <a:lnTo>
                    <a:pt x="50807" y="162604"/>
                  </a:lnTo>
                  <a:lnTo>
                    <a:pt x="66164" y="120530"/>
                  </a:lnTo>
                  <a:lnTo>
                    <a:pt x="74428" y="96814"/>
                  </a:lnTo>
                  <a:lnTo>
                    <a:pt x="80141" y="56886"/>
                  </a:lnTo>
                  <a:lnTo>
                    <a:pt x="88984" y="15762"/>
                  </a:lnTo>
                  <a:lnTo>
                    <a:pt x="87041" y="5094"/>
                  </a:lnTo>
                  <a:lnTo>
                    <a:pt x="85041" y="768"/>
                  </a:lnTo>
                  <a:lnTo>
                    <a:pt x="82648" y="0"/>
                  </a:lnTo>
                  <a:lnTo>
                    <a:pt x="79996" y="1605"/>
                  </a:lnTo>
                  <a:lnTo>
                    <a:pt x="74226" y="10091"/>
                  </a:lnTo>
                  <a:lnTo>
                    <a:pt x="66087" y="31661"/>
                  </a:lnTo>
                  <a:lnTo>
                    <a:pt x="57473" y="75025"/>
                  </a:lnTo>
                  <a:lnTo>
                    <a:pt x="52395" y="119813"/>
                  </a:lnTo>
                  <a:lnTo>
                    <a:pt x="47272" y="142017"/>
                  </a:lnTo>
                  <a:lnTo>
                    <a:pt x="52466" y="192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SMARTInkShape-Group295"/>
          <p:cNvGrpSpPr/>
          <p:nvPr/>
        </p:nvGrpSpPr>
        <p:grpSpPr>
          <a:xfrm>
            <a:off x="8232265" y="438775"/>
            <a:ext cx="1871491" cy="685170"/>
            <a:chOff x="8232265" y="438775"/>
            <a:chExt cx="1871491" cy="685170"/>
          </a:xfrm>
        </p:grpSpPr>
        <p:sp>
          <p:nvSpPr>
            <p:cNvPr id="532" name="SMARTInkShape-1727"/>
            <p:cNvSpPr/>
            <p:nvPr>
              <p:custDataLst>
                <p:tags r:id="rId42"/>
              </p:custDataLst>
            </p:nvPr>
          </p:nvSpPr>
          <p:spPr>
            <a:xfrm>
              <a:off x="8232265" y="438775"/>
              <a:ext cx="73536" cy="335457"/>
            </a:xfrm>
            <a:custGeom>
              <a:avLst/>
              <a:gdLst/>
              <a:ahLst/>
              <a:cxnLst/>
              <a:rect l="0" t="0" r="0" b="0"/>
              <a:pathLst>
                <a:path w="73536" h="335457">
                  <a:moveTo>
                    <a:pt x="73535" y="27950"/>
                  </a:moveTo>
                  <a:lnTo>
                    <a:pt x="73535" y="27950"/>
                  </a:lnTo>
                  <a:lnTo>
                    <a:pt x="60278" y="6491"/>
                  </a:lnTo>
                  <a:lnTo>
                    <a:pt x="54238" y="2538"/>
                  </a:lnTo>
                  <a:lnTo>
                    <a:pt x="44886" y="312"/>
                  </a:lnTo>
                  <a:lnTo>
                    <a:pt x="41736" y="0"/>
                  </a:lnTo>
                  <a:lnTo>
                    <a:pt x="22133" y="9673"/>
                  </a:lnTo>
                  <a:lnTo>
                    <a:pt x="6329" y="25945"/>
                  </a:lnTo>
                  <a:lnTo>
                    <a:pt x="0" y="39115"/>
                  </a:lnTo>
                  <a:lnTo>
                    <a:pt x="1342" y="49140"/>
                  </a:lnTo>
                  <a:lnTo>
                    <a:pt x="5466" y="59593"/>
                  </a:lnTo>
                  <a:lnTo>
                    <a:pt x="24850" y="83374"/>
                  </a:lnTo>
                  <a:lnTo>
                    <a:pt x="33554" y="89625"/>
                  </a:lnTo>
                  <a:lnTo>
                    <a:pt x="52821" y="98694"/>
                  </a:lnTo>
                  <a:lnTo>
                    <a:pt x="61859" y="110192"/>
                  </a:lnTo>
                  <a:lnTo>
                    <a:pt x="68346" y="124827"/>
                  </a:lnTo>
                  <a:lnTo>
                    <a:pt x="71229" y="138387"/>
                  </a:lnTo>
                  <a:lnTo>
                    <a:pt x="69880" y="144966"/>
                  </a:lnTo>
                  <a:lnTo>
                    <a:pt x="58929" y="163281"/>
                  </a:lnTo>
                  <a:lnTo>
                    <a:pt x="51874" y="172058"/>
                  </a:lnTo>
                  <a:lnTo>
                    <a:pt x="31839" y="182950"/>
                  </a:lnTo>
                  <a:lnTo>
                    <a:pt x="15907" y="187823"/>
                  </a:lnTo>
                  <a:lnTo>
                    <a:pt x="12891" y="187449"/>
                  </a:lnTo>
                  <a:lnTo>
                    <a:pt x="10881" y="186141"/>
                  </a:lnTo>
                  <a:lnTo>
                    <a:pt x="7654" y="181494"/>
                  </a:lnTo>
                  <a:lnTo>
                    <a:pt x="8448" y="181113"/>
                  </a:lnTo>
                  <a:lnTo>
                    <a:pt x="12152" y="180689"/>
                  </a:lnTo>
                  <a:lnTo>
                    <a:pt x="25244" y="190563"/>
                  </a:lnTo>
                  <a:lnTo>
                    <a:pt x="30905" y="198295"/>
                  </a:lnTo>
                  <a:lnTo>
                    <a:pt x="32415" y="201838"/>
                  </a:lnTo>
                  <a:lnTo>
                    <a:pt x="34540" y="227051"/>
                  </a:lnTo>
                  <a:lnTo>
                    <a:pt x="27156" y="271786"/>
                  </a:lnTo>
                  <a:lnTo>
                    <a:pt x="17818" y="318670"/>
                  </a:lnTo>
                  <a:lnTo>
                    <a:pt x="19844" y="329314"/>
                  </a:lnTo>
                  <a:lnTo>
                    <a:pt x="21866" y="333635"/>
                  </a:lnTo>
                  <a:lnTo>
                    <a:pt x="25331" y="335456"/>
                  </a:lnTo>
                  <a:lnTo>
                    <a:pt x="34825" y="334658"/>
                  </a:lnTo>
                  <a:lnTo>
                    <a:pt x="73535" y="323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1728"/>
            <p:cNvSpPr/>
            <p:nvPr>
              <p:custDataLst>
                <p:tags r:id="rId43"/>
              </p:custDataLst>
            </p:nvPr>
          </p:nvSpPr>
          <p:spPr>
            <a:xfrm>
              <a:off x="8382069" y="581025"/>
              <a:ext cx="119374" cy="307761"/>
            </a:xfrm>
            <a:custGeom>
              <a:avLst/>
              <a:gdLst/>
              <a:ahLst/>
              <a:cxnLst/>
              <a:rect l="0" t="0" r="0" b="0"/>
              <a:pathLst>
                <a:path w="119374" h="307761">
                  <a:moveTo>
                    <a:pt x="18981" y="0"/>
                  </a:moveTo>
                  <a:lnTo>
                    <a:pt x="18981" y="0"/>
                  </a:lnTo>
                  <a:lnTo>
                    <a:pt x="8868" y="0"/>
                  </a:lnTo>
                  <a:lnTo>
                    <a:pt x="5889" y="2117"/>
                  </a:lnTo>
                  <a:lnTo>
                    <a:pt x="3903" y="5644"/>
                  </a:lnTo>
                  <a:lnTo>
                    <a:pt x="716" y="26515"/>
                  </a:lnTo>
                  <a:lnTo>
                    <a:pt x="0" y="71799"/>
                  </a:lnTo>
                  <a:lnTo>
                    <a:pt x="5007" y="91712"/>
                  </a:lnTo>
                  <a:lnTo>
                    <a:pt x="13123" y="101791"/>
                  </a:lnTo>
                  <a:lnTo>
                    <a:pt x="18251" y="105961"/>
                  </a:lnTo>
                  <a:lnTo>
                    <a:pt x="22727" y="107682"/>
                  </a:lnTo>
                  <a:lnTo>
                    <a:pt x="26770" y="107771"/>
                  </a:lnTo>
                  <a:lnTo>
                    <a:pt x="30524" y="106773"/>
                  </a:lnTo>
                  <a:lnTo>
                    <a:pt x="58830" y="83492"/>
                  </a:lnTo>
                  <a:lnTo>
                    <a:pt x="79181" y="42124"/>
                  </a:lnTo>
                  <a:lnTo>
                    <a:pt x="85088" y="13363"/>
                  </a:lnTo>
                  <a:lnTo>
                    <a:pt x="85278" y="13142"/>
                  </a:lnTo>
                  <a:lnTo>
                    <a:pt x="85649" y="54223"/>
                  </a:lnTo>
                  <a:lnTo>
                    <a:pt x="90712" y="99728"/>
                  </a:lnTo>
                  <a:lnTo>
                    <a:pt x="97414" y="144196"/>
                  </a:lnTo>
                  <a:lnTo>
                    <a:pt x="108322" y="186293"/>
                  </a:lnTo>
                  <a:lnTo>
                    <a:pt x="116275" y="230032"/>
                  </a:lnTo>
                  <a:lnTo>
                    <a:pt x="119373" y="248286"/>
                  </a:lnTo>
                  <a:lnTo>
                    <a:pt x="115117" y="285246"/>
                  </a:lnTo>
                  <a:lnTo>
                    <a:pt x="112705" y="289647"/>
                  </a:lnTo>
                  <a:lnTo>
                    <a:pt x="99198" y="300898"/>
                  </a:lnTo>
                  <a:lnTo>
                    <a:pt x="87795" y="307652"/>
                  </a:lnTo>
                  <a:lnTo>
                    <a:pt x="81790" y="307760"/>
                  </a:lnTo>
                  <a:lnTo>
                    <a:pt x="69474" y="302235"/>
                  </a:lnTo>
                  <a:lnTo>
                    <a:pt x="55696" y="292281"/>
                  </a:lnTo>
                  <a:lnTo>
                    <a:pt x="44911" y="277572"/>
                  </a:lnTo>
                  <a:lnTo>
                    <a:pt x="43911" y="260243"/>
                  </a:lnTo>
                  <a:lnTo>
                    <a:pt x="5708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1729"/>
            <p:cNvSpPr/>
            <p:nvPr>
              <p:custDataLst>
                <p:tags r:id="rId44"/>
              </p:custDataLst>
            </p:nvPr>
          </p:nvSpPr>
          <p:spPr>
            <a:xfrm>
              <a:off x="8534400" y="697041"/>
              <a:ext cx="9526" cy="45910"/>
            </a:xfrm>
            <a:custGeom>
              <a:avLst/>
              <a:gdLst/>
              <a:ahLst/>
              <a:cxnLst/>
              <a:rect l="0" t="0" r="0" b="0"/>
              <a:pathLst>
                <a:path w="9526" h="45910">
                  <a:moveTo>
                    <a:pt x="0" y="17334"/>
                  </a:moveTo>
                  <a:lnTo>
                    <a:pt x="0" y="17334"/>
                  </a:lnTo>
                  <a:lnTo>
                    <a:pt x="0" y="12278"/>
                  </a:lnTo>
                  <a:lnTo>
                    <a:pt x="2822" y="6973"/>
                  </a:lnTo>
                  <a:lnTo>
                    <a:pt x="8200" y="0"/>
                  </a:lnTo>
                  <a:lnTo>
                    <a:pt x="8642" y="487"/>
                  </a:lnTo>
                  <a:lnTo>
                    <a:pt x="9409" y="11692"/>
                  </a:lnTo>
                  <a:lnTo>
                    <a:pt x="6652" y="17649"/>
                  </a:lnTo>
                  <a:lnTo>
                    <a:pt x="4435" y="20719"/>
                  </a:lnTo>
                  <a:lnTo>
                    <a:pt x="4014" y="24882"/>
                  </a:lnTo>
                  <a:lnTo>
                    <a:pt x="9525" y="45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1730"/>
            <p:cNvSpPr/>
            <p:nvPr>
              <p:custDataLst>
                <p:tags r:id="rId45"/>
              </p:custDataLst>
            </p:nvPr>
          </p:nvSpPr>
          <p:spPr>
            <a:xfrm>
              <a:off x="8601075" y="733425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28575" y="0"/>
                  </a:moveTo>
                  <a:lnTo>
                    <a:pt x="28575" y="0"/>
                  </a:lnTo>
                  <a:lnTo>
                    <a:pt x="28575" y="13257"/>
                  </a:lnTo>
                  <a:lnTo>
                    <a:pt x="15318" y="4505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1731"/>
            <p:cNvSpPr/>
            <p:nvPr>
              <p:custDataLst>
                <p:tags r:id="rId46"/>
              </p:custDataLst>
            </p:nvPr>
          </p:nvSpPr>
          <p:spPr>
            <a:xfrm>
              <a:off x="8724900" y="562367"/>
              <a:ext cx="123748" cy="332340"/>
            </a:xfrm>
            <a:custGeom>
              <a:avLst/>
              <a:gdLst/>
              <a:ahLst/>
              <a:cxnLst/>
              <a:rect l="0" t="0" r="0" b="0"/>
              <a:pathLst>
                <a:path w="123748" h="332340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2822" y="44360"/>
                  </a:lnTo>
                  <a:lnTo>
                    <a:pt x="13257" y="77122"/>
                  </a:lnTo>
                  <a:lnTo>
                    <a:pt x="18362" y="84092"/>
                  </a:lnTo>
                  <a:lnTo>
                    <a:pt x="32503" y="94659"/>
                  </a:lnTo>
                  <a:lnTo>
                    <a:pt x="48201" y="101502"/>
                  </a:lnTo>
                  <a:lnTo>
                    <a:pt x="80966" y="95929"/>
                  </a:lnTo>
                  <a:lnTo>
                    <a:pt x="94428" y="85062"/>
                  </a:lnTo>
                  <a:lnTo>
                    <a:pt x="117124" y="41904"/>
                  </a:lnTo>
                  <a:lnTo>
                    <a:pt x="121838" y="32248"/>
                  </a:lnTo>
                  <a:lnTo>
                    <a:pt x="121443" y="31952"/>
                  </a:lnTo>
                  <a:lnTo>
                    <a:pt x="118180" y="34444"/>
                  </a:lnTo>
                  <a:lnTo>
                    <a:pt x="116025" y="39080"/>
                  </a:lnTo>
                  <a:lnTo>
                    <a:pt x="114451" y="75706"/>
                  </a:lnTo>
                  <a:lnTo>
                    <a:pt x="117167" y="113878"/>
                  </a:lnTo>
                  <a:lnTo>
                    <a:pt x="121852" y="151999"/>
                  </a:lnTo>
                  <a:lnTo>
                    <a:pt x="123435" y="192693"/>
                  </a:lnTo>
                  <a:lnTo>
                    <a:pt x="123747" y="237381"/>
                  </a:lnTo>
                  <a:lnTo>
                    <a:pt x="121686" y="277610"/>
                  </a:lnTo>
                  <a:lnTo>
                    <a:pt x="103129" y="321983"/>
                  </a:lnTo>
                  <a:lnTo>
                    <a:pt x="100502" y="325649"/>
                  </a:lnTo>
                  <a:lnTo>
                    <a:pt x="96635" y="328094"/>
                  </a:lnTo>
                  <a:lnTo>
                    <a:pt x="81080" y="331534"/>
                  </a:lnTo>
                  <a:lnTo>
                    <a:pt x="69197" y="332339"/>
                  </a:lnTo>
                  <a:lnTo>
                    <a:pt x="65181" y="330437"/>
                  </a:lnTo>
                  <a:lnTo>
                    <a:pt x="62504" y="327052"/>
                  </a:lnTo>
                  <a:lnTo>
                    <a:pt x="53151" y="301355"/>
                  </a:lnTo>
                  <a:lnTo>
                    <a:pt x="52903" y="289646"/>
                  </a:lnTo>
                  <a:lnTo>
                    <a:pt x="66675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1732"/>
            <p:cNvSpPr/>
            <p:nvPr>
              <p:custDataLst>
                <p:tags r:id="rId47"/>
              </p:custDataLst>
            </p:nvPr>
          </p:nvSpPr>
          <p:spPr>
            <a:xfrm>
              <a:off x="8888654" y="676275"/>
              <a:ext cx="55322" cy="62245"/>
            </a:xfrm>
            <a:custGeom>
              <a:avLst/>
              <a:gdLst/>
              <a:ahLst/>
              <a:cxnLst/>
              <a:rect l="0" t="0" r="0" b="0"/>
              <a:pathLst>
                <a:path w="55322" h="62245">
                  <a:moveTo>
                    <a:pt x="7696" y="0"/>
                  </a:moveTo>
                  <a:lnTo>
                    <a:pt x="7696" y="0"/>
                  </a:lnTo>
                  <a:lnTo>
                    <a:pt x="2208" y="0"/>
                  </a:lnTo>
                  <a:lnTo>
                    <a:pt x="11822" y="0"/>
                  </a:lnTo>
                  <a:lnTo>
                    <a:pt x="17643" y="2822"/>
                  </a:lnTo>
                  <a:lnTo>
                    <a:pt x="20677" y="5057"/>
                  </a:lnTo>
                  <a:lnTo>
                    <a:pt x="24048" y="10361"/>
                  </a:lnTo>
                  <a:lnTo>
                    <a:pt x="25947" y="22120"/>
                  </a:lnTo>
                  <a:lnTo>
                    <a:pt x="26213" y="27447"/>
                  </a:lnTo>
                  <a:lnTo>
                    <a:pt x="23688" y="36187"/>
                  </a:lnTo>
                  <a:lnTo>
                    <a:pt x="13441" y="50422"/>
                  </a:lnTo>
                  <a:lnTo>
                    <a:pt x="7427" y="54160"/>
                  </a:lnTo>
                  <a:lnTo>
                    <a:pt x="4342" y="55157"/>
                  </a:lnTo>
                  <a:lnTo>
                    <a:pt x="2285" y="56879"/>
                  </a:lnTo>
                  <a:lnTo>
                    <a:pt x="0" y="61616"/>
                  </a:lnTo>
                  <a:lnTo>
                    <a:pt x="449" y="62244"/>
                  </a:lnTo>
                  <a:lnTo>
                    <a:pt x="28675" y="51191"/>
                  </a:lnTo>
                  <a:lnTo>
                    <a:pt x="55321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733"/>
            <p:cNvSpPr/>
            <p:nvPr>
              <p:custDataLst>
                <p:tags r:id="rId48"/>
              </p:custDataLst>
            </p:nvPr>
          </p:nvSpPr>
          <p:spPr>
            <a:xfrm>
              <a:off x="9010650" y="75247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38100" y="0"/>
                  </a:moveTo>
                  <a:lnTo>
                    <a:pt x="38100" y="0"/>
                  </a:lnTo>
                  <a:lnTo>
                    <a:pt x="16642" y="13257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1734"/>
            <p:cNvSpPr/>
            <p:nvPr>
              <p:custDataLst>
                <p:tags r:id="rId49"/>
              </p:custDataLst>
            </p:nvPr>
          </p:nvSpPr>
          <p:spPr>
            <a:xfrm>
              <a:off x="9144000" y="744274"/>
              <a:ext cx="38101" cy="8202"/>
            </a:xfrm>
            <a:custGeom>
              <a:avLst/>
              <a:gdLst/>
              <a:ahLst/>
              <a:cxnLst/>
              <a:rect l="0" t="0" r="0" b="0"/>
              <a:pathLst>
                <a:path w="38101" h="8202">
                  <a:moveTo>
                    <a:pt x="0" y="8201"/>
                  </a:moveTo>
                  <a:lnTo>
                    <a:pt x="0" y="8201"/>
                  </a:lnTo>
                  <a:lnTo>
                    <a:pt x="17900" y="662"/>
                  </a:lnTo>
                  <a:lnTo>
                    <a:pt x="21458" y="0"/>
                  </a:lnTo>
                  <a:lnTo>
                    <a:pt x="24889" y="617"/>
                  </a:lnTo>
                  <a:lnTo>
                    <a:pt x="3810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1735"/>
            <p:cNvSpPr/>
            <p:nvPr>
              <p:custDataLst>
                <p:tags r:id="rId50"/>
              </p:custDataLst>
            </p:nvPr>
          </p:nvSpPr>
          <p:spPr>
            <a:xfrm>
              <a:off x="9353550" y="727937"/>
              <a:ext cx="28576" cy="5489"/>
            </a:xfrm>
            <a:custGeom>
              <a:avLst/>
              <a:gdLst/>
              <a:ahLst/>
              <a:cxnLst/>
              <a:rect l="0" t="0" r="0" b="0"/>
              <a:pathLst>
                <a:path w="28576" h="5489">
                  <a:moveTo>
                    <a:pt x="0" y="5488"/>
                  </a:moveTo>
                  <a:lnTo>
                    <a:pt x="0" y="5488"/>
                  </a:lnTo>
                  <a:lnTo>
                    <a:pt x="5057" y="5488"/>
                  </a:lnTo>
                  <a:lnTo>
                    <a:pt x="10361" y="2666"/>
                  </a:lnTo>
                  <a:lnTo>
                    <a:pt x="13257" y="432"/>
                  </a:lnTo>
                  <a:lnTo>
                    <a:pt x="16246" y="0"/>
                  </a:lnTo>
                  <a:lnTo>
                    <a:pt x="2857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736"/>
            <p:cNvSpPr/>
            <p:nvPr>
              <p:custDataLst>
                <p:tags r:id="rId51"/>
              </p:custDataLst>
            </p:nvPr>
          </p:nvSpPr>
          <p:spPr>
            <a:xfrm>
              <a:off x="9505950" y="752475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2456" y="1036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737"/>
            <p:cNvSpPr/>
            <p:nvPr>
              <p:custDataLst>
                <p:tags r:id="rId52"/>
              </p:custDataLst>
            </p:nvPr>
          </p:nvSpPr>
          <p:spPr>
            <a:xfrm>
              <a:off x="9677791" y="591874"/>
              <a:ext cx="123425" cy="377001"/>
            </a:xfrm>
            <a:custGeom>
              <a:avLst/>
              <a:gdLst/>
              <a:ahLst/>
              <a:cxnLst/>
              <a:rect l="0" t="0" r="0" b="0"/>
              <a:pathLst>
                <a:path w="123425" h="377001">
                  <a:moveTo>
                    <a:pt x="9134" y="8201"/>
                  </a:moveTo>
                  <a:lnTo>
                    <a:pt x="9134" y="8201"/>
                  </a:lnTo>
                  <a:lnTo>
                    <a:pt x="9134" y="0"/>
                  </a:lnTo>
                  <a:lnTo>
                    <a:pt x="9134" y="12050"/>
                  </a:lnTo>
                  <a:lnTo>
                    <a:pt x="490" y="57491"/>
                  </a:lnTo>
                  <a:lnTo>
                    <a:pt x="0" y="75616"/>
                  </a:lnTo>
                  <a:lnTo>
                    <a:pt x="5428" y="94255"/>
                  </a:lnTo>
                  <a:lnTo>
                    <a:pt x="13837" y="109947"/>
                  </a:lnTo>
                  <a:lnTo>
                    <a:pt x="21100" y="116921"/>
                  </a:lnTo>
                  <a:lnTo>
                    <a:pt x="30680" y="120021"/>
                  </a:lnTo>
                  <a:lnTo>
                    <a:pt x="36198" y="120848"/>
                  </a:lnTo>
                  <a:lnTo>
                    <a:pt x="47974" y="118944"/>
                  </a:lnTo>
                  <a:lnTo>
                    <a:pt x="60263" y="113512"/>
                  </a:lnTo>
                  <a:lnTo>
                    <a:pt x="72780" y="104042"/>
                  </a:lnTo>
                  <a:lnTo>
                    <a:pt x="100845" y="58870"/>
                  </a:lnTo>
                  <a:lnTo>
                    <a:pt x="111014" y="28793"/>
                  </a:lnTo>
                  <a:lnTo>
                    <a:pt x="113336" y="12269"/>
                  </a:lnTo>
                  <a:lnTo>
                    <a:pt x="113739" y="19519"/>
                  </a:lnTo>
                  <a:lnTo>
                    <a:pt x="113894" y="61288"/>
                  </a:lnTo>
                  <a:lnTo>
                    <a:pt x="113905" y="96132"/>
                  </a:lnTo>
                  <a:lnTo>
                    <a:pt x="118965" y="134914"/>
                  </a:lnTo>
                  <a:lnTo>
                    <a:pt x="122846" y="178868"/>
                  </a:lnTo>
                  <a:lnTo>
                    <a:pt x="123260" y="217519"/>
                  </a:lnTo>
                  <a:lnTo>
                    <a:pt x="123382" y="258605"/>
                  </a:lnTo>
                  <a:lnTo>
                    <a:pt x="123424" y="299669"/>
                  </a:lnTo>
                  <a:lnTo>
                    <a:pt x="118375" y="329277"/>
                  </a:lnTo>
                  <a:lnTo>
                    <a:pt x="97900" y="370643"/>
                  </a:lnTo>
                  <a:lnTo>
                    <a:pt x="95827" y="373654"/>
                  </a:lnTo>
                  <a:lnTo>
                    <a:pt x="93389" y="375662"/>
                  </a:lnTo>
                  <a:lnTo>
                    <a:pt x="90702" y="377000"/>
                  </a:lnTo>
                  <a:lnTo>
                    <a:pt x="71756" y="373826"/>
                  </a:lnTo>
                  <a:lnTo>
                    <a:pt x="65698" y="369426"/>
                  </a:lnTo>
                  <a:lnTo>
                    <a:pt x="56146" y="356071"/>
                  </a:lnTo>
                  <a:lnTo>
                    <a:pt x="49875" y="335758"/>
                  </a:lnTo>
                  <a:lnTo>
                    <a:pt x="53072" y="311277"/>
                  </a:lnTo>
                  <a:lnTo>
                    <a:pt x="66284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1738"/>
            <p:cNvSpPr/>
            <p:nvPr>
              <p:custDataLst>
                <p:tags r:id="rId53"/>
              </p:custDataLst>
            </p:nvPr>
          </p:nvSpPr>
          <p:spPr>
            <a:xfrm>
              <a:off x="9898500" y="685800"/>
              <a:ext cx="36076" cy="166786"/>
            </a:xfrm>
            <a:custGeom>
              <a:avLst/>
              <a:gdLst/>
              <a:ahLst/>
              <a:cxnLst/>
              <a:rect l="0" t="0" r="0" b="0"/>
              <a:pathLst>
                <a:path w="36076" h="166786">
                  <a:moveTo>
                    <a:pt x="26550" y="0"/>
                  </a:moveTo>
                  <a:lnTo>
                    <a:pt x="26550" y="0"/>
                  </a:lnTo>
                  <a:lnTo>
                    <a:pt x="25492" y="16267"/>
                  </a:lnTo>
                  <a:lnTo>
                    <a:pt x="18348" y="58038"/>
                  </a:lnTo>
                  <a:lnTo>
                    <a:pt x="8941" y="104265"/>
                  </a:lnTo>
                  <a:lnTo>
                    <a:pt x="151" y="144062"/>
                  </a:lnTo>
                  <a:lnTo>
                    <a:pt x="0" y="159277"/>
                  </a:lnTo>
                  <a:lnTo>
                    <a:pt x="1439" y="163335"/>
                  </a:lnTo>
                  <a:lnTo>
                    <a:pt x="3461" y="166040"/>
                  </a:lnTo>
                  <a:lnTo>
                    <a:pt x="5865" y="166785"/>
                  </a:lnTo>
                  <a:lnTo>
                    <a:pt x="8527" y="166223"/>
                  </a:lnTo>
                  <a:lnTo>
                    <a:pt x="15365" y="161719"/>
                  </a:lnTo>
                  <a:lnTo>
                    <a:pt x="3607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1739"/>
            <p:cNvSpPr/>
            <p:nvPr>
              <p:custDataLst>
                <p:tags r:id="rId54"/>
              </p:custDataLst>
            </p:nvPr>
          </p:nvSpPr>
          <p:spPr>
            <a:xfrm>
              <a:off x="9868684" y="752475"/>
              <a:ext cx="94467" cy="38101"/>
            </a:xfrm>
            <a:custGeom>
              <a:avLst/>
              <a:gdLst/>
              <a:ahLst/>
              <a:cxnLst/>
              <a:rect l="0" t="0" r="0" b="0"/>
              <a:pathLst>
                <a:path w="94467" h="38101">
                  <a:moveTo>
                    <a:pt x="18266" y="38100"/>
                  </a:moveTo>
                  <a:lnTo>
                    <a:pt x="18266" y="38100"/>
                  </a:lnTo>
                  <a:lnTo>
                    <a:pt x="1865" y="38100"/>
                  </a:lnTo>
                  <a:lnTo>
                    <a:pt x="983" y="37042"/>
                  </a:lnTo>
                  <a:lnTo>
                    <a:pt x="0" y="33044"/>
                  </a:lnTo>
                  <a:lnTo>
                    <a:pt x="798" y="31554"/>
                  </a:lnTo>
                  <a:lnTo>
                    <a:pt x="2387" y="30561"/>
                  </a:lnTo>
                  <a:lnTo>
                    <a:pt x="48141" y="15434"/>
                  </a:lnTo>
                  <a:lnTo>
                    <a:pt x="944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740"/>
            <p:cNvSpPr/>
            <p:nvPr>
              <p:custDataLst>
                <p:tags r:id="rId55"/>
              </p:custDataLst>
            </p:nvPr>
          </p:nvSpPr>
          <p:spPr>
            <a:xfrm>
              <a:off x="10021623" y="507050"/>
              <a:ext cx="82133" cy="354477"/>
            </a:xfrm>
            <a:custGeom>
              <a:avLst/>
              <a:gdLst/>
              <a:ahLst/>
              <a:cxnLst/>
              <a:rect l="0" t="0" r="0" b="0"/>
              <a:pathLst>
                <a:path w="82133" h="354477">
                  <a:moveTo>
                    <a:pt x="8202" y="35875"/>
                  </a:moveTo>
                  <a:lnTo>
                    <a:pt x="8202" y="35875"/>
                  </a:lnTo>
                  <a:lnTo>
                    <a:pt x="3145" y="30818"/>
                  </a:lnTo>
                  <a:lnTo>
                    <a:pt x="664" y="22692"/>
                  </a:lnTo>
                  <a:lnTo>
                    <a:pt x="0" y="17561"/>
                  </a:lnTo>
                  <a:lnTo>
                    <a:pt x="2088" y="9038"/>
                  </a:lnTo>
                  <a:lnTo>
                    <a:pt x="4126" y="5284"/>
                  </a:lnTo>
                  <a:lnTo>
                    <a:pt x="7600" y="2781"/>
                  </a:lnTo>
                  <a:lnTo>
                    <a:pt x="17107" y="0"/>
                  </a:lnTo>
                  <a:lnTo>
                    <a:pt x="28389" y="1586"/>
                  </a:lnTo>
                  <a:lnTo>
                    <a:pt x="34359" y="3491"/>
                  </a:lnTo>
                  <a:lnTo>
                    <a:pt x="43816" y="11251"/>
                  </a:lnTo>
                  <a:lnTo>
                    <a:pt x="51548" y="22815"/>
                  </a:lnTo>
                  <a:lnTo>
                    <a:pt x="58512" y="38537"/>
                  </a:lnTo>
                  <a:lnTo>
                    <a:pt x="59490" y="56108"/>
                  </a:lnTo>
                  <a:lnTo>
                    <a:pt x="51493" y="98315"/>
                  </a:lnTo>
                  <a:lnTo>
                    <a:pt x="36624" y="139256"/>
                  </a:lnTo>
                  <a:lnTo>
                    <a:pt x="31417" y="153789"/>
                  </a:lnTo>
                  <a:lnTo>
                    <a:pt x="27801" y="188163"/>
                  </a:lnTo>
                  <a:lnTo>
                    <a:pt x="30318" y="196339"/>
                  </a:lnTo>
                  <a:lnTo>
                    <a:pt x="64112" y="242782"/>
                  </a:lnTo>
                  <a:lnTo>
                    <a:pt x="76744" y="261458"/>
                  </a:lnTo>
                  <a:lnTo>
                    <a:pt x="82132" y="285453"/>
                  </a:lnTo>
                  <a:lnTo>
                    <a:pt x="80570" y="300610"/>
                  </a:lnTo>
                  <a:lnTo>
                    <a:pt x="73510" y="327520"/>
                  </a:lnTo>
                  <a:lnTo>
                    <a:pt x="59891" y="343598"/>
                  </a:lnTo>
                  <a:lnTo>
                    <a:pt x="43508" y="354476"/>
                  </a:lnTo>
                  <a:lnTo>
                    <a:pt x="17727" y="35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1741"/>
            <p:cNvSpPr/>
            <p:nvPr>
              <p:custDataLst>
                <p:tags r:id="rId56"/>
              </p:custDataLst>
            </p:nvPr>
          </p:nvSpPr>
          <p:spPr>
            <a:xfrm>
              <a:off x="8316650" y="1038225"/>
              <a:ext cx="1370276" cy="85720"/>
            </a:xfrm>
            <a:custGeom>
              <a:avLst/>
              <a:gdLst/>
              <a:ahLst/>
              <a:cxnLst/>
              <a:rect l="0" t="0" r="0" b="0"/>
              <a:pathLst>
                <a:path w="1370276" h="85720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616" y="9701"/>
                  </a:lnTo>
                  <a:lnTo>
                    <a:pt x="17116" y="32240"/>
                  </a:lnTo>
                  <a:lnTo>
                    <a:pt x="60646" y="54798"/>
                  </a:lnTo>
                  <a:lnTo>
                    <a:pt x="95236" y="69976"/>
                  </a:lnTo>
                  <a:lnTo>
                    <a:pt x="127316" y="78020"/>
                  </a:lnTo>
                  <a:lnTo>
                    <a:pt x="165563" y="82300"/>
                  </a:lnTo>
                  <a:lnTo>
                    <a:pt x="204081" y="84203"/>
                  </a:lnTo>
                  <a:lnTo>
                    <a:pt x="249566" y="84216"/>
                  </a:lnTo>
                  <a:lnTo>
                    <a:pt x="289853" y="79045"/>
                  </a:lnTo>
                  <a:lnTo>
                    <a:pt x="328602" y="75985"/>
                  </a:lnTo>
                  <a:lnTo>
                    <a:pt x="366894" y="69904"/>
                  </a:lnTo>
                  <a:lnTo>
                    <a:pt x="405051" y="66573"/>
                  </a:lnTo>
                  <a:lnTo>
                    <a:pt x="443168" y="60412"/>
                  </a:lnTo>
                  <a:lnTo>
                    <a:pt x="481273" y="57058"/>
                  </a:lnTo>
                  <a:lnTo>
                    <a:pt x="518317" y="50890"/>
                  </a:lnTo>
                  <a:lnTo>
                    <a:pt x="562635" y="48270"/>
                  </a:lnTo>
                  <a:lnTo>
                    <a:pt x="606786" y="47753"/>
                  </a:lnTo>
                  <a:lnTo>
                    <a:pt x="651578" y="47663"/>
                  </a:lnTo>
                  <a:lnTo>
                    <a:pt x="694244" y="48691"/>
                  </a:lnTo>
                  <a:lnTo>
                    <a:pt x="736601" y="60883"/>
                  </a:lnTo>
                  <a:lnTo>
                    <a:pt x="783140" y="68735"/>
                  </a:lnTo>
                  <a:lnTo>
                    <a:pt x="830583" y="81763"/>
                  </a:lnTo>
                  <a:lnTo>
                    <a:pt x="865231" y="84551"/>
                  </a:lnTo>
                  <a:lnTo>
                    <a:pt x="907484" y="85377"/>
                  </a:lnTo>
                  <a:lnTo>
                    <a:pt x="946226" y="85622"/>
                  </a:lnTo>
                  <a:lnTo>
                    <a:pt x="981458" y="85694"/>
                  </a:lnTo>
                  <a:lnTo>
                    <a:pt x="1013318" y="85711"/>
                  </a:lnTo>
                  <a:lnTo>
                    <a:pt x="1051467" y="85719"/>
                  </a:lnTo>
                  <a:lnTo>
                    <a:pt x="1089941" y="84664"/>
                  </a:lnTo>
                  <a:lnTo>
                    <a:pt x="1121151" y="80667"/>
                  </a:lnTo>
                  <a:lnTo>
                    <a:pt x="1157600" y="78185"/>
                  </a:lnTo>
                  <a:lnTo>
                    <a:pt x="1194261" y="77082"/>
                  </a:lnTo>
                  <a:lnTo>
                    <a:pt x="1232751" y="75403"/>
                  </a:lnTo>
                  <a:lnTo>
                    <a:pt x="1274200" y="68713"/>
                  </a:lnTo>
                  <a:lnTo>
                    <a:pt x="1308999" y="64457"/>
                  </a:lnTo>
                  <a:lnTo>
                    <a:pt x="1353268" y="58112"/>
                  </a:lnTo>
                  <a:lnTo>
                    <a:pt x="137027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3" name="SMARTInkShape-Group296"/>
          <p:cNvGrpSpPr/>
          <p:nvPr/>
        </p:nvGrpSpPr>
        <p:grpSpPr>
          <a:xfrm>
            <a:off x="7010400" y="468049"/>
            <a:ext cx="771018" cy="313002"/>
            <a:chOff x="7010400" y="468049"/>
            <a:chExt cx="771018" cy="313002"/>
          </a:xfrm>
        </p:grpSpPr>
        <p:sp>
          <p:nvSpPr>
            <p:cNvPr id="548" name="SMARTInkShape-1742"/>
            <p:cNvSpPr/>
            <p:nvPr>
              <p:custDataLst>
                <p:tags r:id="rId37"/>
              </p:custDataLst>
            </p:nvPr>
          </p:nvSpPr>
          <p:spPr>
            <a:xfrm>
              <a:off x="7010400" y="527912"/>
              <a:ext cx="38101" cy="176939"/>
            </a:xfrm>
            <a:custGeom>
              <a:avLst/>
              <a:gdLst/>
              <a:ahLst/>
              <a:cxnLst/>
              <a:rect l="0" t="0" r="0" b="0"/>
              <a:pathLst>
                <a:path w="38101" h="1769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1058" y="20075"/>
                  </a:lnTo>
                  <a:lnTo>
                    <a:pt x="15188" y="63000"/>
                  </a:lnTo>
                  <a:lnTo>
                    <a:pt x="23598" y="102249"/>
                  </a:lnTo>
                  <a:lnTo>
                    <a:pt x="27920" y="148562"/>
                  </a:lnTo>
                  <a:lnTo>
                    <a:pt x="29342" y="164326"/>
                  </a:lnTo>
                  <a:lnTo>
                    <a:pt x="38100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743"/>
            <p:cNvSpPr/>
            <p:nvPr>
              <p:custDataLst>
                <p:tags r:id="rId38"/>
              </p:custDataLst>
            </p:nvPr>
          </p:nvSpPr>
          <p:spPr>
            <a:xfrm>
              <a:off x="7143750" y="6191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0020" y="9525"/>
                  </a:lnTo>
                  <a:lnTo>
                    <a:pt x="81636" y="952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1744"/>
            <p:cNvSpPr/>
            <p:nvPr>
              <p:custDataLst>
                <p:tags r:id="rId39"/>
              </p:custDataLst>
            </p:nvPr>
          </p:nvSpPr>
          <p:spPr>
            <a:xfrm>
              <a:off x="7468950" y="468049"/>
              <a:ext cx="46276" cy="242795"/>
            </a:xfrm>
            <a:custGeom>
              <a:avLst/>
              <a:gdLst/>
              <a:ahLst/>
              <a:cxnLst/>
              <a:rect l="0" t="0" r="0" b="0"/>
              <a:pathLst>
                <a:path w="46276" h="242795">
                  <a:moveTo>
                    <a:pt x="27225" y="8201"/>
                  </a:moveTo>
                  <a:lnTo>
                    <a:pt x="27225" y="8201"/>
                  </a:lnTo>
                  <a:lnTo>
                    <a:pt x="32281" y="3144"/>
                  </a:lnTo>
                  <a:lnTo>
                    <a:pt x="32712" y="1655"/>
                  </a:lnTo>
                  <a:lnTo>
                    <a:pt x="31942" y="662"/>
                  </a:lnTo>
                  <a:lnTo>
                    <a:pt x="30370" y="0"/>
                  </a:lnTo>
                  <a:lnTo>
                    <a:pt x="29322" y="617"/>
                  </a:lnTo>
                  <a:lnTo>
                    <a:pt x="28156" y="4125"/>
                  </a:lnTo>
                  <a:lnTo>
                    <a:pt x="22250" y="47616"/>
                  </a:lnTo>
                  <a:lnTo>
                    <a:pt x="12053" y="90148"/>
                  </a:lnTo>
                  <a:lnTo>
                    <a:pt x="6119" y="126772"/>
                  </a:lnTo>
                  <a:lnTo>
                    <a:pt x="125" y="174145"/>
                  </a:lnTo>
                  <a:lnTo>
                    <a:pt x="0" y="221093"/>
                  </a:lnTo>
                  <a:lnTo>
                    <a:pt x="3836" y="234406"/>
                  </a:lnTo>
                  <a:lnTo>
                    <a:pt x="7399" y="238379"/>
                  </a:lnTo>
                  <a:lnTo>
                    <a:pt x="17003" y="242794"/>
                  </a:lnTo>
                  <a:lnTo>
                    <a:pt x="22527" y="240796"/>
                  </a:lnTo>
                  <a:lnTo>
                    <a:pt x="46275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1745"/>
            <p:cNvSpPr/>
            <p:nvPr>
              <p:custDataLst>
                <p:tags r:id="rId40"/>
              </p:custDataLst>
            </p:nvPr>
          </p:nvSpPr>
          <p:spPr>
            <a:xfrm>
              <a:off x="7421300" y="552450"/>
              <a:ext cx="151076" cy="38101"/>
            </a:xfrm>
            <a:custGeom>
              <a:avLst/>
              <a:gdLst/>
              <a:ahLst/>
              <a:cxnLst/>
              <a:rect l="0" t="0" r="0" b="0"/>
              <a:pathLst>
                <a:path w="151076" h="38101">
                  <a:moveTo>
                    <a:pt x="8200" y="38100"/>
                  </a:moveTo>
                  <a:lnTo>
                    <a:pt x="8200" y="38100"/>
                  </a:lnTo>
                  <a:lnTo>
                    <a:pt x="3144" y="38100"/>
                  </a:lnTo>
                  <a:lnTo>
                    <a:pt x="1655" y="37042"/>
                  </a:lnTo>
                  <a:lnTo>
                    <a:pt x="662" y="35278"/>
                  </a:lnTo>
                  <a:lnTo>
                    <a:pt x="0" y="33043"/>
                  </a:lnTo>
                  <a:lnTo>
                    <a:pt x="1675" y="31554"/>
                  </a:lnTo>
                  <a:lnTo>
                    <a:pt x="44861" y="21210"/>
                  </a:lnTo>
                  <a:lnTo>
                    <a:pt x="92011" y="18276"/>
                  </a:lnTo>
                  <a:lnTo>
                    <a:pt x="151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1746"/>
            <p:cNvSpPr/>
            <p:nvPr>
              <p:custDataLst>
                <p:tags r:id="rId41"/>
              </p:custDataLst>
            </p:nvPr>
          </p:nvSpPr>
          <p:spPr>
            <a:xfrm>
              <a:off x="7762875" y="695325"/>
              <a:ext cx="18543" cy="85726"/>
            </a:xfrm>
            <a:custGeom>
              <a:avLst/>
              <a:gdLst/>
              <a:ahLst/>
              <a:cxnLst/>
              <a:rect l="0" t="0" r="0" b="0"/>
              <a:pathLst>
                <a:path w="18543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5644"/>
                  </a:lnTo>
                  <a:lnTo>
                    <a:pt x="15188" y="15209"/>
                  </a:lnTo>
                  <a:lnTo>
                    <a:pt x="18542" y="44780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4" name="SMARTInkShape-1747"/>
          <p:cNvSpPr/>
          <p:nvPr>
            <p:custDataLst>
              <p:tags r:id="rId7"/>
            </p:custDataLst>
          </p:nvPr>
        </p:nvSpPr>
        <p:spPr>
          <a:xfrm>
            <a:off x="6144335" y="467389"/>
            <a:ext cx="426871" cy="406500"/>
          </a:xfrm>
          <a:custGeom>
            <a:avLst/>
            <a:gdLst/>
            <a:ahLst/>
            <a:cxnLst/>
            <a:rect l="0" t="0" r="0" b="0"/>
            <a:pathLst>
              <a:path w="426871" h="406500">
                <a:moveTo>
                  <a:pt x="85015" y="161261"/>
                </a:moveTo>
                <a:lnTo>
                  <a:pt x="85015" y="161261"/>
                </a:lnTo>
                <a:lnTo>
                  <a:pt x="85015" y="156204"/>
                </a:lnTo>
                <a:lnTo>
                  <a:pt x="83957" y="154715"/>
                </a:lnTo>
                <a:lnTo>
                  <a:pt x="82193" y="153722"/>
                </a:lnTo>
                <a:lnTo>
                  <a:pt x="79959" y="153060"/>
                </a:lnTo>
                <a:lnTo>
                  <a:pt x="78470" y="151560"/>
                </a:lnTo>
                <a:lnTo>
                  <a:pt x="76814" y="147072"/>
                </a:lnTo>
                <a:lnTo>
                  <a:pt x="74256" y="145452"/>
                </a:lnTo>
                <a:lnTo>
                  <a:pt x="54148" y="142638"/>
                </a:lnTo>
                <a:lnTo>
                  <a:pt x="38945" y="147394"/>
                </a:lnTo>
                <a:lnTo>
                  <a:pt x="21034" y="165619"/>
                </a:lnTo>
                <a:lnTo>
                  <a:pt x="7379" y="186071"/>
                </a:lnTo>
                <a:lnTo>
                  <a:pt x="888" y="225036"/>
                </a:lnTo>
                <a:lnTo>
                  <a:pt x="0" y="241111"/>
                </a:lnTo>
                <a:lnTo>
                  <a:pt x="2938" y="246244"/>
                </a:lnTo>
                <a:lnTo>
                  <a:pt x="8072" y="249667"/>
                </a:lnTo>
                <a:lnTo>
                  <a:pt x="14670" y="251948"/>
                </a:lnTo>
                <a:lnTo>
                  <a:pt x="22242" y="250294"/>
                </a:lnTo>
                <a:lnTo>
                  <a:pt x="48072" y="232797"/>
                </a:lnTo>
                <a:lnTo>
                  <a:pt x="73715" y="206446"/>
                </a:lnTo>
                <a:lnTo>
                  <a:pt x="87900" y="173356"/>
                </a:lnTo>
                <a:lnTo>
                  <a:pt x="96050" y="133194"/>
                </a:lnTo>
                <a:lnTo>
                  <a:pt x="103009" y="89557"/>
                </a:lnTo>
                <a:lnTo>
                  <a:pt x="103752" y="50998"/>
                </a:lnTo>
                <a:lnTo>
                  <a:pt x="102914" y="15466"/>
                </a:lnTo>
                <a:lnTo>
                  <a:pt x="98968" y="1919"/>
                </a:lnTo>
                <a:lnTo>
                  <a:pt x="95375" y="0"/>
                </a:lnTo>
                <a:lnTo>
                  <a:pt x="90864" y="837"/>
                </a:lnTo>
                <a:lnTo>
                  <a:pt x="85739" y="3511"/>
                </a:lnTo>
                <a:lnTo>
                  <a:pt x="77222" y="14950"/>
                </a:lnTo>
                <a:lnTo>
                  <a:pt x="70968" y="29559"/>
                </a:lnTo>
                <a:lnTo>
                  <a:pt x="61567" y="72748"/>
                </a:lnTo>
                <a:lnTo>
                  <a:pt x="63999" y="113085"/>
                </a:lnTo>
                <a:lnTo>
                  <a:pt x="68399" y="151627"/>
                </a:lnTo>
                <a:lnTo>
                  <a:pt x="79034" y="180279"/>
                </a:lnTo>
                <a:lnTo>
                  <a:pt x="103744" y="225526"/>
                </a:lnTo>
                <a:lnTo>
                  <a:pt x="114859" y="232156"/>
                </a:lnTo>
                <a:lnTo>
                  <a:pt x="120786" y="233925"/>
                </a:lnTo>
                <a:lnTo>
                  <a:pt x="144297" y="231357"/>
                </a:lnTo>
                <a:lnTo>
                  <a:pt x="159340" y="220990"/>
                </a:lnTo>
                <a:lnTo>
                  <a:pt x="181188" y="193520"/>
                </a:lnTo>
                <a:lnTo>
                  <a:pt x="187241" y="174112"/>
                </a:lnTo>
                <a:lnTo>
                  <a:pt x="185835" y="164150"/>
                </a:lnTo>
                <a:lnTo>
                  <a:pt x="183978" y="160012"/>
                </a:lnTo>
                <a:lnTo>
                  <a:pt x="181682" y="157253"/>
                </a:lnTo>
                <a:lnTo>
                  <a:pt x="176310" y="154188"/>
                </a:lnTo>
                <a:lnTo>
                  <a:pt x="173394" y="154429"/>
                </a:lnTo>
                <a:lnTo>
                  <a:pt x="167334" y="157519"/>
                </a:lnTo>
                <a:lnTo>
                  <a:pt x="152916" y="170265"/>
                </a:lnTo>
                <a:lnTo>
                  <a:pt x="146943" y="184313"/>
                </a:lnTo>
                <a:lnTo>
                  <a:pt x="142585" y="227451"/>
                </a:lnTo>
                <a:lnTo>
                  <a:pt x="142444" y="233963"/>
                </a:lnTo>
                <a:lnTo>
                  <a:pt x="144468" y="238304"/>
                </a:lnTo>
                <a:lnTo>
                  <a:pt x="147934" y="241198"/>
                </a:lnTo>
                <a:lnTo>
                  <a:pt x="152361" y="243127"/>
                </a:lnTo>
                <a:lnTo>
                  <a:pt x="156370" y="243355"/>
                </a:lnTo>
                <a:lnTo>
                  <a:pt x="163649" y="240786"/>
                </a:lnTo>
                <a:lnTo>
                  <a:pt x="170410" y="233294"/>
                </a:lnTo>
                <a:lnTo>
                  <a:pt x="175885" y="222909"/>
                </a:lnTo>
                <a:lnTo>
                  <a:pt x="180214" y="181405"/>
                </a:lnTo>
                <a:lnTo>
                  <a:pt x="173709" y="194677"/>
                </a:lnTo>
                <a:lnTo>
                  <a:pt x="172060" y="201865"/>
                </a:lnTo>
                <a:lnTo>
                  <a:pt x="176187" y="216919"/>
                </a:lnTo>
                <a:lnTo>
                  <a:pt x="184113" y="229728"/>
                </a:lnTo>
                <a:lnTo>
                  <a:pt x="190089" y="234024"/>
                </a:lnTo>
                <a:lnTo>
                  <a:pt x="193165" y="235170"/>
                </a:lnTo>
                <a:lnTo>
                  <a:pt x="196273" y="233817"/>
                </a:lnTo>
                <a:lnTo>
                  <a:pt x="202549" y="226669"/>
                </a:lnTo>
                <a:lnTo>
                  <a:pt x="224718" y="185343"/>
                </a:lnTo>
                <a:lnTo>
                  <a:pt x="236161" y="149617"/>
                </a:lnTo>
                <a:lnTo>
                  <a:pt x="236579" y="149265"/>
                </a:lnTo>
                <a:lnTo>
                  <a:pt x="236857" y="150089"/>
                </a:lnTo>
                <a:lnTo>
                  <a:pt x="229166" y="173050"/>
                </a:lnTo>
                <a:lnTo>
                  <a:pt x="229798" y="176529"/>
                </a:lnTo>
                <a:lnTo>
                  <a:pt x="233324" y="183216"/>
                </a:lnTo>
                <a:lnTo>
                  <a:pt x="241260" y="192931"/>
                </a:lnTo>
                <a:lnTo>
                  <a:pt x="250060" y="196503"/>
                </a:lnTo>
                <a:lnTo>
                  <a:pt x="255369" y="197456"/>
                </a:lnTo>
                <a:lnTo>
                  <a:pt x="261026" y="195974"/>
                </a:lnTo>
                <a:lnTo>
                  <a:pt x="297237" y="175990"/>
                </a:lnTo>
                <a:lnTo>
                  <a:pt x="301044" y="170276"/>
                </a:lnTo>
                <a:lnTo>
                  <a:pt x="302059" y="167271"/>
                </a:lnTo>
                <a:lnTo>
                  <a:pt x="302737" y="166326"/>
                </a:lnTo>
                <a:lnTo>
                  <a:pt x="303187" y="166754"/>
                </a:lnTo>
                <a:lnTo>
                  <a:pt x="303487" y="168098"/>
                </a:lnTo>
                <a:lnTo>
                  <a:pt x="295835" y="210322"/>
                </a:lnTo>
                <a:lnTo>
                  <a:pt x="294816" y="249386"/>
                </a:lnTo>
                <a:lnTo>
                  <a:pt x="294639" y="288737"/>
                </a:lnTo>
                <a:lnTo>
                  <a:pt x="291757" y="334373"/>
                </a:lnTo>
                <a:lnTo>
                  <a:pt x="283808" y="374675"/>
                </a:lnTo>
                <a:lnTo>
                  <a:pt x="270137" y="396700"/>
                </a:lnTo>
                <a:lnTo>
                  <a:pt x="268754" y="400770"/>
                </a:lnTo>
                <a:lnTo>
                  <a:pt x="265716" y="403484"/>
                </a:lnTo>
                <a:lnTo>
                  <a:pt x="256696" y="406499"/>
                </a:lnTo>
                <a:lnTo>
                  <a:pt x="252386" y="405186"/>
                </a:lnTo>
                <a:lnTo>
                  <a:pt x="244774" y="398083"/>
                </a:lnTo>
                <a:lnTo>
                  <a:pt x="240686" y="387871"/>
                </a:lnTo>
                <a:lnTo>
                  <a:pt x="239595" y="382184"/>
                </a:lnTo>
                <a:lnTo>
                  <a:pt x="243117" y="353955"/>
                </a:lnTo>
                <a:lnTo>
                  <a:pt x="250885" y="336508"/>
                </a:lnTo>
                <a:lnTo>
                  <a:pt x="279210" y="295973"/>
                </a:lnTo>
                <a:lnTo>
                  <a:pt x="324440" y="254680"/>
                </a:lnTo>
                <a:lnTo>
                  <a:pt x="365880" y="213701"/>
                </a:lnTo>
                <a:lnTo>
                  <a:pt x="391593" y="185927"/>
                </a:lnTo>
                <a:lnTo>
                  <a:pt x="413186" y="143143"/>
                </a:lnTo>
                <a:lnTo>
                  <a:pt x="413862" y="139657"/>
                </a:lnTo>
                <a:lnTo>
                  <a:pt x="413255" y="137334"/>
                </a:lnTo>
                <a:lnTo>
                  <a:pt x="411792" y="135784"/>
                </a:lnTo>
                <a:lnTo>
                  <a:pt x="407343" y="134063"/>
                </a:lnTo>
                <a:lnTo>
                  <a:pt x="404675" y="133604"/>
                </a:lnTo>
                <a:lnTo>
                  <a:pt x="390808" y="138015"/>
                </a:lnTo>
                <a:lnTo>
                  <a:pt x="387302" y="141530"/>
                </a:lnTo>
                <a:lnTo>
                  <a:pt x="383405" y="151081"/>
                </a:lnTo>
                <a:lnTo>
                  <a:pt x="384497" y="162381"/>
                </a:lnTo>
                <a:lnTo>
                  <a:pt x="389568" y="174459"/>
                </a:lnTo>
                <a:lnTo>
                  <a:pt x="422628" y="218440"/>
                </a:lnTo>
                <a:lnTo>
                  <a:pt x="426870" y="243817"/>
                </a:lnTo>
                <a:lnTo>
                  <a:pt x="425102" y="249106"/>
                </a:lnTo>
                <a:lnTo>
                  <a:pt x="417493" y="257806"/>
                </a:lnTo>
                <a:lnTo>
                  <a:pt x="411442" y="259491"/>
                </a:lnTo>
                <a:lnTo>
                  <a:pt x="380290" y="2565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8" name="SMARTInkShape-Group298"/>
          <p:cNvGrpSpPr/>
          <p:nvPr/>
        </p:nvGrpSpPr>
        <p:grpSpPr>
          <a:xfrm>
            <a:off x="5506235" y="401883"/>
            <a:ext cx="237341" cy="312493"/>
            <a:chOff x="5506235" y="401883"/>
            <a:chExt cx="237341" cy="312493"/>
          </a:xfrm>
        </p:grpSpPr>
        <p:sp>
          <p:nvSpPr>
            <p:cNvPr id="555" name="SMARTInkShape-1748"/>
            <p:cNvSpPr/>
            <p:nvPr>
              <p:custDataLst>
                <p:tags r:id="rId34"/>
              </p:custDataLst>
            </p:nvPr>
          </p:nvSpPr>
          <p:spPr>
            <a:xfrm>
              <a:off x="5553075" y="401883"/>
              <a:ext cx="66676" cy="312493"/>
            </a:xfrm>
            <a:custGeom>
              <a:avLst/>
              <a:gdLst/>
              <a:ahLst/>
              <a:cxnLst/>
              <a:rect l="0" t="0" r="0" b="0"/>
              <a:pathLst>
                <a:path w="66676" h="312493">
                  <a:moveTo>
                    <a:pt x="66675" y="26742"/>
                  </a:moveTo>
                  <a:lnTo>
                    <a:pt x="66675" y="26742"/>
                  </a:lnTo>
                  <a:lnTo>
                    <a:pt x="66675" y="13485"/>
                  </a:lnTo>
                  <a:lnTo>
                    <a:pt x="63853" y="7444"/>
                  </a:lnTo>
                  <a:lnTo>
                    <a:pt x="61619" y="4352"/>
                  </a:lnTo>
                  <a:lnTo>
                    <a:pt x="56314" y="916"/>
                  </a:lnTo>
                  <a:lnTo>
                    <a:pt x="53418" y="0"/>
                  </a:lnTo>
                  <a:lnTo>
                    <a:pt x="50428" y="447"/>
                  </a:lnTo>
                  <a:lnTo>
                    <a:pt x="44285" y="3767"/>
                  </a:lnTo>
                  <a:lnTo>
                    <a:pt x="34877" y="21698"/>
                  </a:lnTo>
                  <a:lnTo>
                    <a:pt x="22215" y="63807"/>
                  </a:lnTo>
                  <a:lnTo>
                    <a:pt x="12345" y="107245"/>
                  </a:lnTo>
                  <a:lnTo>
                    <a:pt x="3350" y="150075"/>
                  </a:lnTo>
                  <a:lnTo>
                    <a:pt x="441" y="195122"/>
                  </a:lnTo>
                  <a:lnTo>
                    <a:pt x="87" y="237802"/>
                  </a:lnTo>
                  <a:lnTo>
                    <a:pt x="11" y="285070"/>
                  </a:lnTo>
                  <a:lnTo>
                    <a:pt x="0" y="312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1749"/>
            <p:cNvSpPr/>
            <p:nvPr>
              <p:custDataLst>
                <p:tags r:id="rId35"/>
              </p:custDataLst>
            </p:nvPr>
          </p:nvSpPr>
          <p:spPr>
            <a:xfrm>
              <a:off x="5506235" y="601400"/>
              <a:ext cx="131425" cy="74876"/>
            </a:xfrm>
            <a:custGeom>
              <a:avLst/>
              <a:gdLst/>
              <a:ahLst/>
              <a:cxnLst/>
              <a:rect l="0" t="0" r="0" b="0"/>
              <a:pathLst>
                <a:path w="131425" h="74876">
                  <a:moveTo>
                    <a:pt x="18265" y="74875"/>
                  </a:moveTo>
                  <a:lnTo>
                    <a:pt x="18265" y="74875"/>
                  </a:lnTo>
                  <a:lnTo>
                    <a:pt x="8152" y="64762"/>
                  </a:lnTo>
                  <a:lnTo>
                    <a:pt x="3187" y="54153"/>
                  </a:lnTo>
                  <a:lnTo>
                    <a:pt x="0" y="35151"/>
                  </a:lnTo>
                  <a:lnTo>
                    <a:pt x="1855" y="31459"/>
                  </a:lnTo>
                  <a:lnTo>
                    <a:pt x="9560" y="24535"/>
                  </a:lnTo>
                  <a:lnTo>
                    <a:pt x="17219" y="20752"/>
                  </a:lnTo>
                  <a:lnTo>
                    <a:pt x="63025" y="9201"/>
                  </a:lnTo>
                  <a:lnTo>
                    <a:pt x="106494" y="8288"/>
                  </a:lnTo>
                  <a:lnTo>
                    <a:pt x="128714" y="8212"/>
                  </a:lnTo>
                  <a:lnTo>
                    <a:pt x="129997" y="7149"/>
                  </a:lnTo>
                  <a:lnTo>
                    <a:pt x="131424" y="3147"/>
                  </a:lnTo>
                  <a:lnTo>
                    <a:pt x="129689" y="1656"/>
                  </a:lnTo>
                  <a:lnTo>
                    <a:pt x="122114" y="0"/>
                  </a:lnTo>
                  <a:lnTo>
                    <a:pt x="118189" y="617"/>
                  </a:lnTo>
                  <a:lnTo>
                    <a:pt x="111007" y="4124"/>
                  </a:lnTo>
                  <a:lnTo>
                    <a:pt x="91226" y="22604"/>
                  </a:lnTo>
                  <a:lnTo>
                    <a:pt x="83148" y="34357"/>
                  </a:lnTo>
                  <a:lnTo>
                    <a:pt x="81628" y="40455"/>
                  </a:lnTo>
                  <a:lnTo>
                    <a:pt x="82762" y="52874"/>
                  </a:lnTo>
                  <a:lnTo>
                    <a:pt x="86795" y="62627"/>
                  </a:lnTo>
                  <a:lnTo>
                    <a:pt x="89351" y="66710"/>
                  </a:lnTo>
                  <a:lnTo>
                    <a:pt x="92114" y="68373"/>
                  </a:lnTo>
                  <a:lnTo>
                    <a:pt x="95014" y="68424"/>
                  </a:lnTo>
                  <a:lnTo>
                    <a:pt x="123040" y="55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1750"/>
            <p:cNvSpPr/>
            <p:nvPr>
              <p:custDataLst>
                <p:tags r:id="rId36"/>
              </p:custDataLst>
            </p:nvPr>
          </p:nvSpPr>
          <p:spPr>
            <a:xfrm>
              <a:off x="5649649" y="600075"/>
              <a:ext cx="93927" cy="92827"/>
            </a:xfrm>
            <a:custGeom>
              <a:avLst/>
              <a:gdLst/>
              <a:ahLst/>
              <a:cxnLst/>
              <a:rect l="0" t="0" r="0" b="0"/>
              <a:pathLst>
                <a:path w="93927" h="92827">
                  <a:moveTo>
                    <a:pt x="8201" y="19050"/>
                  </a:moveTo>
                  <a:lnTo>
                    <a:pt x="8201" y="19050"/>
                  </a:lnTo>
                  <a:lnTo>
                    <a:pt x="8201" y="13993"/>
                  </a:lnTo>
                  <a:lnTo>
                    <a:pt x="7143" y="12504"/>
                  </a:lnTo>
                  <a:lnTo>
                    <a:pt x="5379" y="11511"/>
                  </a:lnTo>
                  <a:lnTo>
                    <a:pt x="3145" y="10849"/>
                  </a:lnTo>
                  <a:lnTo>
                    <a:pt x="1656" y="9349"/>
                  </a:lnTo>
                  <a:lnTo>
                    <a:pt x="0" y="4861"/>
                  </a:lnTo>
                  <a:lnTo>
                    <a:pt x="617" y="4299"/>
                  </a:lnTo>
                  <a:lnTo>
                    <a:pt x="4125" y="6497"/>
                  </a:lnTo>
                  <a:lnTo>
                    <a:pt x="40185" y="42587"/>
                  </a:lnTo>
                  <a:lnTo>
                    <a:pt x="60859" y="78432"/>
                  </a:lnTo>
                  <a:lnTo>
                    <a:pt x="63355" y="87070"/>
                  </a:lnTo>
                  <a:lnTo>
                    <a:pt x="62962" y="89796"/>
                  </a:lnTo>
                  <a:lnTo>
                    <a:pt x="61642" y="91614"/>
                  </a:lnTo>
                  <a:lnTo>
                    <a:pt x="59704" y="92826"/>
                  </a:lnTo>
                  <a:lnTo>
                    <a:pt x="58412" y="91517"/>
                  </a:lnTo>
                  <a:lnTo>
                    <a:pt x="56975" y="84419"/>
                  </a:lnTo>
                  <a:lnTo>
                    <a:pt x="64128" y="37149"/>
                  </a:lnTo>
                  <a:lnTo>
                    <a:pt x="70450" y="21450"/>
                  </a:lnTo>
                  <a:lnTo>
                    <a:pt x="79259" y="9533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SMARTInkShape-Group299"/>
          <p:cNvGrpSpPr/>
          <p:nvPr/>
        </p:nvGrpSpPr>
        <p:grpSpPr>
          <a:xfrm>
            <a:off x="4544411" y="415857"/>
            <a:ext cx="513365" cy="294289"/>
            <a:chOff x="4544411" y="415857"/>
            <a:chExt cx="513365" cy="294289"/>
          </a:xfrm>
        </p:grpSpPr>
        <p:sp>
          <p:nvSpPr>
            <p:cNvPr id="559" name="SMARTInkShape-1751"/>
            <p:cNvSpPr/>
            <p:nvPr>
              <p:custDataLst>
                <p:tags r:id="rId31"/>
              </p:custDataLst>
            </p:nvPr>
          </p:nvSpPr>
          <p:spPr>
            <a:xfrm>
              <a:off x="4544411" y="415857"/>
              <a:ext cx="360965" cy="294289"/>
            </a:xfrm>
            <a:custGeom>
              <a:avLst/>
              <a:gdLst/>
              <a:ahLst/>
              <a:cxnLst/>
              <a:rect l="0" t="0" r="0" b="0"/>
              <a:pathLst>
                <a:path w="360965" h="294289">
                  <a:moveTo>
                    <a:pt x="75214" y="193743"/>
                  </a:moveTo>
                  <a:lnTo>
                    <a:pt x="75214" y="193743"/>
                  </a:lnTo>
                  <a:lnTo>
                    <a:pt x="75214" y="180486"/>
                  </a:lnTo>
                  <a:lnTo>
                    <a:pt x="73097" y="177496"/>
                  </a:lnTo>
                  <a:lnTo>
                    <a:pt x="65101" y="171353"/>
                  </a:lnTo>
                  <a:lnTo>
                    <a:pt x="53755" y="167000"/>
                  </a:lnTo>
                  <a:lnTo>
                    <a:pt x="44157" y="168805"/>
                  </a:lnTo>
                  <a:lnTo>
                    <a:pt x="38634" y="170768"/>
                  </a:lnTo>
                  <a:lnTo>
                    <a:pt x="29676" y="181415"/>
                  </a:lnTo>
                  <a:lnTo>
                    <a:pt x="6502" y="217716"/>
                  </a:lnTo>
                  <a:lnTo>
                    <a:pt x="493" y="259195"/>
                  </a:lnTo>
                  <a:lnTo>
                    <a:pt x="0" y="269128"/>
                  </a:lnTo>
                  <a:lnTo>
                    <a:pt x="1788" y="276808"/>
                  </a:lnTo>
                  <a:lnTo>
                    <a:pt x="9419" y="288163"/>
                  </a:lnTo>
                  <a:lnTo>
                    <a:pt x="15476" y="290557"/>
                  </a:lnTo>
                  <a:lnTo>
                    <a:pt x="30672" y="290393"/>
                  </a:lnTo>
                  <a:lnTo>
                    <a:pt x="45187" y="281149"/>
                  </a:lnTo>
                  <a:lnTo>
                    <a:pt x="57635" y="266457"/>
                  </a:lnTo>
                  <a:lnTo>
                    <a:pt x="77746" y="226915"/>
                  </a:lnTo>
                  <a:lnTo>
                    <a:pt x="92780" y="191695"/>
                  </a:lnTo>
                  <a:lnTo>
                    <a:pt x="105584" y="147745"/>
                  </a:lnTo>
                  <a:lnTo>
                    <a:pt x="111024" y="101209"/>
                  </a:lnTo>
                  <a:lnTo>
                    <a:pt x="112861" y="58774"/>
                  </a:lnTo>
                  <a:lnTo>
                    <a:pt x="113255" y="14606"/>
                  </a:lnTo>
                  <a:lnTo>
                    <a:pt x="110466" y="5471"/>
                  </a:lnTo>
                  <a:lnTo>
                    <a:pt x="108240" y="1553"/>
                  </a:lnTo>
                  <a:lnTo>
                    <a:pt x="105698" y="0"/>
                  </a:lnTo>
                  <a:lnTo>
                    <a:pt x="102944" y="23"/>
                  </a:lnTo>
                  <a:lnTo>
                    <a:pt x="100051" y="1096"/>
                  </a:lnTo>
                  <a:lnTo>
                    <a:pt x="94014" y="7933"/>
                  </a:lnTo>
                  <a:lnTo>
                    <a:pt x="87804" y="20144"/>
                  </a:lnTo>
                  <a:lnTo>
                    <a:pt x="77081" y="64370"/>
                  </a:lnTo>
                  <a:lnTo>
                    <a:pt x="69036" y="101395"/>
                  </a:lnTo>
                  <a:lnTo>
                    <a:pt x="66681" y="142509"/>
                  </a:lnTo>
                  <a:lnTo>
                    <a:pt x="67041" y="186089"/>
                  </a:lnTo>
                  <a:lnTo>
                    <a:pt x="76108" y="227509"/>
                  </a:lnTo>
                  <a:lnTo>
                    <a:pt x="93147" y="261443"/>
                  </a:lnTo>
                  <a:lnTo>
                    <a:pt x="110749" y="284240"/>
                  </a:lnTo>
                  <a:lnTo>
                    <a:pt x="125932" y="292172"/>
                  </a:lnTo>
                  <a:lnTo>
                    <a:pt x="134426" y="294288"/>
                  </a:lnTo>
                  <a:lnTo>
                    <a:pt x="142206" y="293581"/>
                  </a:lnTo>
                  <a:lnTo>
                    <a:pt x="156493" y="287152"/>
                  </a:lnTo>
                  <a:lnTo>
                    <a:pt x="182913" y="258173"/>
                  </a:lnTo>
                  <a:lnTo>
                    <a:pt x="202870" y="227519"/>
                  </a:lnTo>
                  <a:lnTo>
                    <a:pt x="206877" y="211512"/>
                  </a:lnTo>
                  <a:lnTo>
                    <a:pt x="207439" y="205589"/>
                  </a:lnTo>
                  <a:lnTo>
                    <a:pt x="206756" y="201640"/>
                  </a:lnTo>
                  <a:lnTo>
                    <a:pt x="205242" y="199008"/>
                  </a:lnTo>
                  <a:lnTo>
                    <a:pt x="203175" y="197253"/>
                  </a:lnTo>
                  <a:lnTo>
                    <a:pt x="192410" y="198125"/>
                  </a:lnTo>
                  <a:lnTo>
                    <a:pt x="180218" y="202041"/>
                  </a:lnTo>
                  <a:lnTo>
                    <a:pt x="176966" y="204567"/>
                  </a:lnTo>
                  <a:lnTo>
                    <a:pt x="166692" y="221281"/>
                  </a:lnTo>
                  <a:lnTo>
                    <a:pt x="162643" y="238827"/>
                  </a:lnTo>
                  <a:lnTo>
                    <a:pt x="164519" y="248352"/>
                  </a:lnTo>
                  <a:lnTo>
                    <a:pt x="169290" y="258035"/>
                  </a:lnTo>
                  <a:lnTo>
                    <a:pt x="175587" y="256537"/>
                  </a:lnTo>
                  <a:lnTo>
                    <a:pt x="188210" y="249743"/>
                  </a:lnTo>
                  <a:lnTo>
                    <a:pt x="191819" y="246951"/>
                  </a:lnTo>
                  <a:lnTo>
                    <a:pt x="201475" y="243849"/>
                  </a:lnTo>
                  <a:lnTo>
                    <a:pt x="214807" y="241858"/>
                  </a:lnTo>
                  <a:lnTo>
                    <a:pt x="215901" y="242753"/>
                  </a:lnTo>
                  <a:lnTo>
                    <a:pt x="222857" y="259725"/>
                  </a:lnTo>
                  <a:lnTo>
                    <a:pt x="225501" y="263131"/>
                  </a:lnTo>
                  <a:lnTo>
                    <a:pt x="231261" y="266915"/>
                  </a:lnTo>
                  <a:lnTo>
                    <a:pt x="240454" y="269046"/>
                  </a:lnTo>
                  <a:lnTo>
                    <a:pt x="249549" y="263900"/>
                  </a:lnTo>
                  <a:lnTo>
                    <a:pt x="267577" y="248406"/>
                  </a:lnTo>
                  <a:lnTo>
                    <a:pt x="287413" y="200850"/>
                  </a:lnTo>
                  <a:lnTo>
                    <a:pt x="305631" y="162103"/>
                  </a:lnTo>
                  <a:lnTo>
                    <a:pt x="316111" y="125572"/>
                  </a:lnTo>
                  <a:lnTo>
                    <a:pt x="325920" y="86290"/>
                  </a:lnTo>
                  <a:lnTo>
                    <a:pt x="331538" y="43081"/>
                  </a:lnTo>
                  <a:lnTo>
                    <a:pt x="332221" y="21343"/>
                  </a:lnTo>
                  <a:lnTo>
                    <a:pt x="332339" y="30478"/>
                  </a:lnTo>
                  <a:lnTo>
                    <a:pt x="322021" y="73818"/>
                  </a:lnTo>
                  <a:lnTo>
                    <a:pt x="314482" y="120840"/>
                  </a:lnTo>
                  <a:lnTo>
                    <a:pt x="313565" y="166446"/>
                  </a:lnTo>
                  <a:lnTo>
                    <a:pt x="318440" y="211164"/>
                  </a:lnTo>
                  <a:lnTo>
                    <a:pt x="327532" y="248342"/>
                  </a:lnTo>
                  <a:lnTo>
                    <a:pt x="336006" y="261896"/>
                  </a:lnTo>
                  <a:lnTo>
                    <a:pt x="340092" y="262462"/>
                  </a:lnTo>
                  <a:lnTo>
                    <a:pt x="350277" y="257446"/>
                  </a:lnTo>
                  <a:lnTo>
                    <a:pt x="360964" y="241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1752"/>
            <p:cNvSpPr/>
            <p:nvPr>
              <p:custDataLst>
                <p:tags r:id="rId32"/>
              </p:custDataLst>
            </p:nvPr>
          </p:nvSpPr>
          <p:spPr>
            <a:xfrm>
              <a:off x="4812233" y="561975"/>
              <a:ext cx="93143" cy="9526"/>
            </a:xfrm>
            <a:custGeom>
              <a:avLst/>
              <a:gdLst/>
              <a:ahLst/>
              <a:cxnLst/>
              <a:rect l="0" t="0" r="0" b="0"/>
              <a:pathLst>
                <a:path w="93143" h="9526">
                  <a:moveTo>
                    <a:pt x="26467" y="9525"/>
                  </a:moveTo>
                  <a:lnTo>
                    <a:pt x="26467" y="9525"/>
                  </a:lnTo>
                  <a:lnTo>
                    <a:pt x="16354" y="9525"/>
                  </a:lnTo>
                  <a:lnTo>
                    <a:pt x="8567" y="6703"/>
                  </a:lnTo>
                  <a:lnTo>
                    <a:pt x="0" y="1324"/>
                  </a:lnTo>
                  <a:lnTo>
                    <a:pt x="1651" y="3411"/>
                  </a:lnTo>
                  <a:lnTo>
                    <a:pt x="3573" y="5449"/>
                  </a:lnTo>
                  <a:lnTo>
                    <a:pt x="21448" y="8317"/>
                  </a:lnTo>
                  <a:lnTo>
                    <a:pt x="66908" y="2740"/>
                  </a:lnTo>
                  <a:lnTo>
                    <a:pt x="93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1753"/>
            <p:cNvSpPr/>
            <p:nvPr>
              <p:custDataLst>
                <p:tags r:id="rId33"/>
              </p:custDataLst>
            </p:nvPr>
          </p:nvSpPr>
          <p:spPr>
            <a:xfrm>
              <a:off x="4939650" y="543317"/>
              <a:ext cx="118126" cy="85334"/>
            </a:xfrm>
            <a:custGeom>
              <a:avLst/>
              <a:gdLst/>
              <a:ahLst/>
              <a:cxnLst/>
              <a:rect l="0" t="0" r="0" b="0"/>
              <a:pathLst>
                <a:path w="118126" h="85334">
                  <a:moveTo>
                    <a:pt x="80025" y="9133"/>
                  </a:moveTo>
                  <a:lnTo>
                    <a:pt x="80025" y="9133"/>
                  </a:lnTo>
                  <a:lnTo>
                    <a:pt x="74969" y="4076"/>
                  </a:lnTo>
                  <a:lnTo>
                    <a:pt x="66842" y="1594"/>
                  </a:lnTo>
                  <a:lnTo>
                    <a:pt x="49433" y="0"/>
                  </a:lnTo>
                  <a:lnTo>
                    <a:pt x="34037" y="4781"/>
                  </a:lnTo>
                  <a:lnTo>
                    <a:pt x="21126" y="12900"/>
                  </a:lnTo>
                  <a:lnTo>
                    <a:pt x="7282" y="32729"/>
                  </a:lnTo>
                  <a:lnTo>
                    <a:pt x="775" y="44667"/>
                  </a:lnTo>
                  <a:lnTo>
                    <a:pt x="0" y="59851"/>
                  </a:lnTo>
                  <a:lnTo>
                    <a:pt x="3184" y="74008"/>
                  </a:lnTo>
                  <a:lnTo>
                    <a:pt x="5514" y="77783"/>
                  </a:lnTo>
                  <a:lnTo>
                    <a:pt x="8127" y="80300"/>
                  </a:lnTo>
                  <a:lnTo>
                    <a:pt x="16673" y="83096"/>
                  </a:lnTo>
                  <a:lnTo>
                    <a:pt x="21915" y="83842"/>
                  </a:lnTo>
                  <a:lnTo>
                    <a:pt x="30563" y="81848"/>
                  </a:lnTo>
                  <a:lnTo>
                    <a:pt x="44203" y="71953"/>
                  </a:lnTo>
                  <a:lnTo>
                    <a:pt x="57662" y="59760"/>
                  </a:lnTo>
                  <a:lnTo>
                    <a:pt x="66867" y="43201"/>
                  </a:lnTo>
                  <a:lnTo>
                    <a:pt x="70021" y="30370"/>
                  </a:lnTo>
                  <a:lnTo>
                    <a:pt x="71239" y="30699"/>
                  </a:lnTo>
                  <a:lnTo>
                    <a:pt x="75415" y="33887"/>
                  </a:lnTo>
                  <a:lnTo>
                    <a:pt x="87777" y="57650"/>
                  </a:lnTo>
                  <a:lnTo>
                    <a:pt x="118125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4" name="SMARTInkShape-Group300"/>
          <p:cNvGrpSpPr/>
          <p:nvPr/>
        </p:nvGrpSpPr>
        <p:grpSpPr>
          <a:xfrm>
            <a:off x="3145082" y="400050"/>
            <a:ext cx="779219" cy="328306"/>
            <a:chOff x="3145082" y="400050"/>
            <a:chExt cx="779219" cy="328306"/>
          </a:xfrm>
        </p:grpSpPr>
        <p:sp>
          <p:nvSpPr>
            <p:cNvPr id="563" name="SMARTInkShape-1754"/>
            <p:cNvSpPr/>
            <p:nvPr>
              <p:custDataLst>
                <p:tags r:id="rId20"/>
              </p:custDataLst>
            </p:nvPr>
          </p:nvSpPr>
          <p:spPr>
            <a:xfrm>
              <a:off x="3849083" y="591874"/>
              <a:ext cx="75218" cy="112977"/>
            </a:xfrm>
            <a:custGeom>
              <a:avLst/>
              <a:gdLst/>
              <a:ahLst/>
              <a:cxnLst/>
              <a:rect l="0" t="0" r="0" b="0"/>
              <a:pathLst>
                <a:path w="75218" h="112977">
                  <a:moveTo>
                    <a:pt x="65692" y="8201"/>
                  </a:moveTo>
                  <a:lnTo>
                    <a:pt x="65692" y="8201"/>
                  </a:lnTo>
                  <a:lnTo>
                    <a:pt x="60635" y="3144"/>
                  </a:lnTo>
                  <a:lnTo>
                    <a:pt x="55331" y="662"/>
                  </a:lnTo>
                  <a:lnTo>
                    <a:pt x="52435" y="0"/>
                  </a:lnTo>
                  <a:lnTo>
                    <a:pt x="38246" y="4125"/>
                  </a:lnTo>
                  <a:lnTo>
                    <a:pt x="25693" y="12050"/>
                  </a:lnTo>
                  <a:lnTo>
                    <a:pt x="10214" y="31214"/>
                  </a:lnTo>
                  <a:lnTo>
                    <a:pt x="3993" y="45240"/>
                  </a:lnTo>
                  <a:lnTo>
                    <a:pt x="0" y="71491"/>
                  </a:lnTo>
                  <a:lnTo>
                    <a:pt x="4365" y="90689"/>
                  </a:lnTo>
                  <a:lnTo>
                    <a:pt x="9991" y="96001"/>
                  </a:lnTo>
                  <a:lnTo>
                    <a:pt x="27530" y="104726"/>
                  </a:lnTo>
                  <a:lnTo>
                    <a:pt x="75217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1755"/>
            <p:cNvSpPr/>
            <p:nvPr>
              <p:custDataLst>
                <p:tags r:id="rId21"/>
              </p:custDataLst>
            </p:nvPr>
          </p:nvSpPr>
          <p:spPr>
            <a:xfrm>
              <a:off x="3790950" y="5238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3"/>
                  </a:lnTo>
                  <a:lnTo>
                    <a:pt x="7539" y="8689"/>
                  </a:lnTo>
                  <a:lnTo>
                    <a:pt x="8201" y="5793"/>
                  </a:lnTo>
                  <a:lnTo>
                    <a:pt x="9701" y="386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1756"/>
            <p:cNvSpPr/>
            <p:nvPr>
              <p:custDataLst>
                <p:tags r:id="rId22"/>
              </p:custDataLst>
            </p:nvPr>
          </p:nvSpPr>
          <p:spPr>
            <a:xfrm>
              <a:off x="3790950" y="590550"/>
              <a:ext cx="5489" cy="95251"/>
            </a:xfrm>
            <a:custGeom>
              <a:avLst/>
              <a:gdLst/>
              <a:ahLst/>
              <a:cxnLst/>
              <a:rect l="0" t="0" r="0" b="0"/>
              <a:pathLst>
                <a:path w="5489" h="95251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5488" y="8663"/>
                  </a:lnTo>
                  <a:lnTo>
                    <a:pt x="414" y="5548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1757"/>
            <p:cNvSpPr/>
            <p:nvPr>
              <p:custDataLst>
                <p:tags r:id="rId23"/>
              </p:custDataLst>
            </p:nvPr>
          </p:nvSpPr>
          <p:spPr>
            <a:xfrm>
              <a:off x="3652374" y="600075"/>
              <a:ext cx="71902" cy="47626"/>
            </a:xfrm>
            <a:custGeom>
              <a:avLst/>
              <a:gdLst/>
              <a:ahLst/>
              <a:cxnLst/>
              <a:rect l="0" t="0" r="0" b="0"/>
              <a:pathLst>
                <a:path w="71902" h="47626">
                  <a:moveTo>
                    <a:pt x="14751" y="47625"/>
                  </a:moveTo>
                  <a:lnTo>
                    <a:pt x="14751" y="47625"/>
                  </a:lnTo>
                  <a:lnTo>
                    <a:pt x="6550" y="39424"/>
                  </a:lnTo>
                  <a:lnTo>
                    <a:pt x="562" y="38492"/>
                  </a:lnTo>
                  <a:lnTo>
                    <a:pt x="0" y="37303"/>
                  </a:lnTo>
                  <a:lnTo>
                    <a:pt x="684" y="35452"/>
                  </a:lnTo>
                  <a:lnTo>
                    <a:pt x="9385" y="24877"/>
                  </a:lnTo>
                  <a:lnTo>
                    <a:pt x="71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1758"/>
            <p:cNvSpPr/>
            <p:nvPr>
              <p:custDataLst>
                <p:tags r:id="rId24"/>
              </p:custDataLst>
            </p:nvPr>
          </p:nvSpPr>
          <p:spPr>
            <a:xfrm>
              <a:off x="3714750" y="415018"/>
              <a:ext cx="85726" cy="299358"/>
            </a:xfrm>
            <a:custGeom>
              <a:avLst/>
              <a:gdLst/>
              <a:ahLst/>
              <a:cxnLst/>
              <a:rect l="0" t="0" r="0" b="0"/>
              <a:pathLst>
                <a:path w="85726" h="299358">
                  <a:moveTo>
                    <a:pt x="85725" y="32657"/>
                  </a:moveTo>
                  <a:lnTo>
                    <a:pt x="85725" y="32657"/>
                  </a:lnTo>
                  <a:lnTo>
                    <a:pt x="85725" y="22544"/>
                  </a:lnTo>
                  <a:lnTo>
                    <a:pt x="82903" y="14757"/>
                  </a:lnTo>
                  <a:lnTo>
                    <a:pt x="72468" y="1134"/>
                  </a:lnTo>
                  <a:lnTo>
                    <a:pt x="69478" y="0"/>
                  </a:lnTo>
                  <a:lnTo>
                    <a:pt x="66427" y="302"/>
                  </a:lnTo>
                  <a:lnTo>
                    <a:pt x="60215" y="3461"/>
                  </a:lnTo>
                  <a:lnTo>
                    <a:pt x="53926" y="8392"/>
                  </a:lnTo>
                  <a:lnTo>
                    <a:pt x="38093" y="54365"/>
                  </a:lnTo>
                  <a:lnTo>
                    <a:pt x="28573" y="90595"/>
                  </a:lnTo>
                  <a:lnTo>
                    <a:pt x="21872" y="128140"/>
                  </a:lnTo>
                  <a:lnTo>
                    <a:pt x="19608" y="168640"/>
                  </a:lnTo>
                  <a:lnTo>
                    <a:pt x="18102" y="215602"/>
                  </a:lnTo>
                  <a:lnTo>
                    <a:pt x="10418" y="261487"/>
                  </a:lnTo>
                  <a:lnTo>
                    <a:pt x="8731" y="281551"/>
                  </a:lnTo>
                  <a:lnTo>
                    <a:pt x="0" y="299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1759"/>
            <p:cNvSpPr/>
            <p:nvPr>
              <p:custDataLst>
                <p:tags r:id="rId25"/>
              </p:custDataLst>
            </p:nvPr>
          </p:nvSpPr>
          <p:spPr>
            <a:xfrm>
              <a:off x="3562350" y="571500"/>
              <a:ext cx="76201" cy="38101"/>
            </a:xfrm>
            <a:custGeom>
              <a:avLst/>
              <a:gdLst/>
              <a:ahLst/>
              <a:cxnLst/>
              <a:rect l="0" t="0" r="0" b="0"/>
              <a:pathLst>
                <a:path w="76201" h="38101">
                  <a:moveTo>
                    <a:pt x="0" y="38100"/>
                  </a:moveTo>
                  <a:lnTo>
                    <a:pt x="0" y="38100"/>
                  </a:lnTo>
                  <a:lnTo>
                    <a:pt x="0" y="24843"/>
                  </a:lnTo>
                  <a:lnTo>
                    <a:pt x="2117" y="21853"/>
                  </a:lnTo>
                  <a:lnTo>
                    <a:pt x="10113" y="15710"/>
                  </a:lnTo>
                  <a:lnTo>
                    <a:pt x="48957" y="751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1760"/>
            <p:cNvSpPr/>
            <p:nvPr>
              <p:custDataLst>
                <p:tags r:id="rId26"/>
              </p:custDataLst>
            </p:nvPr>
          </p:nvSpPr>
          <p:spPr>
            <a:xfrm>
              <a:off x="3600753" y="410303"/>
              <a:ext cx="66140" cy="294548"/>
            </a:xfrm>
            <a:custGeom>
              <a:avLst/>
              <a:gdLst/>
              <a:ahLst/>
              <a:cxnLst/>
              <a:rect l="0" t="0" r="0" b="0"/>
              <a:pathLst>
                <a:path w="66140" h="294548">
                  <a:moveTo>
                    <a:pt x="47322" y="56422"/>
                  </a:moveTo>
                  <a:lnTo>
                    <a:pt x="47322" y="56422"/>
                  </a:lnTo>
                  <a:lnTo>
                    <a:pt x="60414" y="34667"/>
                  </a:lnTo>
                  <a:lnTo>
                    <a:pt x="66139" y="1729"/>
                  </a:lnTo>
                  <a:lnTo>
                    <a:pt x="65159" y="910"/>
                  </a:lnTo>
                  <a:lnTo>
                    <a:pt x="61246" y="0"/>
                  </a:lnTo>
                  <a:lnTo>
                    <a:pt x="48038" y="4544"/>
                  </a:lnTo>
                  <a:lnTo>
                    <a:pt x="30718" y="27763"/>
                  </a:lnTo>
                  <a:lnTo>
                    <a:pt x="17237" y="56397"/>
                  </a:lnTo>
                  <a:lnTo>
                    <a:pt x="9747" y="100005"/>
                  </a:lnTo>
                  <a:lnTo>
                    <a:pt x="1996" y="136841"/>
                  </a:lnTo>
                  <a:lnTo>
                    <a:pt x="0" y="183586"/>
                  </a:lnTo>
                  <a:lnTo>
                    <a:pt x="2579" y="226336"/>
                  </a:lnTo>
                  <a:lnTo>
                    <a:pt x="8833" y="272999"/>
                  </a:lnTo>
                  <a:lnTo>
                    <a:pt x="9222" y="294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1761"/>
            <p:cNvSpPr/>
            <p:nvPr>
              <p:custDataLst>
                <p:tags r:id="rId27"/>
              </p:custDataLst>
            </p:nvPr>
          </p:nvSpPr>
          <p:spPr>
            <a:xfrm>
              <a:off x="3419659" y="571927"/>
              <a:ext cx="104592" cy="104349"/>
            </a:xfrm>
            <a:custGeom>
              <a:avLst/>
              <a:gdLst/>
              <a:ahLst/>
              <a:cxnLst/>
              <a:rect l="0" t="0" r="0" b="0"/>
              <a:pathLst>
                <a:path w="104592" h="104349">
                  <a:moveTo>
                    <a:pt x="56966" y="18623"/>
                  </a:moveTo>
                  <a:lnTo>
                    <a:pt x="56966" y="18623"/>
                  </a:lnTo>
                  <a:lnTo>
                    <a:pt x="65167" y="10422"/>
                  </a:lnTo>
                  <a:lnTo>
                    <a:pt x="64550" y="8922"/>
                  </a:lnTo>
                  <a:lnTo>
                    <a:pt x="58174" y="1013"/>
                  </a:lnTo>
                  <a:lnTo>
                    <a:pt x="54680" y="213"/>
                  </a:lnTo>
                  <a:lnTo>
                    <a:pt x="52267" y="0"/>
                  </a:lnTo>
                  <a:lnTo>
                    <a:pt x="27698" y="7262"/>
                  </a:lnTo>
                  <a:lnTo>
                    <a:pt x="18205" y="12868"/>
                  </a:lnTo>
                  <a:lnTo>
                    <a:pt x="10458" y="24532"/>
                  </a:lnTo>
                  <a:lnTo>
                    <a:pt x="1918" y="47777"/>
                  </a:lnTo>
                  <a:lnTo>
                    <a:pt x="0" y="85597"/>
                  </a:lnTo>
                  <a:lnTo>
                    <a:pt x="2720" y="93545"/>
                  </a:lnTo>
                  <a:lnTo>
                    <a:pt x="4927" y="97146"/>
                  </a:lnTo>
                  <a:lnTo>
                    <a:pt x="8515" y="98488"/>
                  </a:lnTo>
                  <a:lnTo>
                    <a:pt x="18146" y="97158"/>
                  </a:lnTo>
                  <a:lnTo>
                    <a:pt x="26660" y="90216"/>
                  </a:lnTo>
                  <a:lnTo>
                    <a:pt x="52005" y="59141"/>
                  </a:lnTo>
                  <a:lnTo>
                    <a:pt x="53659" y="55160"/>
                  </a:lnTo>
                  <a:lnTo>
                    <a:pt x="55820" y="52506"/>
                  </a:lnTo>
                  <a:lnTo>
                    <a:pt x="61042" y="49557"/>
                  </a:lnTo>
                  <a:lnTo>
                    <a:pt x="62859" y="49829"/>
                  </a:lnTo>
                  <a:lnTo>
                    <a:pt x="64069" y="51069"/>
                  </a:lnTo>
                  <a:lnTo>
                    <a:pt x="85726" y="92349"/>
                  </a:lnTo>
                  <a:lnTo>
                    <a:pt x="91973" y="99015"/>
                  </a:lnTo>
                  <a:lnTo>
                    <a:pt x="104591" y="104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1762"/>
            <p:cNvSpPr/>
            <p:nvPr>
              <p:custDataLst>
                <p:tags r:id="rId28"/>
              </p:custDataLst>
            </p:nvPr>
          </p:nvSpPr>
          <p:spPr>
            <a:xfrm>
              <a:off x="3286125" y="542925"/>
              <a:ext cx="104776" cy="145920"/>
            </a:xfrm>
            <a:custGeom>
              <a:avLst/>
              <a:gdLst/>
              <a:ahLst/>
              <a:cxnLst/>
              <a:rect l="0" t="0" r="0" b="0"/>
              <a:pathLst>
                <a:path w="104776" h="145920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5644" y="10361"/>
                  </a:lnTo>
                  <a:lnTo>
                    <a:pt x="31572" y="32503"/>
                  </a:lnTo>
                  <a:lnTo>
                    <a:pt x="69478" y="79233"/>
                  </a:lnTo>
                  <a:lnTo>
                    <a:pt x="88433" y="111106"/>
                  </a:lnTo>
                  <a:lnTo>
                    <a:pt x="93230" y="130169"/>
                  </a:lnTo>
                  <a:lnTo>
                    <a:pt x="91530" y="140050"/>
                  </a:lnTo>
                  <a:lnTo>
                    <a:pt x="89595" y="144167"/>
                  </a:lnTo>
                  <a:lnTo>
                    <a:pt x="87247" y="145853"/>
                  </a:lnTo>
                  <a:lnTo>
                    <a:pt x="84622" y="145919"/>
                  </a:lnTo>
                  <a:lnTo>
                    <a:pt x="81815" y="144904"/>
                  </a:lnTo>
                  <a:lnTo>
                    <a:pt x="75873" y="138132"/>
                  </a:lnTo>
                  <a:lnTo>
                    <a:pt x="72807" y="133363"/>
                  </a:lnTo>
                  <a:lnTo>
                    <a:pt x="68492" y="111482"/>
                  </a:lnTo>
                  <a:lnTo>
                    <a:pt x="72270" y="84890"/>
                  </a:lnTo>
                  <a:lnTo>
                    <a:pt x="85148" y="61959"/>
                  </a:lnTo>
                  <a:lnTo>
                    <a:pt x="10477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1763"/>
            <p:cNvSpPr/>
            <p:nvPr>
              <p:custDataLst>
                <p:tags r:id="rId29"/>
              </p:custDataLst>
            </p:nvPr>
          </p:nvSpPr>
          <p:spPr>
            <a:xfrm>
              <a:off x="3145082" y="533400"/>
              <a:ext cx="102944" cy="47626"/>
            </a:xfrm>
            <a:custGeom>
              <a:avLst/>
              <a:gdLst/>
              <a:ahLst/>
              <a:cxnLst/>
              <a:rect l="0" t="0" r="0" b="0"/>
              <a:pathLst>
                <a:path w="102944" h="47626">
                  <a:moveTo>
                    <a:pt x="26743" y="47625"/>
                  </a:moveTo>
                  <a:lnTo>
                    <a:pt x="26743" y="47625"/>
                  </a:lnTo>
                  <a:lnTo>
                    <a:pt x="0" y="47625"/>
                  </a:lnTo>
                  <a:lnTo>
                    <a:pt x="14797" y="40021"/>
                  </a:lnTo>
                  <a:lnTo>
                    <a:pt x="56254" y="20178"/>
                  </a:lnTo>
                  <a:lnTo>
                    <a:pt x="1029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1764"/>
            <p:cNvSpPr/>
            <p:nvPr>
              <p:custDataLst>
                <p:tags r:id="rId30"/>
              </p:custDataLst>
            </p:nvPr>
          </p:nvSpPr>
          <p:spPr>
            <a:xfrm>
              <a:off x="3190878" y="400050"/>
              <a:ext cx="57148" cy="328306"/>
            </a:xfrm>
            <a:custGeom>
              <a:avLst/>
              <a:gdLst/>
              <a:ahLst/>
              <a:cxnLst/>
              <a:rect l="0" t="0" r="0" b="0"/>
              <a:pathLst>
                <a:path w="57148" h="328306">
                  <a:moveTo>
                    <a:pt x="9522" y="0"/>
                  </a:moveTo>
                  <a:lnTo>
                    <a:pt x="9522" y="0"/>
                  </a:lnTo>
                  <a:lnTo>
                    <a:pt x="17723" y="0"/>
                  </a:lnTo>
                  <a:lnTo>
                    <a:pt x="13598" y="5057"/>
                  </a:lnTo>
                  <a:lnTo>
                    <a:pt x="10730" y="23371"/>
                  </a:lnTo>
                  <a:lnTo>
                    <a:pt x="9761" y="63491"/>
                  </a:lnTo>
                  <a:lnTo>
                    <a:pt x="6747" y="96816"/>
                  </a:lnTo>
                  <a:lnTo>
                    <a:pt x="886" y="139710"/>
                  </a:lnTo>
                  <a:lnTo>
                    <a:pt x="260" y="184623"/>
                  </a:lnTo>
                  <a:lnTo>
                    <a:pt x="75" y="228740"/>
                  </a:lnTo>
                  <a:lnTo>
                    <a:pt x="12" y="269864"/>
                  </a:lnTo>
                  <a:lnTo>
                    <a:pt x="0" y="313068"/>
                  </a:lnTo>
                  <a:lnTo>
                    <a:pt x="2820" y="324350"/>
                  </a:lnTo>
                  <a:lnTo>
                    <a:pt x="5055" y="327358"/>
                  </a:lnTo>
                  <a:lnTo>
                    <a:pt x="8660" y="328305"/>
                  </a:lnTo>
                  <a:lnTo>
                    <a:pt x="18311" y="326536"/>
                  </a:lnTo>
                  <a:lnTo>
                    <a:pt x="35645" y="314533"/>
                  </a:lnTo>
                  <a:lnTo>
                    <a:pt x="49129" y="297571"/>
                  </a:lnTo>
                  <a:lnTo>
                    <a:pt x="57147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9" name="SMARTInkShape-Group301"/>
          <p:cNvGrpSpPr/>
          <p:nvPr/>
        </p:nvGrpSpPr>
        <p:grpSpPr>
          <a:xfrm>
            <a:off x="2143125" y="476758"/>
            <a:ext cx="552451" cy="247143"/>
            <a:chOff x="2143125" y="476758"/>
            <a:chExt cx="552451" cy="247143"/>
          </a:xfrm>
        </p:grpSpPr>
        <p:sp>
          <p:nvSpPr>
            <p:cNvPr id="575" name="SMARTInkShape-1765"/>
            <p:cNvSpPr/>
            <p:nvPr>
              <p:custDataLst>
                <p:tags r:id="rId16"/>
              </p:custDataLst>
            </p:nvPr>
          </p:nvSpPr>
          <p:spPr>
            <a:xfrm>
              <a:off x="2562225" y="587430"/>
              <a:ext cx="133351" cy="105888"/>
            </a:xfrm>
            <a:custGeom>
              <a:avLst/>
              <a:gdLst/>
              <a:ahLst/>
              <a:cxnLst/>
              <a:rect l="0" t="0" r="0" b="0"/>
              <a:pathLst>
                <a:path w="133351" h="105888">
                  <a:moveTo>
                    <a:pt x="0" y="50745"/>
                  </a:moveTo>
                  <a:lnTo>
                    <a:pt x="0" y="50745"/>
                  </a:lnTo>
                  <a:lnTo>
                    <a:pt x="0" y="68079"/>
                  </a:lnTo>
                  <a:lnTo>
                    <a:pt x="10113" y="64230"/>
                  </a:lnTo>
                  <a:lnTo>
                    <a:pt x="41319" y="43197"/>
                  </a:lnTo>
                  <a:lnTo>
                    <a:pt x="59913" y="15244"/>
                  </a:lnTo>
                  <a:lnTo>
                    <a:pt x="61109" y="10144"/>
                  </a:lnTo>
                  <a:lnTo>
                    <a:pt x="60847" y="5686"/>
                  </a:lnTo>
                  <a:lnTo>
                    <a:pt x="59615" y="1656"/>
                  </a:lnTo>
                  <a:lnTo>
                    <a:pt x="57735" y="27"/>
                  </a:lnTo>
                  <a:lnTo>
                    <a:pt x="55424" y="0"/>
                  </a:lnTo>
                  <a:lnTo>
                    <a:pt x="33444" y="11372"/>
                  </a:lnTo>
                  <a:lnTo>
                    <a:pt x="21566" y="21251"/>
                  </a:lnTo>
                  <a:lnTo>
                    <a:pt x="14877" y="35520"/>
                  </a:lnTo>
                  <a:lnTo>
                    <a:pt x="10582" y="65494"/>
                  </a:lnTo>
                  <a:lnTo>
                    <a:pt x="15639" y="78820"/>
                  </a:lnTo>
                  <a:lnTo>
                    <a:pt x="23884" y="89681"/>
                  </a:lnTo>
                  <a:lnTo>
                    <a:pt x="31076" y="94508"/>
                  </a:lnTo>
                  <a:lnTo>
                    <a:pt x="74632" y="104690"/>
                  </a:lnTo>
                  <a:lnTo>
                    <a:pt x="98078" y="105887"/>
                  </a:lnTo>
                  <a:lnTo>
                    <a:pt x="133350" y="98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1766"/>
            <p:cNvSpPr/>
            <p:nvPr>
              <p:custDataLst>
                <p:tags r:id="rId17"/>
              </p:custDataLst>
            </p:nvPr>
          </p:nvSpPr>
          <p:spPr>
            <a:xfrm>
              <a:off x="2439724" y="590550"/>
              <a:ext cx="84402" cy="118597"/>
            </a:xfrm>
            <a:custGeom>
              <a:avLst/>
              <a:gdLst/>
              <a:ahLst/>
              <a:cxnLst/>
              <a:rect l="0" t="0" r="0" b="0"/>
              <a:pathLst>
                <a:path w="84402" h="118597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13942" y="40098"/>
                  </a:lnTo>
                  <a:lnTo>
                    <a:pt x="22284" y="80932"/>
                  </a:lnTo>
                  <a:lnTo>
                    <a:pt x="33874" y="112060"/>
                  </a:lnTo>
                  <a:lnTo>
                    <a:pt x="40073" y="118596"/>
                  </a:lnTo>
                  <a:lnTo>
                    <a:pt x="43207" y="118222"/>
                  </a:lnTo>
                  <a:lnTo>
                    <a:pt x="59012" y="101907"/>
                  </a:lnTo>
                  <a:lnTo>
                    <a:pt x="70645" y="75869"/>
                  </a:lnTo>
                  <a:lnTo>
                    <a:pt x="81051" y="36120"/>
                  </a:lnTo>
                  <a:lnTo>
                    <a:pt x="84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1767"/>
            <p:cNvSpPr/>
            <p:nvPr>
              <p:custDataLst>
                <p:tags r:id="rId18"/>
              </p:custDataLst>
            </p:nvPr>
          </p:nvSpPr>
          <p:spPr>
            <a:xfrm>
              <a:off x="2306968" y="585585"/>
              <a:ext cx="93333" cy="116405"/>
            </a:xfrm>
            <a:custGeom>
              <a:avLst/>
              <a:gdLst/>
              <a:ahLst/>
              <a:cxnLst/>
              <a:rect l="0" t="0" r="0" b="0"/>
              <a:pathLst>
                <a:path w="93333" h="116405">
                  <a:moveTo>
                    <a:pt x="74282" y="24015"/>
                  </a:moveTo>
                  <a:lnTo>
                    <a:pt x="74282" y="24015"/>
                  </a:lnTo>
                  <a:lnTo>
                    <a:pt x="74282" y="13902"/>
                  </a:lnTo>
                  <a:lnTo>
                    <a:pt x="72165" y="10923"/>
                  </a:lnTo>
                  <a:lnTo>
                    <a:pt x="68638" y="8937"/>
                  </a:lnTo>
                  <a:lnTo>
                    <a:pt x="60132" y="5672"/>
                  </a:lnTo>
                  <a:lnTo>
                    <a:pt x="52824" y="693"/>
                  </a:lnTo>
                  <a:lnTo>
                    <a:pt x="48335" y="0"/>
                  </a:lnTo>
                  <a:lnTo>
                    <a:pt x="37703" y="2053"/>
                  </a:lnTo>
                  <a:lnTo>
                    <a:pt x="24873" y="9159"/>
                  </a:lnTo>
                  <a:lnTo>
                    <a:pt x="14369" y="23023"/>
                  </a:lnTo>
                  <a:lnTo>
                    <a:pt x="2397" y="53217"/>
                  </a:lnTo>
                  <a:lnTo>
                    <a:pt x="0" y="67333"/>
                  </a:lnTo>
                  <a:lnTo>
                    <a:pt x="3707" y="92236"/>
                  </a:lnTo>
                  <a:lnTo>
                    <a:pt x="11508" y="109610"/>
                  </a:lnTo>
                  <a:lnTo>
                    <a:pt x="17454" y="114974"/>
                  </a:lnTo>
                  <a:lnTo>
                    <a:pt x="20522" y="116404"/>
                  </a:lnTo>
                  <a:lnTo>
                    <a:pt x="23625" y="115241"/>
                  </a:lnTo>
                  <a:lnTo>
                    <a:pt x="66155" y="70263"/>
                  </a:lnTo>
                  <a:lnTo>
                    <a:pt x="68864" y="67547"/>
                  </a:lnTo>
                  <a:lnTo>
                    <a:pt x="71728" y="66794"/>
                  </a:lnTo>
                  <a:lnTo>
                    <a:pt x="74697" y="67351"/>
                  </a:lnTo>
                  <a:lnTo>
                    <a:pt x="77733" y="68781"/>
                  </a:lnTo>
                  <a:lnTo>
                    <a:pt x="79758" y="70792"/>
                  </a:lnTo>
                  <a:lnTo>
                    <a:pt x="93332" y="109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1768"/>
            <p:cNvSpPr/>
            <p:nvPr>
              <p:custDataLst>
                <p:tags r:id="rId19"/>
              </p:custDataLst>
            </p:nvPr>
          </p:nvSpPr>
          <p:spPr>
            <a:xfrm>
              <a:off x="2143125" y="476758"/>
              <a:ext cx="133351" cy="247143"/>
            </a:xfrm>
            <a:custGeom>
              <a:avLst/>
              <a:gdLst/>
              <a:ahLst/>
              <a:cxnLst/>
              <a:rect l="0" t="0" r="0" b="0"/>
              <a:pathLst>
                <a:path w="133351" h="247143">
                  <a:moveTo>
                    <a:pt x="0" y="18542"/>
                  </a:moveTo>
                  <a:lnTo>
                    <a:pt x="0" y="18542"/>
                  </a:lnTo>
                  <a:lnTo>
                    <a:pt x="0" y="0"/>
                  </a:lnTo>
                  <a:lnTo>
                    <a:pt x="1058" y="40678"/>
                  </a:lnTo>
                  <a:lnTo>
                    <a:pt x="7539" y="80809"/>
                  </a:lnTo>
                  <a:lnTo>
                    <a:pt x="9133" y="119859"/>
                  </a:lnTo>
                  <a:lnTo>
                    <a:pt x="15993" y="166222"/>
                  </a:lnTo>
                  <a:lnTo>
                    <a:pt x="18648" y="209884"/>
                  </a:lnTo>
                  <a:lnTo>
                    <a:pt x="18997" y="230411"/>
                  </a:lnTo>
                  <a:lnTo>
                    <a:pt x="21871" y="188132"/>
                  </a:lnTo>
                  <a:lnTo>
                    <a:pt x="29411" y="166510"/>
                  </a:lnTo>
                  <a:lnTo>
                    <a:pt x="45619" y="139667"/>
                  </a:lnTo>
                  <a:lnTo>
                    <a:pt x="55905" y="131289"/>
                  </a:lnTo>
                  <a:lnTo>
                    <a:pt x="62670" y="129690"/>
                  </a:lnTo>
                  <a:lnTo>
                    <a:pt x="78654" y="130736"/>
                  </a:lnTo>
                  <a:lnTo>
                    <a:pt x="85244" y="133555"/>
                  </a:lnTo>
                  <a:lnTo>
                    <a:pt x="95389" y="142331"/>
                  </a:lnTo>
                  <a:lnTo>
                    <a:pt x="113900" y="181717"/>
                  </a:lnTo>
                  <a:lnTo>
                    <a:pt x="133350" y="247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2" name="SMARTInkShape-Group302"/>
          <p:cNvGrpSpPr/>
          <p:nvPr/>
        </p:nvGrpSpPr>
        <p:grpSpPr>
          <a:xfrm>
            <a:off x="1438275" y="514350"/>
            <a:ext cx="314326" cy="240693"/>
            <a:chOff x="1438275" y="514350"/>
            <a:chExt cx="314326" cy="240693"/>
          </a:xfrm>
        </p:grpSpPr>
        <p:sp>
          <p:nvSpPr>
            <p:cNvPr id="580" name="SMARTInkShape-1769"/>
            <p:cNvSpPr/>
            <p:nvPr>
              <p:custDataLst>
                <p:tags r:id="rId14"/>
              </p:custDataLst>
            </p:nvPr>
          </p:nvSpPr>
          <p:spPr>
            <a:xfrm>
              <a:off x="1639168" y="596171"/>
              <a:ext cx="113433" cy="115405"/>
            </a:xfrm>
            <a:custGeom>
              <a:avLst/>
              <a:gdLst/>
              <a:ahLst/>
              <a:cxnLst/>
              <a:rect l="0" t="0" r="0" b="0"/>
              <a:pathLst>
                <a:path w="113433" h="115405">
                  <a:moveTo>
                    <a:pt x="27707" y="51529"/>
                  </a:moveTo>
                  <a:lnTo>
                    <a:pt x="27707" y="51529"/>
                  </a:lnTo>
                  <a:lnTo>
                    <a:pt x="27707" y="59730"/>
                  </a:lnTo>
                  <a:lnTo>
                    <a:pt x="26649" y="60171"/>
                  </a:lnTo>
                  <a:lnTo>
                    <a:pt x="19506" y="60938"/>
                  </a:lnTo>
                  <a:lnTo>
                    <a:pt x="23631" y="55963"/>
                  </a:lnTo>
                  <a:lnTo>
                    <a:pt x="59124" y="11920"/>
                  </a:lnTo>
                  <a:lnTo>
                    <a:pt x="59235" y="8190"/>
                  </a:lnTo>
                  <a:lnTo>
                    <a:pt x="57192" y="4645"/>
                  </a:lnTo>
                  <a:lnTo>
                    <a:pt x="53714" y="1223"/>
                  </a:lnTo>
                  <a:lnTo>
                    <a:pt x="50337" y="0"/>
                  </a:lnTo>
                  <a:lnTo>
                    <a:pt x="47027" y="243"/>
                  </a:lnTo>
                  <a:lnTo>
                    <a:pt x="43762" y="1463"/>
                  </a:lnTo>
                  <a:lnTo>
                    <a:pt x="21403" y="20092"/>
                  </a:lnTo>
                  <a:lnTo>
                    <a:pt x="5726" y="43085"/>
                  </a:lnTo>
                  <a:lnTo>
                    <a:pt x="2063" y="52362"/>
                  </a:lnTo>
                  <a:lnTo>
                    <a:pt x="0" y="68592"/>
                  </a:lnTo>
                  <a:lnTo>
                    <a:pt x="9502" y="91862"/>
                  </a:lnTo>
                  <a:lnTo>
                    <a:pt x="22791" y="104027"/>
                  </a:lnTo>
                  <a:lnTo>
                    <a:pt x="39281" y="111903"/>
                  </a:lnTo>
                  <a:lnTo>
                    <a:pt x="57193" y="115404"/>
                  </a:lnTo>
                  <a:lnTo>
                    <a:pt x="113432" y="108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1770"/>
            <p:cNvSpPr/>
            <p:nvPr>
              <p:custDataLst>
                <p:tags r:id="rId15"/>
              </p:custDataLst>
            </p:nvPr>
          </p:nvSpPr>
          <p:spPr>
            <a:xfrm>
              <a:off x="1438275" y="514350"/>
              <a:ext cx="160574" cy="240693"/>
            </a:xfrm>
            <a:custGeom>
              <a:avLst/>
              <a:gdLst/>
              <a:ahLst/>
              <a:cxnLst/>
              <a:rect l="0" t="0" r="0" b="0"/>
              <a:pathLst>
                <a:path w="160574" h="240693">
                  <a:moveTo>
                    <a:pt x="0" y="0"/>
                  </a:moveTo>
                  <a:lnTo>
                    <a:pt x="0" y="0"/>
                  </a:lnTo>
                  <a:lnTo>
                    <a:pt x="1058" y="24909"/>
                  </a:lnTo>
                  <a:lnTo>
                    <a:pt x="8642" y="64681"/>
                  </a:lnTo>
                  <a:lnTo>
                    <a:pt x="9351" y="106890"/>
                  </a:lnTo>
                  <a:lnTo>
                    <a:pt x="14547" y="150936"/>
                  </a:lnTo>
                  <a:lnTo>
                    <a:pt x="25996" y="192293"/>
                  </a:lnTo>
                  <a:lnTo>
                    <a:pt x="30633" y="216784"/>
                  </a:lnTo>
                  <a:lnTo>
                    <a:pt x="36625" y="233910"/>
                  </a:lnTo>
                  <a:lnTo>
                    <a:pt x="38175" y="234256"/>
                  </a:lnTo>
                  <a:lnTo>
                    <a:pt x="42719" y="231820"/>
                  </a:lnTo>
                  <a:lnTo>
                    <a:pt x="63584" y="187653"/>
                  </a:lnTo>
                  <a:lnTo>
                    <a:pt x="74330" y="165731"/>
                  </a:lnTo>
                  <a:lnTo>
                    <a:pt x="76012" y="166579"/>
                  </a:lnTo>
                  <a:lnTo>
                    <a:pt x="80702" y="173166"/>
                  </a:lnTo>
                  <a:lnTo>
                    <a:pt x="93035" y="218499"/>
                  </a:lnTo>
                  <a:lnTo>
                    <a:pt x="104965" y="236757"/>
                  </a:lnTo>
                  <a:lnTo>
                    <a:pt x="108076" y="240388"/>
                  </a:lnTo>
                  <a:lnTo>
                    <a:pt x="111209" y="240692"/>
                  </a:lnTo>
                  <a:lnTo>
                    <a:pt x="114356" y="238778"/>
                  </a:lnTo>
                  <a:lnTo>
                    <a:pt x="120675" y="229949"/>
                  </a:lnTo>
                  <a:lnTo>
                    <a:pt x="139702" y="185745"/>
                  </a:lnTo>
                  <a:lnTo>
                    <a:pt x="149578" y="141309"/>
                  </a:lnTo>
                  <a:lnTo>
                    <a:pt x="154386" y="109955"/>
                  </a:lnTo>
                  <a:lnTo>
                    <a:pt x="159691" y="81615"/>
                  </a:lnTo>
                  <a:lnTo>
                    <a:pt x="160573" y="37951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9" name="SMARTInkShape-Group303"/>
          <p:cNvGrpSpPr/>
          <p:nvPr/>
        </p:nvGrpSpPr>
        <p:grpSpPr>
          <a:xfrm>
            <a:off x="386803" y="476250"/>
            <a:ext cx="594273" cy="417777"/>
            <a:chOff x="386803" y="476250"/>
            <a:chExt cx="594273" cy="417777"/>
          </a:xfrm>
        </p:grpSpPr>
        <p:sp>
          <p:nvSpPr>
            <p:cNvPr id="583" name="SMARTInkShape-1771"/>
            <p:cNvSpPr/>
            <p:nvPr>
              <p:custDataLst>
                <p:tags r:id="rId8"/>
              </p:custDataLst>
            </p:nvPr>
          </p:nvSpPr>
          <p:spPr>
            <a:xfrm>
              <a:off x="971550" y="723900"/>
              <a:ext cx="9526" cy="14131"/>
            </a:xfrm>
            <a:custGeom>
              <a:avLst/>
              <a:gdLst/>
              <a:ahLst/>
              <a:cxnLst/>
              <a:rect l="0" t="0" r="0" b="0"/>
              <a:pathLst>
                <a:path w="9526" h="1413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7" y="13257"/>
                  </a:lnTo>
                  <a:lnTo>
                    <a:pt x="6546" y="14130"/>
                  </a:lnTo>
                  <a:lnTo>
                    <a:pt x="7539" y="13653"/>
                  </a:lnTo>
                  <a:lnTo>
                    <a:pt x="8201" y="1227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1772"/>
            <p:cNvSpPr/>
            <p:nvPr>
              <p:custDataLst>
                <p:tags r:id="rId9"/>
              </p:custDataLst>
            </p:nvPr>
          </p:nvSpPr>
          <p:spPr>
            <a:xfrm>
              <a:off x="904875" y="601791"/>
              <a:ext cx="9526" cy="17335"/>
            </a:xfrm>
            <a:custGeom>
              <a:avLst/>
              <a:gdLst/>
              <a:ahLst/>
              <a:cxnLst/>
              <a:rect l="0" t="0" r="0" b="0"/>
              <a:pathLst>
                <a:path w="9526" h="17335">
                  <a:moveTo>
                    <a:pt x="0" y="17334"/>
                  </a:moveTo>
                  <a:lnTo>
                    <a:pt x="0" y="17334"/>
                  </a:lnTo>
                  <a:lnTo>
                    <a:pt x="5057" y="12277"/>
                  </a:lnTo>
                  <a:lnTo>
                    <a:pt x="7539" y="6973"/>
                  </a:lnTo>
                  <a:lnTo>
                    <a:pt x="9133" y="0"/>
                  </a:lnTo>
                  <a:lnTo>
                    <a:pt x="9525" y="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1773"/>
            <p:cNvSpPr/>
            <p:nvPr>
              <p:custDataLst>
                <p:tags r:id="rId10"/>
              </p:custDataLst>
            </p:nvPr>
          </p:nvSpPr>
          <p:spPr>
            <a:xfrm>
              <a:off x="504825" y="819150"/>
              <a:ext cx="295276" cy="74877"/>
            </a:xfrm>
            <a:custGeom>
              <a:avLst/>
              <a:gdLst/>
              <a:ahLst/>
              <a:cxnLst/>
              <a:rect l="0" t="0" r="0" b="0"/>
              <a:pathLst>
                <a:path w="295276" h="74877">
                  <a:moveTo>
                    <a:pt x="0" y="66675"/>
                  </a:moveTo>
                  <a:lnTo>
                    <a:pt x="0" y="66675"/>
                  </a:lnTo>
                  <a:lnTo>
                    <a:pt x="0" y="71732"/>
                  </a:lnTo>
                  <a:lnTo>
                    <a:pt x="2117" y="73221"/>
                  </a:lnTo>
                  <a:lnTo>
                    <a:pt x="10113" y="74876"/>
                  </a:lnTo>
                  <a:lnTo>
                    <a:pt x="49819" y="68334"/>
                  </a:lnTo>
                  <a:lnTo>
                    <a:pt x="95547" y="59876"/>
                  </a:lnTo>
                  <a:lnTo>
                    <a:pt x="132733" y="50667"/>
                  </a:lnTo>
                  <a:lnTo>
                    <a:pt x="176324" y="40177"/>
                  </a:lnTo>
                  <a:lnTo>
                    <a:pt x="222753" y="24134"/>
                  </a:lnTo>
                  <a:lnTo>
                    <a:pt x="265791" y="8092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1774"/>
            <p:cNvSpPr/>
            <p:nvPr>
              <p:custDataLst>
                <p:tags r:id="rId11"/>
              </p:custDataLst>
            </p:nvPr>
          </p:nvSpPr>
          <p:spPr>
            <a:xfrm>
              <a:off x="386803" y="800100"/>
              <a:ext cx="413298" cy="28386"/>
            </a:xfrm>
            <a:custGeom>
              <a:avLst/>
              <a:gdLst/>
              <a:ahLst/>
              <a:cxnLst/>
              <a:rect l="0" t="0" r="0" b="0"/>
              <a:pathLst>
                <a:path w="413298" h="28386">
                  <a:moveTo>
                    <a:pt x="22772" y="9525"/>
                  </a:moveTo>
                  <a:lnTo>
                    <a:pt x="22772" y="9525"/>
                  </a:lnTo>
                  <a:lnTo>
                    <a:pt x="4872" y="17064"/>
                  </a:lnTo>
                  <a:lnTo>
                    <a:pt x="1314" y="17726"/>
                  </a:lnTo>
                  <a:lnTo>
                    <a:pt x="0" y="19226"/>
                  </a:lnTo>
                  <a:lnTo>
                    <a:pt x="182" y="21284"/>
                  </a:lnTo>
                  <a:lnTo>
                    <a:pt x="1362" y="23714"/>
                  </a:lnTo>
                  <a:lnTo>
                    <a:pt x="4265" y="25335"/>
                  </a:lnTo>
                  <a:lnTo>
                    <a:pt x="20581" y="27615"/>
                  </a:lnTo>
                  <a:lnTo>
                    <a:pt x="60126" y="28385"/>
                  </a:lnTo>
                  <a:lnTo>
                    <a:pt x="89226" y="25697"/>
                  </a:lnTo>
                  <a:lnTo>
                    <a:pt x="129245" y="21019"/>
                  </a:lnTo>
                  <a:lnTo>
                    <a:pt x="164285" y="19925"/>
                  </a:lnTo>
                  <a:lnTo>
                    <a:pt x="207812" y="18251"/>
                  </a:lnTo>
                  <a:lnTo>
                    <a:pt x="247520" y="12581"/>
                  </a:lnTo>
                  <a:lnTo>
                    <a:pt x="288213" y="10430"/>
                  </a:lnTo>
                  <a:lnTo>
                    <a:pt x="321721" y="9927"/>
                  </a:lnTo>
                  <a:lnTo>
                    <a:pt x="366173" y="4588"/>
                  </a:lnTo>
                  <a:lnTo>
                    <a:pt x="413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1775"/>
            <p:cNvSpPr/>
            <p:nvPr>
              <p:custDataLst>
                <p:tags r:id="rId12"/>
              </p:custDataLst>
            </p:nvPr>
          </p:nvSpPr>
          <p:spPr>
            <a:xfrm>
              <a:off x="676275" y="624731"/>
              <a:ext cx="190501" cy="106630"/>
            </a:xfrm>
            <a:custGeom>
              <a:avLst/>
              <a:gdLst/>
              <a:ahLst/>
              <a:cxnLst/>
              <a:rect l="0" t="0" r="0" b="0"/>
              <a:pathLst>
                <a:path w="190501" h="106630">
                  <a:moveTo>
                    <a:pt x="0" y="70594"/>
                  </a:moveTo>
                  <a:lnTo>
                    <a:pt x="0" y="70594"/>
                  </a:lnTo>
                  <a:lnTo>
                    <a:pt x="0" y="52280"/>
                  </a:lnTo>
                  <a:lnTo>
                    <a:pt x="2822" y="43757"/>
                  </a:lnTo>
                  <a:lnTo>
                    <a:pt x="5057" y="40003"/>
                  </a:lnTo>
                  <a:lnTo>
                    <a:pt x="7604" y="37500"/>
                  </a:lnTo>
                  <a:lnTo>
                    <a:pt x="28648" y="25248"/>
                  </a:lnTo>
                  <a:lnTo>
                    <a:pt x="31799" y="24488"/>
                  </a:lnTo>
                  <a:lnTo>
                    <a:pt x="33899" y="25040"/>
                  </a:lnTo>
                  <a:lnTo>
                    <a:pt x="35300" y="26466"/>
                  </a:lnTo>
                  <a:lnTo>
                    <a:pt x="37914" y="30873"/>
                  </a:lnTo>
                  <a:lnTo>
                    <a:pt x="42603" y="36360"/>
                  </a:lnTo>
                  <a:lnTo>
                    <a:pt x="42571" y="47971"/>
                  </a:lnTo>
                  <a:lnTo>
                    <a:pt x="33927" y="76238"/>
                  </a:lnTo>
                  <a:lnTo>
                    <a:pt x="25309" y="86508"/>
                  </a:lnTo>
                  <a:lnTo>
                    <a:pt x="2248" y="106629"/>
                  </a:lnTo>
                  <a:lnTo>
                    <a:pt x="1499" y="106259"/>
                  </a:lnTo>
                  <a:lnTo>
                    <a:pt x="666" y="103026"/>
                  </a:lnTo>
                  <a:lnTo>
                    <a:pt x="3118" y="98061"/>
                  </a:lnTo>
                  <a:lnTo>
                    <a:pt x="9853" y="91268"/>
                  </a:lnTo>
                  <a:lnTo>
                    <a:pt x="56957" y="51991"/>
                  </a:lnTo>
                  <a:lnTo>
                    <a:pt x="82237" y="31014"/>
                  </a:lnTo>
                  <a:lnTo>
                    <a:pt x="91583" y="20195"/>
                  </a:lnTo>
                  <a:lnTo>
                    <a:pt x="106628" y="8153"/>
                  </a:lnTo>
                  <a:lnTo>
                    <a:pt x="110890" y="1215"/>
                  </a:lnTo>
                  <a:lnTo>
                    <a:pt x="110969" y="0"/>
                  </a:lnTo>
                  <a:lnTo>
                    <a:pt x="109962" y="248"/>
                  </a:lnTo>
                  <a:lnTo>
                    <a:pt x="108233" y="1472"/>
                  </a:lnTo>
                  <a:lnTo>
                    <a:pt x="96795" y="5552"/>
                  </a:lnTo>
                  <a:lnTo>
                    <a:pt x="78073" y="18902"/>
                  </a:lnTo>
                  <a:lnTo>
                    <a:pt x="74274" y="20257"/>
                  </a:lnTo>
                  <a:lnTo>
                    <a:pt x="67230" y="30230"/>
                  </a:lnTo>
                  <a:lnTo>
                    <a:pt x="63870" y="37335"/>
                  </a:lnTo>
                  <a:lnTo>
                    <a:pt x="62959" y="50873"/>
                  </a:lnTo>
                  <a:lnTo>
                    <a:pt x="64198" y="57447"/>
                  </a:lnTo>
                  <a:lnTo>
                    <a:pt x="76054" y="76812"/>
                  </a:lnTo>
                  <a:lnTo>
                    <a:pt x="89893" y="83941"/>
                  </a:lnTo>
                  <a:lnTo>
                    <a:pt x="124648" y="88517"/>
                  </a:lnTo>
                  <a:lnTo>
                    <a:pt x="166517" y="82876"/>
                  </a:lnTo>
                  <a:lnTo>
                    <a:pt x="190500" y="80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1776"/>
            <p:cNvSpPr/>
            <p:nvPr>
              <p:custDataLst>
                <p:tags r:id="rId13"/>
              </p:custDataLst>
            </p:nvPr>
          </p:nvSpPr>
          <p:spPr>
            <a:xfrm>
              <a:off x="425857" y="476250"/>
              <a:ext cx="224816" cy="321839"/>
            </a:xfrm>
            <a:custGeom>
              <a:avLst/>
              <a:gdLst/>
              <a:ahLst/>
              <a:cxnLst/>
              <a:rect l="0" t="0" r="0" b="0"/>
              <a:pathLst>
                <a:path w="224816" h="321839">
                  <a:moveTo>
                    <a:pt x="59918" y="0"/>
                  </a:moveTo>
                  <a:lnTo>
                    <a:pt x="59918" y="0"/>
                  </a:lnTo>
                  <a:lnTo>
                    <a:pt x="54862" y="5057"/>
                  </a:lnTo>
                  <a:lnTo>
                    <a:pt x="52379" y="10361"/>
                  </a:lnTo>
                  <a:lnTo>
                    <a:pt x="50785" y="17334"/>
                  </a:lnTo>
                  <a:lnTo>
                    <a:pt x="58075" y="32861"/>
                  </a:lnTo>
                  <a:lnTo>
                    <a:pt x="63685" y="40358"/>
                  </a:lnTo>
                  <a:lnTo>
                    <a:pt x="75350" y="44395"/>
                  </a:lnTo>
                  <a:lnTo>
                    <a:pt x="117846" y="52687"/>
                  </a:lnTo>
                  <a:lnTo>
                    <a:pt x="164795" y="43444"/>
                  </a:lnTo>
                  <a:lnTo>
                    <a:pt x="195209" y="37039"/>
                  </a:lnTo>
                  <a:lnTo>
                    <a:pt x="222974" y="16781"/>
                  </a:lnTo>
                  <a:lnTo>
                    <a:pt x="224714" y="14362"/>
                  </a:lnTo>
                  <a:lnTo>
                    <a:pt x="224815" y="12750"/>
                  </a:lnTo>
                  <a:lnTo>
                    <a:pt x="223824" y="11675"/>
                  </a:lnTo>
                  <a:lnTo>
                    <a:pt x="212317" y="10162"/>
                  </a:lnTo>
                  <a:lnTo>
                    <a:pt x="168913" y="25983"/>
                  </a:lnTo>
                  <a:lnTo>
                    <a:pt x="144071" y="37920"/>
                  </a:lnTo>
                  <a:lnTo>
                    <a:pt x="131539" y="48956"/>
                  </a:lnTo>
                  <a:lnTo>
                    <a:pt x="120325" y="59858"/>
                  </a:lnTo>
                  <a:lnTo>
                    <a:pt x="98277" y="73004"/>
                  </a:lnTo>
                  <a:lnTo>
                    <a:pt x="88255" y="83952"/>
                  </a:lnTo>
                  <a:lnTo>
                    <a:pt x="86218" y="90893"/>
                  </a:lnTo>
                  <a:lnTo>
                    <a:pt x="86776" y="107072"/>
                  </a:lnTo>
                  <a:lnTo>
                    <a:pt x="90552" y="119201"/>
                  </a:lnTo>
                  <a:lnTo>
                    <a:pt x="101450" y="134802"/>
                  </a:lnTo>
                  <a:lnTo>
                    <a:pt x="130055" y="165352"/>
                  </a:lnTo>
                  <a:lnTo>
                    <a:pt x="129959" y="169502"/>
                  </a:lnTo>
                  <a:lnTo>
                    <a:pt x="124208" y="179756"/>
                  </a:lnTo>
                  <a:lnTo>
                    <a:pt x="111775" y="188547"/>
                  </a:lnTo>
                  <a:lnTo>
                    <a:pt x="86925" y="205091"/>
                  </a:lnTo>
                  <a:lnTo>
                    <a:pt x="46283" y="239720"/>
                  </a:lnTo>
                  <a:lnTo>
                    <a:pt x="1791" y="277612"/>
                  </a:lnTo>
                  <a:lnTo>
                    <a:pt x="0" y="282441"/>
                  </a:lnTo>
                  <a:lnTo>
                    <a:pt x="832" y="293452"/>
                  </a:lnTo>
                  <a:lnTo>
                    <a:pt x="4730" y="302579"/>
                  </a:lnTo>
                  <a:lnTo>
                    <a:pt x="7251" y="306494"/>
                  </a:lnTo>
                  <a:lnTo>
                    <a:pt x="25968" y="317061"/>
                  </a:lnTo>
                  <a:lnTo>
                    <a:pt x="61736" y="321838"/>
                  </a:lnTo>
                  <a:lnTo>
                    <a:pt x="108137" y="315848"/>
                  </a:lnTo>
                  <a:lnTo>
                    <a:pt x="174218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722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SMARTInkShape-Group304"/>
          <p:cNvGrpSpPr/>
          <p:nvPr/>
        </p:nvGrpSpPr>
        <p:grpSpPr>
          <a:xfrm>
            <a:off x="276654" y="409967"/>
            <a:ext cx="370088" cy="285359"/>
            <a:chOff x="276654" y="409967"/>
            <a:chExt cx="370088" cy="285359"/>
          </a:xfrm>
        </p:grpSpPr>
        <p:sp>
          <p:nvSpPr>
            <p:cNvPr id="342" name="SMARTInkShape-1777"/>
            <p:cNvSpPr/>
            <p:nvPr>
              <p:custDataLst>
                <p:tags r:id="rId143"/>
              </p:custDataLst>
            </p:nvPr>
          </p:nvSpPr>
          <p:spPr>
            <a:xfrm>
              <a:off x="276654" y="443070"/>
              <a:ext cx="85297" cy="252256"/>
            </a:xfrm>
            <a:custGeom>
              <a:avLst/>
              <a:gdLst/>
              <a:ahLst/>
              <a:cxnLst/>
              <a:rect l="0" t="0" r="0" b="0"/>
              <a:pathLst>
                <a:path w="85297" h="252256">
                  <a:moveTo>
                    <a:pt x="37671" y="14130"/>
                  </a:moveTo>
                  <a:lnTo>
                    <a:pt x="37671" y="14130"/>
                  </a:lnTo>
                  <a:lnTo>
                    <a:pt x="37671" y="9073"/>
                  </a:lnTo>
                  <a:lnTo>
                    <a:pt x="32027" y="3769"/>
                  </a:lnTo>
                  <a:lnTo>
                    <a:pt x="27558" y="873"/>
                  </a:lnTo>
                  <a:lnTo>
                    <a:pt x="24579" y="0"/>
                  </a:lnTo>
                  <a:lnTo>
                    <a:pt x="22593" y="477"/>
                  </a:lnTo>
                  <a:lnTo>
                    <a:pt x="21269" y="1853"/>
                  </a:lnTo>
                  <a:lnTo>
                    <a:pt x="12230" y="44542"/>
                  </a:lnTo>
                  <a:lnTo>
                    <a:pt x="6893" y="83990"/>
                  </a:lnTo>
                  <a:lnTo>
                    <a:pt x="1740" y="122671"/>
                  </a:lnTo>
                  <a:lnTo>
                    <a:pt x="0" y="167979"/>
                  </a:lnTo>
                  <a:lnTo>
                    <a:pt x="4754" y="195534"/>
                  </a:lnTo>
                  <a:lnTo>
                    <a:pt x="17923" y="218751"/>
                  </a:lnTo>
                  <a:lnTo>
                    <a:pt x="30173" y="233979"/>
                  </a:lnTo>
                  <a:lnTo>
                    <a:pt x="50619" y="245194"/>
                  </a:lnTo>
                  <a:lnTo>
                    <a:pt x="85296" y="25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778"/>
            <p:cNvSpPr/>
            <p:nvPr>
              <p:custDataLst>
                <p:tags r:id="rId144"/>
              </p:custDataLst>
            </p:nvPr>
          </p:nvSpPr>
          <p:spPr>
            <a:xfrm>
              <a:off x="571500" y="438150"/>
              <a:ext cx="75242" cy="228601"/>
            </a:xfrm>
            <a:custGeom>
              <a:avLst/>
              <a:gdLst/>
              <a:ahLst/>
              <a:cxnLst/>
              <a:rect l="0" t="0" r="0" b="0"/>
              <a:pathLst>
                <a:path w="75242" h="228601">
                  <a:moveTo>
                    <a:pt x="9525" y="0"/>
                  </a:moveTo>
                  <a:lnTo>
                    <a:pt x="9525" y="0"/>
                  </a:lnTo>
                  <a:lnTo>
                    <a:pt x="47110" y="40407"/>
                  </a:lnTo>
                  <a:lnTo>
                    <a:pt x="71347" y="83942"/>
                  </a:lnTo>
                  <a:lnTo>
                    <a:pt x="75241" y="115829"/>
                  </a:lnTo>
                  <a:lnTo>
                    <a:pt x="68406" y="157131"/>
                  </a:lnTo>
                  <a:lnTo>
                    <a:pt x="62858" y="16967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779"/>
            <p:cNvSpPr/>
            <p:nvPr>
              <p:custDataLst>
                <p:tags r:id="rId145"/>
              </p:custDataLst>
            </p:nvPr>
          </p:nvSpPr>
          <p:spPr>
            <a:xfrm>
              <a:off x="495300" y="4191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780"/>
            <p:cNvSpPr/>
            <p:nvPr>
              <p:custDataLst>
                <p:tags r:id="rId146"/>
              </p:custDataLst>
            </p:nvPr>
          </p:nvSpPr>
          <p:spPr>
            <a:xfrm>
              <a:off x="523875" y="525199"/>
              <a:ext cx="19051" cy="122502"/>
            </a:xfrm>
            <a:custGeom>
              <a:avLst/>
              <a:gdLst/>
              <a:ahLst/>
              <a:cxnLst/>
              <a:rect l="0" t="0" r="0" b="0"/>
              <a:pathLst>
                <a:path w="19051" h="1225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45964"/>
                  </a:lnTo>
                  <a:lnTo>
                    <a:pt x="10361" y="84334"/>
                  </a:lnTo>
                  <a:lnTo>
                    <a:pt x="1905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781"/>
            <p:cNvSpPr/>
            <p:nvPr>
              <p:custDataLst>
                <p:tags r:id="rId147"/>
              </p:custDataLst>
            </p:nvPr>
          </p:nvSpPr>
          <p:spPr>
            <a:xfrm>
              <a:off x="395784" y="409967"/>
              <a:ext cx="32842" cy="18659"/>
            </a:xfrm>
            <a:custGeom>
              <a:avLst/>
              <a:gdLst/>
              <a:ahLst/>
              <a:cxnLst/>
              <a:rect l="0" t="0" r="0" b="0"/>
              <a:pathLst>
                <a:path w="32842" h="18659">
                  <a:moveTo>
                    <a:pt x="32841" y="9133"/>
                  </a:moveTo>
                  <a:lnTo>
                    <a:pt x="32841" y="9133"/>
                  </a:lnTo>
                  <a:lnTo>
                    <a:pt x="27785" y="9133"/>
                  </a:lnTo>
                  <a:lnTo>
                    <a:pt x="22480" y="6311"/>
                  </a:lnTo>
                  <a:lnTo>
                    <a:pt x="16594" y="2587"/>
                  </a:lnTo>
                  <a:lnTo>
                    <a:pt x="4193" y="196"/>
                  </a:lnTo>
                  <a:lnTo>
                    <a:pt x="1042" y="0"/>
                  </a:lnTo>
                  <a:lnTo>
                    <a:pt x="0" y="1986"/>
                  </a:lnTo>
                  <a:lnTo>
                    <a:pt x="1664" y="9837"/>
                  </a:lnTo>
                  <a:lnTo>
                    <a:pt x="3590" y="12777"/>
                  </a:lnTo>
                  <a:lnTo>
                    <a:pt x="13791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782"/>
            <p:cNvSpPr/>
            <p:nvPr>
              <p:custDataLst>
                <p:tags r:id="rId148"/>
              </p:custDataLst>
            </p:nvPr>
          </p:nvSpPr>
          <p:spPr>
            <a:xfrm>
              <a:off x="428625" y="525199"/>
              <a:ext cx="38101" cy="132027"/>
            </a:xfrm>
            <a:custGeom>
              <a:avLst/>
              <a:gdLst/>
              <a:ahLst/>
              <a:cxnLst/>
              <a:rect l="0" t="0" r="0" b="0"/>
              <a:pathLst>
                <a:path w="38101" h="13202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12173" y="12034"/>
                  </a:lnTo>
                  <a:lnTo>
                    <a:pt x="24690" y="41514"/>
                  </a:lnTo>
                  <a:lnTo>
                    <a:pt x="33120" y="85025"/>
                  </a:lnTo>
                  <a:lnTo>
                    <a:pt x="38100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305"/>
          <p:cNvGrpSpPr/>
          <p:nvPr/>
        </p:nvGrpSpPr>
        <p:grpSpPr>
          <a:xfrm>
            <a:off x="898308" y="371636"/>
            <a:ext cx="1054318" cy="368530"/>
            <a:chOff x="898308" y="371636"/>
            <a:chExt cx="1054318" cy="368530"/>
          </a:xfrm>
        </p:grpSpPr>
        <p:sp>
          <p:nvSpPr>
            <p:cNvPr id="349" name="SMARTInkShape-1783"/>
            <p:cNvSpPr/>
            <p:nvPr>
              <p:custDataLst>
                <p:tags r:id="rId136"/>
              </p:custDataLst>
            </p:nvPr>
          </p:nvSpPr>
          <p:spPr>
            <a:xfrm>
              <a:off x="1736544" y="384363"/>
              <a:ext cx="216082" cy="297861"/>
            </a:xfrm>
            <a:custGeom>
              <a:avLst/>
              <a:gdLst/>
              <a:ahLst/>
              <a:cxnLst/>
              <a:rect l="0" t="0" r="0" b="0"/>
              <a:pathLst>
                <a:path w="216082" h="297861">
                  <a:moveTo>
                    <a:pt x="82731" y="225237"/>
                  </a:moveTo>
                  <a:lnTo>
                    <a:pt x="82731" y="225237"/>
                  </a:lnTo>
                  <a:lnTo>
                    <a:pt x="89277" y="210028"/>
                  </a:lnTo>
                  <a:lnTo>
                    <a:pt x="90932" y="198722"/>
                  </a:lnTo>
                  <a:lnTo>
                    <a:pt x="89257" y="194860"/>
                  </a:lnTo>
                  <a:lnTo>
                    <a:pt x="86023" y="192286"/>
                  </a:lnTo>
                  <a:lnTo>
                    <a:pt x="74182" y="185840"/>
                  </a:lnTo>
                  <a:lnTo>
                    <a:pt x="70682" y="183098"/>
                  </a:lnTo>
                  <a:lnTo>
                    <a:pt x="65173" y="183386"/>
                  </a:lnTo>
                  <a:lnTo>
                    <a:pt x="50586" y="189350"/>
                  </a:lnTo>
                  <a:lnTo>
                    <a:pt x="17467" y="216972"/>
                  </a:lnTo>
                  <a:lnTo>
                    <a:pt x="6806" y="230736"/>
                  </a:lnTo>
                  <a:lnTo>
                    <a:pt x="1361" y="246731"/>
                  </a:lnTo>
                  <a:lnTo>
                    <a:pt x="0" y="263365"/>
                  </a:lnTo>
                  <a:lnTo>
                    <a:pt x="2923" y="277813"/>
                  </a:lnTo>
                  <a:lnTo>
                    <a:pt x="7301" y="283571"/>
                  </a:lnTo>
                  <a:lnTo>
                    <a:pt x="20631" y="292791"/>
                  </a:lnTo>
                  <a:lnTo>
                    <a:pt x="28631" y="293556"/>
                  </a:lnTo>
                  <a:lnTo>
                    <a:pt x="58438" y="284276"/>
                  </a:lnTo>
                  <a:lnTo>
                    <a:pt x="64173" y="274760"/>
                  </a:lnTo>
                  <a:lnTo>
                    <a:pt x="80878" y="246837"/>
                  </a:lnTo>
                  <a:lnTo>
                    <a:pt x="80438" y="247045"/>
                  </a:lnTo>
                  <a:lnTo>
                    <a:pt x="77126" y="250099"/>
                  </a:lnTo>
                  <a:lnTo>
                    <a:pt x="74948" y="254984"/>
                  </a:lnTo>
                  <a:lnTo>
                    <a:pt x="73550" y="271800"/>
                  </a:lnTo>
                  <a:lnTo>
                    <a:pt x="79004" y="283326"/>
                  </a:lnTo>
                  <a:lnTo>
                    <a:pt x="87424" y="293388"/>
                  </a:lnTo>
                  <a:lnTo>
                    <a:pt x="94695" y="297860"/>
                  </a:lnTo>
                  <a:lnTo>
                    <a:pt x="107098" y="297025"/>
                  </a:lnTo>
                  <a:lnTo>
                    <a:pt x="130818" y="292922"/>
                  </a:lnTo>
                  <a:lnTo>
                    <a:pt x="152365" y="277042"/>
                  </a:lnTo>
                  <a:lnTo>
                    <a:pt x="168745" y="252228"/>
                  </a:lnTo>
                  <a:lnTo>
                    <a:pt x="185357" y="214655"/>
                  </a:lnTo>
                  <a:lnTo>
                    <a:pt x="202329" y="167643"/>
                  </a:lnTo>
                  <a:lnTo>
                    <a:pt x="211536" y="124799"/>
                  </a:lnTo>
                  <a:lnTo>
                    <a:pt x="214734" y="81766"/>
                  </a:lnTo>
                  <a:lnTo>
                    <a:pt x="215815" y="41008"/>
                  </a:lnTo>
                  <a:lnTo>
                    <a:pt x="214904" y="20591"/>
                  </a:lnTo>
                  <a:lnTo>
                    <a:pt x="210972" y="7989"/>
                  </a:lnTo>
                  <a:lnTo>
                    <a:pt x="208442" y="4205"/>
                  </a:lnTo>
                  <a:lnTo>
                    <a:pt x="202808" y="0"/>
                  </a:lnTo>
                  <a:lnTo>
                    <a:pt x="198766" y="2054"/>
                  </a:lnTo>
                  <a:lnTo>
                    <a:pt x="182963" y="21173"/>
                  </a:lnTo>
                  <a:lnTo>
                    <a:pt x="165934" y="55295"/>
                  </a:lnTo>
                  <a:lnTo>
                    <a:pt x="154774" y="101506"/>
                  </a:lnTo>
                  <a:lnTo>
                    <a:pt x="152055" y="138834"/>
                  </a:lnTo>
                  <a:lnTo>
                    <a:pt x="157481" y="182468"/>
                  </a:lnTo>
                  <a:lnTo>
                    <a:pt x="167909" y="226793"/>
                  </a:lnTo>
                  <a:lnTo>
                    <a:pt x="216081" y="291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784"/>
            <p:cNvSpPr/>
            <p:nvPr>
              <p:custDataLst>
                <p:tags r:id="rId137"/>
              </p:custDataLst>
            </p:nvPr>
          </p:nvSpPr>
          <p:spPr>
            <a:xfrm>
              <a:off x="1609760" y="572008"/>
              <a:ext cx="95216" cy="136379"/>
            </a:xfrm>
            <a:custGeom>
              <a:avLst/>
              <a:gdLst/>
              <a:ahLst/>
              <a:cxnLst/>
              <a:rect l="0" t="0" r="0" b="0"/>
              <a:pathLst>
                <a:path w="95216" h="136379">
                  <a:moveTo>
                    <a:pt x="9490" y="18542"/>
                  </a:moveTo>
                  <a:lnTo>
                    <a:pt x="9490" y="18542"/>
                  </a:lnTo>
                  <a:lnTo>
                    <a:pt x="9490" y="13485"/>
                  </a:lnTo>
                  <a:lnTo>
                    <a:pt x="12312" y="8181"/>
                  </a:lnTo>
                  <a:lnTo>
                    <a:pt x="14546" y="5285"/>
                  </a:lnTo>
                  <a:lnTo>
                    <a:pt x="14978" y="3354"/>
                  </a:lnTo>
                  <a:lnTo>
                    <a:pt x="14207" y="2066"/>
                  </a:lnTo>
                  <a:lnTo>
                    <a:pt x="10422" y="0"/>
                  </a:lnTo>
                  <a:lnTo>
                    <a:pt x="6790" y="27820"/>
                  </a:lnTo>
                  <a:lnTo>
                    <a:pt x="1987" y="49866"/>
                  </a:lnTo>
                  <a:lnTo>
                    <a:pt x="365" y="90817"/>
                  </a:lnTo>
                  <a:lnTo>
                    <a:pt x="0" y="136378"/>
                  </a:lnTo>
                  <a:lnTo>
                    <a:pt x="1047" y="136258"/>
                  </a:lnTo>
                  <a:lnTo>
                    <a:pt x="5032" y="130479"/>
                  </a:lnTo>
                  <a:lnTo>
                    <a:pt x="11725" y="95071"/>
                  </a:lnTo>
                  <a:lnTo>
                    <a:pt x="22631" y="49063"/>
                  </a:lnTo>
                  <a:lnTo>
                    <a:pt x="36902" y="24175"/>
                  </a:lnTo>
                  <a:lnTo>
                    <a:pt x="45662" y="15754"/>
                  </a:lnTo>
                  <a:lnTo>
                    <a:pt x="49480" y="13508"/>
                  </a:lnTo>
                  <a:lnTo>
                    <a:pt x="53083" y="13070"/>
                  </a:lnTo>
                  <a:lnTo>
                    <a:pt x="59909" y="15404"/>
                  </a:lnTo>
                  <a:lnTo>
                    <a:pt x="62153" y="18567"/>
                  </a:lnTo>
                  <a:lnTo>
                    <a:pt x="73916" y="61732"/>
                  </a:lnTo>
                  <a:lnTo>
                    <a:pt x="74666" y="66385"/>
                  </a:lnTo>
                  <a:lnTo>
                    <a:pt x="95215" y="11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785"/>
            <p:cNvSpPr/>
            <p:nvPr>
              <p:custDataLst>
                <p:tags r:id="rId138"/>
              </p:custDataLst>
            </p:nvPr>
          </p:nvSpPr>
          <p:spPr>
            <a:xfrm>
              <a:off x="1477626" y="566351"/>
              <a:ext cx="91430" cy="139949"/>
            </a:xfrm>
            <a:custGeom>
              <a:avLst/>
              <a:gdLst/>
              <a:ahLst/>
              <a:cxnLst/>
              <a:rect l="0" t="0" r="0" b="0"/>
              <a:pathLst>
                <a:path w="91430" h="139949">
                  <a:moveTo>
                    <a:pt x="46374" y="24199"/>
                  </a:moveTo>
                  <a:lnTo>
                    <a:pt x="46374" y="24199"/>
                  </a:lnTo>
                  <a:lnTo>
                    <a:pt x="46374" y="6865"/>
                  </a:lnTo>
                  <a:lnTo>
                    <a:pt x="41318" y="601"/>
                  </a:lnTo>
                  <a:lnTo>
                    <a:pt x="38770" y="0"/>
                  </a:lnTo>
                  <a:lnTo>
                    <a:pt x="36013" y="658"/>
                  </a:lnTo>
                  <a:lnTo>
                    <a:pt x="27076" y="6641"/>
                  </a:lnTo>
                  <a:lnTo>
                    <a:pt x="23984" y="9318"/>
                  </a:lnTo>
                  <a:lnTo>
                    <a:pt x="5085" y="53976"/>
                  </a:lnTo>
                  <a:lnTo>
                    <a:pt x="0" y="79078"/>
                  </a:lnTo>
                  <a:lnTo>
                    <a:pt x="178" y="107722"/>
                  </a:lnTo>
                  <a:lnTo>
                    <a:pt x="3970" y="123409"/>
                  </a:lnTo>
                  <a:lnTo>
                    <a:pt x="8580" y="129498"/>
                  </a:lnTo>
                  <a:lnTo>
                    <a:pt x="22168" y="139084"/>
                  </a:lnTo>
                  <a:lnTo>
                    <a:pt x="30237" y="139948"/>
                  </a:lnTo>
                  <a:lnTo>
                    <a:pt x="47669" y="135262"/>
                  </a:lnTo>
                  <a:lnTo>
                    <a:pt x="70276" y="120724"/>
                  </a:lnTo>
                  <a:lnTo>
                    <a:pt x="80986" y="106257"/>
                  </a:lnTo>
                  <a:lnTo>
                    <a:pt x="91429" y="81213"/>
                  </a:lnTo>
                  <a:lnTo>
                    <a:pt x="88181" y="59436"/>
                  </a:lnTo>
                  <a:lnTo>
                    <a:pt x="68397" y="23212"/>
                  </a:lnTo>
                  <a:lnTo>
                    <a:pt x="61101" y="15646"/>
                  </a:lnTo>
                  <a:lnTo>
                    <a:pt x="56192" y="12147"/>
                  </a:lnTo>
                  <a:lnTo>
                    <a:pt x="51861" y="10873"/>
                  </a:lnTo>
                  <a:lnTo>
                    <a:pt x="47915" y="11081"/>
                  </a:lnTo>
                  <a:lnTo>
                    <a:pt x="44227" y="12279"/>
                  </a:lnTo>
                  <a:lnTo>
                    <a:pt x="41767" y="14136"/>
                  </a:lnTo>
                  <a:lnTo>
                    <a:pt x="36849" y="24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786"/>
            <p:cNvSpPr/>
            <p:nvPr>
              <p:custDataLst>
                <p:tags r:id="rId139"/>
              </p:custDataLst>
            </p:nvPr>
          </p:nvSpPr>
          <p:spPr>
            <a:xfrm>
              <a:off x="1354546" y="572008"/>
              <a:ext cx="71489" cy="161418"/>
            </a:xfrm>
            <a:custGeom>
              <a:avLst/>
              <a:gdLst/>
              <a:ahLst/>
              <a:cxnLst/>
              <a:rect l="0" t="0" r="0" b="0"/>
              <a:pathLst>
                <a:path w="71489" h="161418">
                  <a:moveTo>
                    <a:pt x="64679" y="18542"/>
                  </a:moveTo>
                  <a:lnTo>
                    <a:pt x="64679" y="18542"/>
                  </a:lnTo>
                  <a:lnTo>
                    <a:pt x="48432" y="3354"/>
                  </a:lnTo>
                  <a:lnTo>
                    <a:pt x="42289" y="1208"/>
                  </a:lnTo>
                  <a:lnTo>
                    <a:pt x="27823" y="0"/>
                  </a:lnTo>
                  <a:lnTo>
                    <a:pt x="19018" y="2540"/>
                  </a:lnTo>
                  <a:lnTo>
                    <a:pt x="4742" y="12794"/>
                  </a:lnTo>
                  <a:lnTo>
                    <a:pt x="999" y="24454"/>
                  </a:lnTo>
                  <a:lnTo>
                    <a:pt x="0" y="32008"/>
                  </a:lnTo>
                  <a:lnTo>
                    <a:pt x="2510" y="39161"/>
                  </a:lnTo>
                  <a:lnTo>
                    <a:pt x="33769" y="77668"/>
                  </a:lnTo>
                  <a:lnTo>
                    <a:pt x="55168" y="92388"/>
                  </a:lnTo>
                  <a:lnTo>
                    <a:pt x="68093" y="113800"/>
                  </a:lnTo>
                  <a:lnTo>
                    <a:pt x="71488" y="123673"/>
                  </a:lnTo>
                  <a:lnTo>
                    <a:pt x="70277" y="128846"/>
                  </a:lnTo>
                  <a:lnTo>
                    <a:pt x="63286" y="140238"/>
                  </a:lnTo>
                  <a:lnTo>
                    <a:pt x="26579" y="161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787"/>
            <p:cNvSpPr/>
            <p:nvPr>
              <p:custDataLst>
                <p:tags r:id="rId140"/>
              </p:custDataLst>
            </p:nvPr>
          </p:nvSpPr>
          <p:spPr>
            <a:xfrm>
              <a:off x="1173726" y="575049"/>
              <a:ext cx="159775" cy="137932"/>
            </a:xfrm>
            <a:custGeom>
              <a:avLst/>
              <a:gdLst/>
              <a:ahLst/>
              <a:cxnLst/>
              <a:rect l="0" t="0" r="0" b="0"/>
              <a:pathLst>
                <a:path w="159775" h="137932">
                  <a:moveTo>
                    <a:pt x="102624" y="44076"/>
                  </a:moveTo>
                  <a:lnTo>
                    <a:pt x="102624" y="44076"/>
                  </a:lnTo>
                  <a:lnTo>
                    <a:pt x="102624" y="39019"/>
                  </a:lnTo>
                  <a:lnTo>
                    <a:pt x="97567" y="25762"/>
                  </a:lnTo>
                  <a:lnTo>
                    <a:pt x="84310" y="8428"/>
                  </a:lnTo>
                  <a:lnTo>
                    <a:pt x="75787" y="1774"/>
                  </a:lnTo>
                  <a:lnTo>
                    <a:pt x="72033" y="0"/>
                  </a:lnTo>
                  <a:lnTo>
                    <a:pt x="62217" y="850"/>
                  </a:lnTo>
                  <a:lnTo>
                    <a:pt x="56636" y="2559"/>
                  </a:lnTo>
                  <a:lnTo>
                    <a:pt x="33612" y="20133"/>
                  </a:lnTo>
                  <a:lnTo>
                    <a:pt x="16794" y="40392"/>
                  </a:lnTo>
                  <a:lnTo>
                    <a:pt x="2689" y="71688"/>
                  </a:lnTo>
                  <a:lnTo>
                    <a:pt x="0" y="82101"/>
                  </a:lnTo>
                  <a:lnTo>
                    <a:pt x="3543" y="104026"/>
                  </a:lnTo>
                  <a:lnTo>
                    <a:pt x="16352" y="130631"/>
                  </a:lnTo>
                  <a:lnTo>
                    <a:pt x="22884" y="135646"/>
                  </a:lnTo>
                  <a:lnTo>
                    <a:pt x="30414" y="137931"/>
                  </a:lnTo>
                  <a:lnTo>
                    <a:pt x="45131" y="137648"/>
                  </a:lnTo>
                  <a:lnTo>
                    <a:pt x="55199" y="133994"/>
                  </a:lnTo>
                  <a:lnTo>
                    <a:pt x="71874" y="115874"/>
                  </a:lnTo>
                  <a:lnTo>
                    <a:pt x="87603" y="84198"/>
                  </a:lnTo>
                  <a:lnTo>
                    <a:pt x="92956" y="54686"/>
                  </a:lnTo>
                  <a:lnTo>
                    <a:pt x="95902" y="84828"/>
                  </a:lnTo>
                  <a:lnTo>
                    <a:pt x="98143" y="93469"/>
                  </a:lnTo>
                  <a:lnTo>
                    <a:pt x="106277" y="105892"/>
                  </a:lnTo>
                  <a:lnTo>
                    <a:pt x="118006" y="114941"/>
                  </a:lnTo>
                  <a:lnTo>
                    <a:pt x="159774" y="129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788"/>
            <p:cNvSpPr/>
            <p:nvPr>
              <p:custDataLst>
                <p:tags r:id="rId141"/>
              </p:custDataLst>
            </p:nvPr>
          </p:nvSpPr>
          <p:spPr>
            <a:xfrm>
              <a:off x="1067895" y="562644"/>
              <a:ext cx="113206" cy="164005"/>
            </a:xfrm>
            <a:custGeom>
              <a:avLst/>
              <a:gdLst/>
              <a:ahLst/>
              <a:cxnLst/>
              <a:rect l="0" t="0" r="0" b="0"/>
              <a:pathLst>
                <a:path w="113206" h="164005">
                  <a:moveTo>
                    <a:pt x="27480" y="46956"/>
                  </a:moveTo>
                  <a:lnTo>
                    <a:pt x="27480" y="46956"/>
                  </a:lnTo>
                  <a:lnTo>
                    <a:pt x="738" y="46956"/>
                  </a:lnTo>
                  <a:lnTo>
                    <a:pt x="22863" y="45898"/>
                  </a:lnTo>
                  <a:lnTo>
                    <a:pt x="39635" y="39352"/>
                  </a:lnTo>
                  <a:lnTo>
                    <a:pt x="48052" y="33699"/>
                  </a:lnTo>
                  <a:lnTo>
                    <a:pt x="58740" y="19509"/>
                  </a:lnTo>
                  <a:lnTo>
                    <a:pt x="63553" y="6956"/>
                  </a:lnTo>
                  <a:lnTo>
                    <a:pt x="63170" y="4414"/>
                  </a:lnTo>
                  <a:lnTo>
                    <a:pt x="61857" y="2720"/>
                  </a:lnTo>
                  <a:lnTo>
                    <a:pt x="59923" y="1590"/>
                  </a:lnTo>
                  <a:lnTo>
                    <a:pt x="47088" y="0"/>
                  </a:lnTo>
                  <a:lnTo>
                    <a:pt x="35842" y="5273"/>
                  </a:lnTo>
                  <a:lnTo>
                    <a:pt x="23788" y="15730"/>
                  </a:lnTo>
                  <a:lnTo>
                    <a:pt x="11375" y="30961"/>
                  </a:lnTo>
                  <a:lnTo>
                    <a:pt x="4447" y="48314"/>
                  </a:lnTo>
                  <a:lnTo>
                    <a:pt x="0" y="90381"/>
                  </a:lnTo>
                  <a:lnTo>
                    <a:pt x="6726" y="130793"/>
                  </a:lnTo>
                  <a:lnTo>
                    <a:pt x="12259" y="146306"/>
                  </a:lnTo>
                  <a:lnTo>
                    <a:pt x="23890" y="157434"/>
                  </a:lnTo>
                  <a:lnTo>
                    <a:pt x="31437" y="161883"/>
                  </a:lnTo>
                  <a:lnTo>
                    <a:pt x="51111" y="164004"/>
                  </a:lnTo>
                  <a:lnTo>
                    <a:pt x="93178" y="156742"/>
                  </a:lnTo>
                  <a:lnTo>
                    <a:pt x="113205" y="151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789"/>
            <p:cNvSpPr/>
            <p:nvPr>
              <p:custDataLst>
                <p:tags r:id="rId142"/>
              </p:custDataLst>
            </p:nvPr>
          </p:nvSpPr>
          <p:spPr>
            <a:xfrm>
              <a:off x="898308" y="371636"/>
              <a:ext cx="122520" cy="368530"/>
            </a:xfrm>
            <a:custGeom>
              <a:avLst/>
              <a:gdLst/>
              <a:ahLst/>
              <a:cxnLst/>
              <a:rect l="0" t="0" r="0" b="0"/>
              <a:pathLst>
                <a:path w="122520" h="368530">
                  <a:moveTo>
                    <a:pt x="101817" y="28414"/>
                  </a:moveTo>
                  <a:lnTo>
                    <a:pt x="101817" y="28414"/>
                  </a:lnTo>
                  <a:lnTo>
                    <a:pt x="101817" y="6024"/>
                  </a:lnTo>
                  <a:lnTo>
                    <a:pt x="100759" y="3962"/>
                  </a:lnTo>
                  <a:lnTo>
                    <a:pt x="98995" y="2588"/>
                  </a:lnTo>
                  <a:lnTo>
                    <a:pt x="94213" y="1061"/>
                  </a:lnTo>
                  <a:lnTo>
                    <a:pt x="69314" y="0"/>
                  </a:lnTo>
                  <a:lnTo>
                    <a:pt x="62157" y="3121"/>
                  </a:lnTo>
                  <a:lnTo>
                    <a:pt x="23948" y="34569"/>
                  </a:lnTo>
                  <a:lnTo>
                    <a:pt x="11470" y="53022"/>
                  </a:lnTo>
                  <a:lnTo>
                    <a:pt x="1317" y="84389"/>
                  </a:lnTo>
                  <a:lnTo>
                    <a:pt x="0" y="104092"/>
                  </a:lnTo>
                  <a:lnTo>
                    <a:pt x="7779" y="139789"/>
                  </a:lnTo>
                  <a:lnTo>
                    <a:pt x="29148" y="179566"/>
                  </a:lnTo>
                  <a:lnTo>
                    <a:pt x="64388" y="226845"/>
                  </a:lnTo>
                  <a:lnTo>
                    <a:pt x="103150" y="272796"/>
                  </a:lnTo>
                  <a:lnTo>
                    <a:pt x="119028" y="296968"/>
                  </a:lnTo>
                  <a:lnTo>
                    <a:pt x="122519" y="314988"/>
                  </a:lnTo>
                  <a:lnTo>
                    <a:pt x="121968" y="324238"/>
                  </a:lnTo>
                  <a:lnTo>
                    <a:pt x="115712" y="340161"/>
                  </a:lnTo>
                  <a:lnTo>
                    <a:pt x="111080" y="347370"/>
                  </a:lnTo>
                  <a:lnTo>
                    <a:pt x="94645" y="358203"/>
                  </a:lnTo>
                  <a:lnTo>
                    <a:pt x="64414" y="367429"/>
                  </a:lnTo>
                  <a:lnTo>
                    <a:pt x="47093" y="368529"/>
                  </a:lnTo>
                  <a:lnTo>
                    <a:pt x="35868" y="365490"/>
                  </a:lnTo>
                  <a:lnTo>
                    <a:pt x="33509" y="362140"/>
                  </a:lnTo>
                  <a:lnTo>
                    <a:pt x="32995" y="357789"/>
                  </a:lnTo>
                  <a:lnTo>
                    <a:pt x="35246" y="348370"/>
                  </a:lnTo>
                  <a:lnTo>
                    <a:pt x="44667" y="333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306"/>
          <p:cNvGrpSpPr/>
          <p:nvPr/>
        </p:nvGrpSpPr>
        <p:grpSpPr>
          <a:xfrm>
            <a:off x="2400300" y="382324"/>
            <a:ext cx="457201" cy="351102"/>
            <a:chOff x="2400300" y="382324"/>
            <a:chExt cx="457201" cy="351102"/>
          </a:xfrm>
        </p:grpSpPr>
        <p:sp>
          <p:nvSpPr>
            <p:cNvPr id="357" name="SMARTInkShape-1790"/>
            <p:cNvSpPr/>
            <p:nvPr>
              <p:custDataLst>
                <p:tags r:id="rId131"/>
              </p:custDataLst>
            </p:nvPr>
          </p:nvSpPr>
          <p:spPr>
            <a:xfrm>
              <a:off x="2734999" y="552450"/>
              <a:ext cx="122502" cy="38101"/>
            </a:xfrm>
            <a:custGeom>
              <a:avLst/>
              <a:gdLst/>
              <a:ahLst/>
              <a:cxnLst/>
              <a:rect l="0" t="0" r="0" b="0"/>
              <a:pathLst>
                <a:path w="122502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4125" y="33043"/>
                  </a:lnTo>
                  <a:lnTo>
                    <a:pt x="22163" y="24843"/>
                  </a:lnTo>
                  <a:lnTo>
                    <a:pt x="61219" y="16991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791"/>
            <p:cNvSpPr/>
            <p:nvPr>
              <p:custDataLst>
                <p:tags r:id="rId132"/>
              </p:custDataLst>
            </p:nvPr>
          </p:nvSpPr>
          <p:spPr>
            <a:xfrm>
              <a:off x="2762812" y="385468"/>
              <a:ext cx="56589" cy="303671"/>
            </a:xfrm>
            <a:custGeom>
              <a:avLst/>
              <a:gdLst/>
              <a:ahLst/>
              <a:cxnLst/>
              <a:rect l="0" t="0" r="0" b="0"/>
              <a:pathLst>
                <a:path w="56589" h="303671">
                  <a:moveTo>
                    <a:pt x="28013" y="5057"/>
                  </a:moveTo>
                  <a:lnTo>
                    <a:pt x="28013" y="5057"/>
                  </a:lnTo>
                  <a:lnTo>
                    <a:pt x="38126" y="0"/>
                  </a:lnTo>
                  <a:lnTo>
                    <a:pt x="41105" y="628"/>
                  </a:lnTo>
                  <a:lnTo>
                    <a:pt x="43091" y="3162"/>
                  </a:lnTo>
                  <a:lnTo>
                    <a:pt x="44415" y="6969"/>
                  </a:lnTo>
                  <a:lnTo>
                    <a:pt x="32390" y="43495"/>
                  </a:lnTo>
                  <a:lnTo>
                    <a:pt x="22019" y="81240"/>
                  </a:lnTo>
                  <a:lnTo>
                    <a:pt x="15471" y="114058"/>
                  </a:lnTo>
                  <a:lnTo>
                    <a:pt x="9034" y="146988"/>
                  </a:lnTo>
                  <a:lnTo>
                    <a:pt x="2281" y="186811"/>
                  </a:lnTo>
                  <a:lnTo>
                    <a:pt x="0" y="234399"/>
                  </a:lnTo>
                  <a:lnTo>
                    <a:pt x="7153" y="277430"/>
                  </a:lnTo>
                  <a:lnTo>
                    <a:pt x="12745" y="289448"/>
                  </a:lnTo>
                  <a:lnTo>
                    <a:pt x="21580" y="298317"/>
                  </a:lnTo>
                  <a:lnTo>
                    <a:pt x="26899" y="302164"/>
                  </a:lnTo>
                  <a:lnTo>
                    <a:pt x="32562" y="303670"/>
                  </a:lnTo>
                  <a:lnTo>
                    <a:pt x="56588" y="290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792"/>
            <p:cNvSpPr/>
            <p:nvPr>
              <p:custDataLst>
                <p:tags r:id="rId133"/>
              </p:custDataLst>
            </p:nvPr>
          </p:nvSpPr>
          <p:spPr>
            <a:xfrm>
              <a:off x="2645012" y="553774"/>
              <a:ext cx="50564" cy="153309"/>
            </a:xfrm>
            <a:custGeom>
              <a:avLst/>
              <a:gdLst/>
              <a:ahLst/>
              <a:cxnLst/>
              <a:rect l="0" t="0" r="0" b="0"/>
              <a:pathLst>
                <a:path w="50564" h="153309">
                  <a:moveTo>
                    <a:pt x="50563" y="8201"/>
                  </a:moveTo>
                  <a:lnTo>
                    <a:pt x="50563" y="8201"/>
                  </a:lnTo>
                  <a:lnTo>
                    <a:pt x="50563" y="3144"/>
                  </a:lnTo>
                  <a:lnTo>
                    <a:pt x="47388" y="1655"/>
                  </a:lnTo>
                  <a:lnTo>
                    <a:pt x="35394" y="0"/>
                  </a:lnTo>
                  <a:lnTo>
                    <a:pt x="22302" y="4909"/>
                  </a:lnTo>
                  <a:lnTo>
                    <a:pt x="1706" y="20251"/>
                  </a:lnTo>
                  <a:lnTo>
                    <a:pt x="0" y="24701"/>
                  </a:lnTo>
                  <a:lnTo>
                    <a:pt x="927" y="35290"/>
                  </a:lnTo>
                  <a:lnTo>
                    <a:pt x="29276" y="76906"/>
                  </a:lnTo>
                  <a:lnTo>
                    <a:pt x="42610" y="104052"/>
                  </a:lnTo>
                  <a:lnTo>
                    <a:pt x="48207" y="132204"/>
                  </a:lnTo>
                  <a:lnTo>
                    <a:pt x="46875" y="139553"/>
                  </a:lnTo>
                  <a:lnTo>
                    <a:pt x="39752" y="150541"/>
                  </a:lnTo>
                  <a:lnTo>
                    <a:pt x="35947" y="152836"/>
                  </a:lnTo>
                  <a:lnTo>
                    <a:pt x="32352" y="153308"/>
                  </a:lnTo>
                  <a:lnTo>
                    <a:pt x="28898" y="152564"/>
                  </a:lnTo>
                  <a:lnTo>
                    <a:pt x="26595" y="149951"/>
                  </a:lnTo>
                  <a:lnTo>
                    <a:pt x="21988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793"/>
            <p:cNvSpPr/>
            <p:nvPr>
              <p:custDataLst>
                <p:tags r:id="rId134"/>
              </p:custDataLst>
            </p:nvPr>
          </p:nvSpPr>
          <p:spPr>
            <a:xfrm>
              <a:off x="2497819" y="584372"/>
              <a:ext cx="121557" cy="91904"/>
            </a:xfrm>
            <a:custGeom>
              <a:avLst/>
              <a:gdLst/>
              <a:ahLst/>
              <a:cxnLst/>
              <a:rect l="0" t="0" r="0" b="0"/>
              <a:pathLst>
                <a:path w="121557" h="91904">
                  <a:moveTo>
                    <a:pt x="54881" y="34753"/>
                  </a:moveTo>
                  <a:lnTo>
                    <a:pt x="54881" y="34753"/>
                  </a:lnTo>
                  <a:lnTo>
                    <a:pt x="53823" y="19544"/>
                  </a:lnTo>
                  <a:lnTo>
                    <a:pt x="49825" y="8238"/>
                  </a:lnTo>
                  <a:lnTo>
                    <a:pt x="47277" y="4376"/>
                  </a:lnTo>
                  <a:lnTo>
                    <a:pt x="41623" y="86"/>
                  </a:lnTo>
                  <a:lnTo>
                    <a:pt x="38635" y="0"/>
                  </a:lnTo>
                  <a:lnTo>
                    <a:pt x="32491" y="2727"/>
                  </a:lnTo>
                  <a:lnTo>
                    <a:pt x="13377" y="20705"/>
                  </a:lnTo>
                  <a:lnTo>
                    <a:pt x="5390" y="32390"/>
                  </a:lnTo>
                  <a:lnTo>
                    <a:pt x="0" y="55925"/>
                  </a:lnTo>
                  <a:lnTo>
                    <a:pt x="1562" y="68152"/>
                  </a:lnTo>
                  <a:lnTo>
                    <a:pt x="3460" y="72894"/>
                  </a:lnTo>
                  <a:lnTo>
                    <a:pt x="6842" y="76055"/>
                  </a:lnTo>
                  <a:lnTo>
                    <a:pt x="16244" y="79568"/>
                  </a:lnTo>
                  <a:lnTo>
                    <a:pt x="27479" y="78307"/>
                  </a:lnTo>
                  <a:lnTo>
                    <a:pt x="39527" y="73160"/>
                  </a:lnTo>
                  <a:lnTo>
                    <a:pt x="56094" y="59421"/>
                  </a:lnTo>
                  <a:lnTo>
                    <a:pt x="64081" y="44931"/>
                  </a:lnTo>
                  <a:lnTo>
                    <a:pt x="64378" y="65794"/>
                  </a:lnTo>
                  <a:lnTo>
                    <a:pt x="70038" y="75360"/>
                  </a:lnTo>
                  <a:lnTo>
                    <a:pt x="74511" y="80874"/>
                  </a:lnTo>
                  <a:lnTo>
                    <a:pt x="85125" y="87001"/>
                  </a:lnTo>
                  <a:lnTo>
                    <a:pt x="121556" y="91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794"/>
            <p:cNvSpPr/>
            <p:nvPr>
              <p:custDataLst>
                <p:tags r:id="rId135"/>
              </p:custDataLst>
            </p:nvPr>
          </p:nvSpPr>
          <p:spPr>
            <a:xfrm>
              <a:off x="2400300" y="382324"/>
              <a:ext cx="57151" cy="351102"/>
            </a:xfrm>
            <a:custGeom>
              <a:avLst/>
              <a:gdLst/>
              <a:ahLst/>
              <a:cxnLst/>
              <a:rect l="0" t="0" r="0" b="0"/>
              <a:pathLst>
                <a:path w="57151" h="35110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6" y="7143"/>
                  </a:lnTo>
                  <a:lnTo>
                    <a:pt x="7539" y="5379"/>
                  </a:lnTo>
                  <a:lnTo>
                    <a:pt x="9133" y="0"/>
                  </a:lnTo>
                  <a:lnTo>
                    <a:pt x="17049" y="44862"/>
                  </a:lnTo>
                  <a:lnTo>
                    <a:pt x="18655" y="86586"/>
                  </a:lnTo>
                  <a:lnTo>
                    <a:pt x="18874" y="118181"/>
                  </a:lnTo>
                  <a:lnTo>
                    <a:pt x="18998" y="160379"/>
                  </a:lnTo>
                  <a:lnTo>
                    <a:pt x="21857" y="194755"/>
                  </a:lnTo>
                  <a:lnTo>
                    <a:pt x="26584" y="232810"/>
                  </a:lnTo>
                  <a:lnTo>
                    <a:pt x="28182" y="279169"/>
                  </a:lnTo>
                  <a:lnTo>
                    <a:pt x="30614" y="320429"/>
                  </a:lnTo>
                  <a:lnTo>
                    <a:pt x="38653" y="336058"/>
                  </a:lnTo>
                  <a:lnTo>
                    <a:pt x="57150" y="35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307"/>
          <p:cNvGrpSpPr/>
          <p:nvPr/>
        </p:nvGrpSpPr>
        <p:grpSpPr>
          <a:xfrm>
            <a:off x="889797" y="387296"/>
            <a:ext cx="3663154" cy="469944"/>
            <a:chOff x="889797" y="387296"/>
            <a:chExt cx="3663154" cy="469944"/>
          </a:xfrm>
        </p:grpSpPr>
        <p:sp>
          <p:nvSpPr>
            <p:cNvPr id="363" name="SMARTInkShape-1795"/>
            <p:cNvSpPr/>
            <p:nvPr>
              <p:custDataLst>
                <p:tags r:id="rId121"/>
              </p:custDataLst>
            </p:nvPr>
          </p:nvSpPr>
          <p:spPr>
            <a:xfrm>
              <a:off x="4543425" y="6381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796"/>
            <p:cNvSpPr/>
            <p:nvPr>
              <p:custDataLst>
                <p:tags r:id="rId122"/>
              </p:custDataLst>
            </p:nvPr>
          </p:nvSpPr>
          <p:spPr>
            <a:xfrm>
              <a:off x="4514850" y="4953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4468" y="0"/>
                  </a:lnTo>
                  <a:lnTo>
                    <a:pt x="2979" y="1058"/>
                  </a:lnTo>
                  <a:lnTo>
                    <a:pt x="1986" y="2822"/>
                  </a:lnTo>
                  <a:lnTo>
                    <a:pt x="589" y="1318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797"/>
            <p:cNvSpPr/>
            <p:nvPr>
              <p:custDataLst>
                <p:tags r:id="rId123"/>
              </p:custDataLst>
            </p:nvPr>
          </p:nvSpPr>
          <p:spPr>
            <a:xfrm>
              <a:off x="889797" y="742950"/>
              <a:ext cx="3558379" cy="114290"/>
            </a:xfrm>
            <a:custGeom>
              <a:avLst/>
              <a:gdLst/>
              <a:ahLst/>
              <a:cxnLst/>
              <a:rect l="0" t="0" r="0" b="0"/>
              <a:pathLst>
                <a:path w="3558379" h="114290">
                  <a:moveTo>
                    <a:pt x="24603" y="76200"/>
                  </a:moveTo>
                  <a:lnTo>
                    <a:pt x="24603" y="76200"/>
                  </a:lnTo>
                  <a:lnTo>
                    <a:pt x="0" y="84401"/>
                  </a:lnTo>
                  <a:lnTo>
                    <a:pt x="793" y="85901"/>
                  </a:lnTo>
                  <a:lnTo>
                    <a:pt x="7318" y="90389"/>
                  </a:lnTo>
                  <a:lnTo>
                    <a:pt x="35300" y="100836"/>
                  </a:lnTo>
                  <a:lnTo>
                    <a:pt x="70774" y="103997"/>
                  </a:lnTo>
                  <a:lnTo>
                    <a:pt x="117684" y="109678"/>
                  </a:lnTo>
                  <a:lnTo>
                    <a:pt x="149228" y="112246"/>
                  </a:lnTo>
                  <a:lnTo>
                    <a:pt x="185825" y="113387"/>
                  </a:lnTo>
                  <a:lnTo>
                    <a:pt x="219730" y="113894"/>
                  </a:lnTo>
                  <a:lnTo>
                    <a:pt x="263511" y="114180"/>
                  </a:lnTo>
                  <a:lnTo>
                    <a:pt x="295884" y="114247"/>
                  </a:lnTo>
                  <a:lnTo>
                    <a:pt x="330381" y="114276"/>
                  </a:lnTo>
                  <a:lnTo>
                    <a:pt x="363351" y="114289"/>
                  </a:lnTo>
                  <a:lnTo>
                    <a:pt x="401288" y="111473"/>
                  </a:lnTo>
                  <a:lnTo>
                    <a:pt x="442844" y="107752"/>
                  </a:lnTo>
                  <a:lnTo>
                    <a:pt x="486007" y="106098"/>
                  </a:lnTo>
                  <a:lnTo>
                    <a:pt x="529886" y="102541"/>
                  </a:lnTo>
                  <a:lnTo>
                    <a:pt x="574081" y="98490"/>
                  </a:lnTo>
                  <a:lnTo>
                    <a:pt x="618418" y="96690"/>
                  </a:lnTo>
                  <a:lnTo>
                    <a:pt x="665640" y="93068"/>
                  </a:lnTo>
                  <a:lnTo>
                    <a:pt x="690086" y="90620"/>
                  </a:lnTo>
                  <a:lnTo>
                    <a:pt x="714850" y="88988"/>
                  </a:lnTo>
                  <a:lnTo>
                    <a:pt x="739826" y="87901"/>
                  </a:lnTo>
                  <a:lnTo>
                    <a:pt x="764943" y="87175"/>
                  </a:lnTo>
                  <a:lnTo>
                    <a:pt x="790155" y="85634"/>
                  </a:lnTo>
                  <a:lnTo>
                    <a:pt x="815429" y="83547"/>
                  </a:lnTo>
                  <a:lnTo>
                    <a:pt x="840745" y="81098"/>
                  </a:lnTo>
                  <a:lnTo>
                    <a:pt x="867148" y="79465"/>
                  </a:lnTo>
                  <a:lnTo>
                    <a:pt x="894275" y="78377"/>
                  </a:lnTo>
                  <a:lnTo>
                    <a:pt x="921884" y="77651"/>
                  </a:lnTo>
                  <a:lnTo>
                    <a:pt x="949815" y="77168"/>
                  </a:lnTo>
                  <a:lnTo>
                    <a:pt x="977961" y="76845"/>
                  </a:lnTo>
                  <a:lnTo>
                    <a:pt x="1006250" y="76630"/>
                  </a:lnTo>
                  <a:lnTo>
                    <a:pt x="1033576" y="76487"/>
                  </a:lnTo>
                  <a:lnTo>
                    <a:pt x="1060260" y="76391"/>
                  </a:lnTo>
                  <a:lnTo>
                    <a:pt x="1086516" y="76327"/>
                  </a:lnTo>
                  <a:lnTo>
                    <a:pt x="1115662" y="76285"/>
                  </a:lnTo>
                  <a:lnTo>
                    <a:pt x="1146734" y="76257"/>
                  </a:lnTo>
                  <a:lnTo>
                    <a:pt x="1179090" y="76238"/>
                  </a:lnTo>
                  <a:lnTo>
                    <a:pt x="1210186" y="75167"/>
                  </a:lnTo>
                  <a:lnTo>
                    <a:pt x="1240442" y="73395"/>
                  </a:lnTo>
                  <a:lnTo>
                    <a:pt x="1270137" y="71155"/>
                  </a:lnTo>
                  <a:lnTo>
                    <a:pt x="1299459" y="69661"/>
                  </a:lnTo>
                  <a:lnTo>
                    <a:pt x="1328532" y="68666"/>
                  </a:lnTo>
                  <a:lnTo>
                    <a:pt x="1357439" y="68002"/>
                  </a:lnTo>
                  <a:lnTo>
                    <a:pt x="1386235" y="67560"/>
                  </a:lnTo>
                  <a:lnTo>
                    <a:pt x="1414958" y="67265"/>
                  </a:lnTo>
                  <a:lnTo>
                    <a:pt x="1443631" y="67068"/>
                  </a:lnTo>
                  <a:lnTo>
                    <a:pt x="1473330" y="66937"/>
                  </a:lnTo>
                  <a:lnTo>
                    <a:pt x="1503713" y="66850"/>
                  </a:lnTo>
                  <a:lnTo>
                    <a:pt x="1534551" y="66792"/>
                  </a:lnTo>
                  <a:lnTo>
                    <a:pt x="1564635" y="66753"/>
                  </a:lnTo>
                  <a:lnTo>
                    <a:pt x="1594216" y="66727"/>
                  </a:lnTo>
                  <a:lnTo>
                    <a:pt x="1623461" y="66709"/>
                  </a:lnTo>
                  <a:lnTo>
                    <a:pt x="1652483" y="66698"/>
                  </a:lnTo>
                  <a:lnTo>
                    <a:pt x="1681357" y="66690"/>
                  </a:lnTo>
                  <a:lnTo>
                    <a:pt x="1710130" y="66685"/>
                  </a:lnTo>
                  <a:lnTo>
                    <a:pt x="1738838" y="66682"/>
                  </a:lnTo>
                  <a:lnTo>
                    <a:pt x="1767501" y="66680"/>
                  </a:lnTo>
                  <a:lnTo>
                    <a:pt x="1796135" y="66678"/>
                  </a:lnTo>
                  <a:lnTo>
                    <a:pt x="1823691" y="66677"/>
                  </a:lnTo>
                  <a:lnTo>
                    <a:pt x="1850529" y="66676"/>
                  </a:lnTo>
                  <a:lnTo>
                    <a:pt x="1876887" y="66676"/>
                  </a:lnTo>
                  <a:lnTo>
                    <a:pt x="1903984" y="66676"/>
                  </a:lnTo>
                  <a:lnTo>
                    <a:pt x="1931574" y="66676"/>
                  </a:lnTo>
                  <a:lnTo>
                    <a:pt x="1959492" y="66675"/>
                  </a:lnTo>
                  <a:lnTo>
                    <a:pt x="1987629" y="66675"/>
                  </a:lnTo>
                  <a:lnTo>
                    <a:pt x="2015912" y="66675"/>
                  </a:lnTo>
                  <a:lnTo>
                    <a:pt x="2044292" y="66675"/>
                  </a:lnTo>
                  <a:lnTo>
                    <a:pt x="2072738" y="66675"/>
                  </a:lnTo>
                  <a:lnTo>
                    <a:pt x="2101226" y="66675"/>
                  </a:lnTo>
                  <a:lnTo>
                    <a:pt x="2129743" y="66675"/>
                  </a:lnTo>
                  <a:lnTo>
                    <a:pt x="2158280" y="66675"/>
                  </a:lnTo>
                  <a:lnTo>
                    <a:pt x="2186829" y="66675"/>
                  </a:lnTo>
                  <a:lnTo>
                    <a:pt x="2215388" y="66675"/>
                  </a:lnTo>
                  <a:lnTo>
                    <a:pt x="2242893" y="67733"/>
                  </a:lnTo>
                  <a:lnTo>
                    <a:pt x="2269696" y="69497"/>
                  </a:lnTo>
                  <a:lnTo>
                    <a:pt x="2296032" y="71731"/>
                  </a:lnTo>
                  <a:lnTo>
                    <a:pt x="2322056" y="73221"/>
                  </a:lnTo>
                  <a:lnTo>
                    <a:pt x="2347871" y="74214"/>
                  </a:lnTo>
                  <a:lnTo>
                    <a:pt x="2373548" y="74876"/>
                  </a:lnTo>
                  <a:lnTo>
                    <a:pt x="2399133" y="75317"/>
                  </a:lnTo>
                  <a:lnTo>
                    <a:pt x="2424657" y="75612"/>
                  </a:lnTo>
                  <a:lnTo>
                    <a:pt x="2450139" y="75808"/>
                  </a:lnTo>
                  <a:lnTo>
                    <a:pt x="2475593" y="75938"/>
                  </a:lnTo>
                  <a:lnTo>
                    <a:pt x="2501030" y="76026"/>
                  </a:lnTo>
                  <a:lnTo>
                    <a:pt x="2526455" y="76084"/>
                  </a:lnTo>
                  <a:lnTo>
                    <a:pt x="2551870" y="76122"/>
                  </a:lnTo>
                  <a:lnTo>
                    <a:pt x="2577282" y="76148"/>
                  </a:lnTo>
                  <a:lnTo>
                    <a:pt x="2602689" y="76166"/>
                  </a:lnTo>
                  <a:lnTo>
                    <a:pt x="2627035" y="76177"/>
                  </a:lnTo>
                  <a:lnTo>
                    <a:pt x="2673842" y="76190"/>
                  </a:lnTo>
                  <a:lnTo>
                    <a:pt x="2697754" y="76193"/>
                  </a:lnTo>
                  <a:lnTo>
                    <a:pt x="2722162" y="76195"/>
                  </a:lnTo>
                  <a:lnTo>
                    <a:pt x="2746901" y="76197"/>
                  </a:lnTo>
                  <a:lnTo>
                    <a:pt x="2794144" y="76199"/>
                  </a:lnTo>
                  <a:lnTo>
                    <a:pt x="2838777" y="75141"/>
                  </a:lnTo>
                  <a:lnTo>
                    <a:pt x="2879780" y="71143"/>
                  </a:lnTo>
                  <a:lnTo>
                    <a:pt x="2921993" y="68661"/>
                  </a:lnTo>
                  <a:lnTo>
                    <a:pt x="2965449" y="67558"/>
                  </a:lnTo>
                  <a:lnTo>
                    <a:pt x="3009456" y="67067"/>
                  </a:lnTo>
                  <a:lnTo>
                    <a:pt x="3050888" y="64027"/>
                  </a:lnTo>
                  <a:lnTo>
                    <a:pt x="3090469" y="60207"/>
                  </a:lnTo>
                  <a:lnTo>
                    <a:pt x="3129227" y="58508"/>
                  </a:lnTo>
                  <a:lnTo>
                    <a:pt x="3164797" y="57754"/>
                  </a:lnTo>
                  <a:lnTo>
                    <a:pt x="3199303" y="56360"/>
                  </a:lnTo>
                  <a:lnTo>
                    <a:pt x="3235806" y="52213"/>
                  </a:lnTo>
                  <a:lnTo>
                    <a:pt x="3270373" y="49664"/>
                  </a:lnTo>
                  <a:lnTo>
                    <a:pt x="3316763" y="45407"/>
                  </a:lnTo>
                  <a:lnTo>
                    <a:pt x="3360141" y="40265"/>
                  </a:lnTo>
                  <a:lnTo>
                    <a:pt x="3403686" y="38742"/>
                  </a:lnTo>
                  <a:lnTo>
                    <a:pt x="3446221" y="35468"/>
                  </a:lnTo>
                  <a:lnTo>
                    <a:pt x="3489516" y="27795"/>
                  </a:lnTo>
                  <a:lnTo>
                    <a:pt x="3537015" y="15721"/>
                  </a:lnTo>
                  <a:lnTo>
                    <a:pt x="3548883" y="9457"/>
                  </a:lnTo>
                  <a:lnTo>
                    <a:pt x="35583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798"/>
            <p:cNvSpPr/>
            <p:nvPr>
              <p:custDataLst>
                <p:tags r:id="rId124"/>
              </p:custDataLst>
            </p:nvPr>
          </p:nvSpPr>
          <p:spPr>
            <a:xfrm>
              <a:off x="4038600" y="387296"/>
              <a:ext cx="313767" cy="286475"/>
            </a:xfrm>
            <a:custGeom>
              <a:avLst/>
              <a:gdLst/>
              <a:ahLst/>
              <a:cxnLst/>
              <a:rect l="0" t="0" r="0" b="0"/>
              <a:pathLst>
                <a:path w="313767" h="286475">
                  <a:moveTo>
                    <a:pt x="0" y="212779"/>
                  </a:moveTo>
                  <a:lnTo>
                    <a:pt x="0" y="212779"/>
                  </a:lnTo>
                  <a:lnTo>
                    <a:pt x="0" y="220980"/>
                  </a:lnTo>
                  <a:lnTo>
                    <a:pt x="5057" y="226968"/>
                  </a:lnTo>
                  <a:lnTo>
                    <a:pt x="10361" y="229669"/>
                  </a:lnTo>
                  <a:lnTo>
                    <a:pt x="13257" y="230389"/>
                  </a:lnTo>
                  <a:lnTo>
                    <a:pt x="50113" y="218445"/>
                  </a:lnTo>
                  <a:lnTo>
                    <a:pt x="71880" y="204345"/>
                  </a:lnTo>
                  <a:lnTo>
                    <a:pt x="86679" y="186761"/>
                  </a:lnTo>
                  <a:lnTo>
                    <a:pt x="88478" y="181676"/>
                  </a:lnTo>
                  <a:lnTo>
                    <a:pt x="88619" y="177227"/>
                  </a:lnTo>
                  <a:lnTo>
                    <a:pt x="87654" y="173202"/>
                  </a:lnTo>
                  <a:lnTo>
                    <a:pt x="84894" y="170520"/>
                  </a:lnTo>
                  <a:lnTo>
                    <a:pt x="76183" y="167539"/>
                  </a:lnTo>
                  <a:lnTo>
                    <a:pt x="62435" y="171858"/>
                  </a:lnTo>
                  <a:lnTo>
                    <a:pt x="47857" y="180834"/>
                  </a:lnTo>
                  <a:lnTo>
                    <a:pt x="32642" y="199904"/>
                  </a:lnTo>
                  <a:lnTo>
                    <a:pt x="21210" y="220109"/>
                  </a:lnTo>
                  <a:lnTo>
                    <a:pt x="17541" y="237556"/>
                  </a:lnTo>
                  <a:lnTo>
                    <a:pt x="18044" y="245172"/>
                  </a:lnTo>
                  <a:lnTo>
                    <a:pt x="24247" y="259279"/>
                  </a:lnTo>
                  <a:lnTo>
                    <a:pt x="28865" y="266004"/>
                  </a:lnTo>
                  <a:lnTo>
                    <a:pt x="42462" y="276298"/>
                  </a:lnTo>
                  <a:lnTo>
                    <a:pt x="50533" y="280525"/>
                  </a:lnTo>
                  <a:lnTo>
                    <a:pt x="87175" y="286474"/>
                  </a:lnTo>
                  <a:lnTo>
                    <a:pt x="126489" y="278124"/>
                  </a:lnTo>
                  <a:lnTo>
                    <a:pt x="167978" y="257397"/>
                  </a:lnTo>
                  <a:lnTo>
                    <a:pt x="197438" y="233563"/>
                  </a:lnTo>
                  <a:lnTo>
                    <a:pt x="204167" y="221664"/>
                  </a:lnTo>
                  <a:lnTo>
                    <a:pt x="205961" y="215527"/>
                  </a:lnTo>
                  <a:lnTo>
                    <a:pt x="206099" y="210378"/>
                  </a:lnTo>
                  <a:lnTo>
                    <a:pt x="203430" y="201834"/>
                  </a:lnTo>
                  <a:lnTo>
                    <a:pt x="199120" y="200191"/>
                  </a:lnTo>
                  <a:lnTo>
                    <a:pt x="185864" y="201187"/>
                  </a:lnTo>
                  <a:lnTo>
                    <a:pt x="160551" y="212755"/>
                  </a:lnTo>
                  <a:lnTo>
                    <a:pt x="147909" y="223704"/>
                  </a:lnTo>
                  <a:lnTo>
                    <a:pt x="139820" y="235626"/>
                  </a:lnTo>
                  <a:lnTo>
                    <a:pt x="136226" y="247981"/>
                  </a:lnTo>
                  <a:lnTo>
                    <a:pt x="137451" y="260527"/>
                  </a:lnTo>
                  <a:lnTo>
                    <a:pt x="139259" y="266836"/>
                  </a:lnTo>
                  <a:lnTo>
                    <a:pt x="142581" y="271042"/>
                  </a:lnTo>
                  <a:lnTo>
                    <a:pt x="151916" y="275715"/>
                  </a:lnTo>
                  <a:lnTo>
                    <a:pt x="179186" y="273290"/>
                  </a:lnTo>
                  <a:lnTo>
                    <a:pt x="209020" y="260812"/>
                  </a:lnTo>
                  <a:lnTo>
                    <a:pt x="225542" y="244005"/>
                  </a:lnTo>
                  <a:lnTo>
                    <a:pt x="258889" y="200624"/>
                  </a:lnTo>
                  <a:lnTo>
                    <a:pt x="278790" y="155283"/>
                  </a:lnTo>
                  <a:lnTo>
                    <a:pt x="295195" y="107958"/>
                  </a:lnTo>
                  <a:lnTo>
                    <a:pt x="307959" y="69895"/>
                  </a:lnTo>
                  <a:lnTo>
                    <a:pt x="313067" y="27373"/>
                  </a:lnTo>
                  <a:lnTo>
                    <a:pt x="313766" y="14665"/>
                  </a:lnTo>
                  <a:lnTo>
                    <a:pt x="311254" y="5490"/>
                  </a:lnTo>
                  <a:lnTo>
                    <a:pt x="309102" y="1561"/>
                  </a:lnTo>
                  <a:lnTo>
                    <a:pt x="306610" y="0"/>
                  </a:lnTo>
                  <a:lnTo>
                    <a:pt x="303890" y="18"/>
                  </a:lnTo>
                  <a:lnTo>
                    <a:pt x="301018" y="1089"/>
                  </a:lnTo>
                  <a:lnTo>
                    <a:pt x="282259" y="24561"/>
                  </a:lnTo>
                  <a:lnTo>
                    <a:pt x="264442" y="59144"/>
                  </a:lnTo>
                  <a:lnTo>
                    <a:pt x="249803" y="100935"/>
                  </a:lnTo>
                  <a:lnTo>
                    <a:pt x="240432" y="147295"/>
                  </a:lnTo>
                  <a:lnTo>
                    <a:pt x="238581" y="189927"/>
                  </a:lnTo>
                  <a:lnTo>
                    <a:pt x="238328" y="206503"/>
                  </a:lnTo>
                  <a:lnTo>
                    <a:pt x="257175" y="250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799"/>
            <p:cNvSpPr/>
            <p:nvPr>
              <p:custDataLst>
                <p:tags r:id="rId125"/>
              </p:custDataLst>
            </p:nvPr>
          </p:nvSpPr>
          <p:spPr>
            <a:xfrm>
              <a:off x="3242931" y="542925"/>
              <a:ext cx="98647" cy="149445"/>
            </a:xfrm>
            <a:custGeom>
              <a:avLst/>
              <a:gdLst/>
              <a:ahLst/>
              <a:cxnLst/>
              <a:rect l="0" t="0" r="0" b="0"/>
              <a:pathLst>
                <a:path w="98647" h="149445">
                  <a:moveTo>
                    <a:pt x="62244" y="19050"/>
                  </a:moveTo>
                  <a:lnTo>
                    <a:pt x="62244" y="19050"/>
                  </a:lnTo>
                  <a:lnTo>
                    <a:pt x="57187" y="13993"/>
                  </a:lnTo>
                  <a:lnTo>
                    <a:pt x="51883" y="11511"/>
                  </a:lnTo>
                  <a:lnTo>
                    <a:pt x="48987" y="10849"/>
                  </a:lnTo>
                  <a:lnTo>
                    <a:pt x="34798" y="14974"/>
                  </a:lnTo>
                  <a:lnTo>
                    <a:pt x="26057" y="22883"/>
                  </a:lnTo>
                  <a:lnTo>
                    <a:pt x="15186" y="42058"/>
                  </a:lnTo>
                  <a:lnTo>
                    <a:pt x="8084" y="65025"/>
                  </a:lnTo>
                  <a:lnTo>
                    <a:pt x="0" y="105812"/>
                  </a:lnTo>
                  <a:lnTo>
                    <a:pt x="2124" y="124286"/>
                  </a:lnTo>
                  <a:lnTo>
                    <a:pt x="6289" y="131541"/>
                  </a:lnTo>
                  <a:lnTo>
                    <a:pt x="19383" y="142424"/>
                  </a:lnTo>
                  <a:lnTo>
                    <a:pt x="32964" y="147966"/>
                  </a:lnTo>
                  <a:lnTo>
                    <a:pt x="39549" y="149444"/>
                  </a:lnTo>
                  <a:lnTo>
                    <a:pt x="58155" y="145442"/>
                  </a:lnTo>
                  <a:lnTo>
                    <a:pt x="69042" y="141411"/>
                  </a:lnTo>
                  <a:lnTo>
                    <a:pt x="83963" y="128466"/>
                  </a:lnTo>
                  <a:lnTo>
                    <a:pt x="95490" y="108972"/>
                  </a:lnTo>
                  <a:lnTo>
                    <a:pt x="98187" y="98174"/>
                  </a:lnTo>
                  <a:lnTo>
                    <a:pt x="98646" y="74244"/>
                  </a:lnTo>
                  <a:lnTo>
                    <a:pt x="92059" y="38430"/>
                  </a:lnTo>
                  <a:lnTo>
                    <a:pt x="85726" y="27311"/>
                  </a:lnTo>
                  <a:lnTo>
                    <a:pt x="622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800"/>
            <p:cNvSpPr/>
            <p:nvPr>
              <p:custDataLst>
                <p:tags r:id="rId126"/>
              </p:custDataLst>
            </p:nvPr>
          </p:nvSpPr>
          <p:spPr>
            <a:xfrm>
              <a:off x="3400426" y="419492"/>
              <a:ext cx="74321" cy="300358"/>
            </a:xfrm>
            <a:custGeom>
              <a:avLst/>
              <a:gdLst/>
              <a:ahLst/>
              <a:cxnLst/>
              <a:rect l="0" t="0" r="0" b="0"/>
              <a:pathLst>
                <a:path w="74321" h="300358">
                  <a:moveTo>
                    <a:pt x="9524" y="9133"/>
                  </a:moveTo>
                  <a:lnTo>
                    <a:pt x="9524" y="9133"/>
                  </a:lnTo>
                  <a:lnTo>
                    <a:pt x="9524" y="932"/>
                  </a:lnTo>
                  <a:lnTo>
                    <a:pt x="8466" y="491"/>
                  </a:lnTo>
                  <a:lnTo>
                    <a:pt x="4467" y="0"/>
                  </a:lnTo>
                  <a:lnTo>
                    <a:pt x="2978" y="3044"/>
                  </a:lnTo>
                  <a:lnTo>
                    <a:pt x="392" y="44471"/>
                  </a:lnTo>
                  <a:lnTo>
                    <a:pt x="116" y="85103"/>
                  </a:lnTo>
                  <a:lnTo>
                    <a:pt x="51" y="118039"/>
                  </a:lnTo>
                  <a:lnTo>
                    <a:pt x="14" y="163815"/>
                  </a:lnTo>
                  <a:lnTo>
                    <a:pt x="4" y="203131"/>
                  </a:lnTo>
                  <a:lnTo>
                    <a:pt x="0" y="248295"/>
                  </a:lnTo>
                  <a:lnTo>
                    <a:pt x="2822" y="283901"/>
                  </a:lnTo>
                  <a:lnTo>
                    <a:pt x="8200" y="300357"/>
                  </a:lnTo>
                  <a:lnTo>
                    <a:pt x="12172" y="257713"/>
                  </a:lnTo>
                  <a:lnTo>
                    <a:pt x="24689" y="211397"/>
                  </a:lnTo>
                  <a:lnTo>
                    <a:pt x="33119" y="183008"/>
                  </a:lnTo>
                  <a:lnTo>
                    <a:pt x="35837" y="179024"/>
                  </a:lnTo>
                  <a:lnTo>
                    <a:pt x="41680" y="174599"/>
                  </a:lnTo>
                  <a:lnTo>
                    <a:pt x="44720" y="174477"/>
                  </a:lnTo>
                  <a:lnTo>
                    <a:pt x="50919" y="177164"/>
                  </a:lnTo>
                  <a:lnTo>
                    <a:pt x="60360" y="184626"/>
                  </a:lnTo>
                  <a:lnTo>
                    <a:pt x="69859" y="203653"/>
                  </a:lnTo>
                  <a:lnTo>
                    <a:pt x="74320" y="229399"/>
                  </a:lnTo>
                  <a:lnTo>
                    <a:pt x="70586" y="252079"/>
                  </a:lnTo>
                  <a:lnTo>
                    <a:pt x="57720" y="272205"/>
                  </a:lnTo>
                  <a:lnTo>
                    <a:pt x="40502" y="286517"/>
                  </a:lnTo>
                  <a:lnTo>
                    <a:pt x="28231" y="291165"/>
                  </a:lnTo>
                  <a:lnTo>
                    <a:pt x="21995" y="292404"/>
                  </a:lnTo>
                  <a:lnTo>
                    <a:pt x="17838" y="290056"/>
                  </a:lnTo>
                  <a:lnTo>
                    <a:pt x="15067" y="285315"/>
                  </a:lnTo>
                  <a:lnTo>
                    <a:pt x="13219" y="278979"/>
                  </a:lnTo>
                  <a:lnTo>
                    <a:pt x="13046" y="273697"/>
                  </a:lnTo>
                  <a:lnTo>
                    <a:pt x="19049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801"/>
            <p:cNvSpPr/>
            <p:nvPr>
              <p:custDataLst>
                <p:tags r:id="rId127"/>
              </p:custDataLst>
            </p:nvPr>
          </p:nvSpPr>
          <p:spPr>
            <a:xfrm>
              <a:off x="3548767" y="533516"/>
              <a:ext cx="80259" cy="168541"/>
            </a:xfrm>
            <a:custGeom>
              <a:avLst/>
              <a:gdLst/>
              <a:ahLst/>
              <a:cxnLst/>
              <a:rect l="0" t="0" r="0" b="0"/>
              <a:pathLst>
                <a:path w="80259" h="168541">
                  <a:moveTo>
                    <a:pt x="80258" y="9409"/>
                  </a:moveTo>
                  <a:lnTo>
                    <a:pt x="80258" y="9409"/>
                  </a:lnTo>
                  <a:lnTo>
                    <a:pt x="75201" y="4352"/>
                  </a:lnTo>
                  <a:lnTo>
                    <a:pt x="67075" y="1870"/>
                  </a:lnTo>
                  <a:lnTo>
                    <a:pt x="22924" y="0"/>
                  </a:lnTo>
                  <a:lnTo>
                    <a:pt x="18752" y="2078"/>
                  </a:lnTo>
                  <a:lnTo>
                    <a:pt x="11294" y="10031"/>
                  </a:lnTo>
                  <a:lnTo>
                    <a:pt x="1145" y="26409"/>
                  </a:lnTo>
                  <a:lnTo>
                    <a:pt x="0" y="32384"/>
                  </a:lnTo>
                  <a:lnTo>
                    <a:pt x="1548" y="44667"/>
                  </a:lnTo>
                  <a:lnTo>
                    <a:pt x="27478" y="87608"/>
                  </a:lnTo>
                  <a:lnTo>
                    <a:pt x="54556" y="121975"/>
                  </a:lnTo>
                  <a:lnTo>
                    <a:pt x="59237" y="145068"/>
                  </a:lnTo>
                  <a:lnTo>
                    <a:pt x="57510" y="157191"/>
                  </a:lnTo>
                  <a:lnTo>
                    <a:pt x="55568" y="161905"/>
                  </a:lnTo>
                  <a:lnTo>
                    <a:pt x="51098" y="165048"/>
                  </a:lnTo>
                  <a:lnTo>
                    <a:pt x="37665" y="168540"/>
                  </a:lnTo>
                  <a:lnTo>
                    <a:pt x="26755" y="167270"/>
                  </a:lnTo>
                  <a:lnTo>
                    <a:pt x="22364" y="165450"/>
                  </a:lnTo>
                  <a:lnTo>
                    <a:pt x="14664" y="154960"/>
                  </a:lnTo>
                  <a:lnTo>
                    <a:pt x="4058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802"/>
            <p:cNvSpPr/>
            <p:nvPr>
              <p:custDataLst>
                <p:tags r:id="rId128"/>
              </p:custDataLst>
            </p:nvPr>
          </p:nvSpPr>
          <p:spPr>
            <a:xfrm>
              <a:off x="3640966" y="563965"/>
              <a:ext cx="102360" cy="126515"/>
            </a:xfrm>
            <a:custGeom>
              <a:avLst/>
              <a:gdLst/>
              <a:ahLst/>
              <a:cxnLst/>
              <a:rect l="0" t="0" r="0" b="0"/>
              <a:pathLst>
                <a:path w="102360" h="126515">
                  <a:moveTo>
                    <a:pt x="7109" y="45635"/>
                  </a:moveTo>
                  <a:lnTo>
                    <a:pt x="7109" y="45635"/>
                  </a:lnTo>
                  <a:lnTo>
                    <a:pt x="12166" y="45635"/>
                  </a:lnTo>
                  <a:lnTo>
                    <a:pt x="17470" y="48457"/>
                  </a:lnTo>
                  <a:lnTo>
                    <a:pt x="20366" y="50692"/>
                  </a:lnTo>
                  <a:lnTo>
                    <a:pt x="23356" y="51123"/>
                  </a:lnTo>
                  <a:lnTo>
                    <a:pt x="43965" y="41510"/>
                  </a:lnTo>
                  <a:lnTo>
                    <a:pt x="52770" y="32866"/>
                  </a:lnTo>
                  <a:lnTo>
                    <a:pt x="67046" y="15126"/>
                  </a:lnTo>
                  <a:lnTo>
                    <a:pt x="68234" y="11537"/>
                  </a:lnTo>
                  <a:lnTo>
                    <a:pt x="67967" y="8086"/>
                  </a:lnTo>
                  <a:lnTo>
                    <a:pt x="66731" y="4728"/>
                  </a:lnTo>
                  <a:lnTo>
                    <a:pt x="63790" y="2488"/>
                  </a:lnTo>
                  <a:lnTo>
                    <a:pt x="54879" y="0"/>
                  </a:lnTo>
                  <a:lnTo>
                    <a:pt x="49539" y="1454"/>
                  </a:lnTo>
                  <a:lnTo>
                    <a:pt x="37961" y="8713"/>
                  </a:lnTo>
                  <a:lnTo>
                    <a:pt x="9813" y="44222"/>
                  </a:lnTo>
                  <a:lnTo>
                    <a:pt x="3019" y="57707"/>
                  </a:lnTo>
                  <a:lnTo>
                    <a:pt x="0" y="70756"/>
                  </a:lnTo>
                  <a:lnTo>
                    <a:pt x="3356" y="100115"/>
                  </a:lnTo>
                  <a:lnTo>
                    <a:pt x="11086" y="115004"/>
                  </a:lnTo>
                  <a:lnTo>
                    <a:pt x="16110" y="120456"/>
                  </a:lnTo>
                  <a:lnTo>
                    <a:pt x="35804" y="126514"/>
                  </a:lnTo>
                  <a:lnTo>
                    <a:pt x="102359" y="121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803"/>
            <p:cNvSpPr/>
            <p:nvPr>
              <p:custDataLst>
                <p:tags r:id="rId129"/>
              </p:custDataLst>
            </p:nvPr>
          </p:nvSpPr>
          <p:spPr>
            <a:xfrm>
              <a:off x="3786345" y="542925"/>
              <a:ext cx="71281" cy="158135"/>
            </a:xfrm>
            <a:custGeom>
              <a:avLst/>
              <a:gdLst/>
              <a:ahLst/>
              <a:cxnLst/>
              <a:rect l="0" t="0" r="0" b="0"/>
              <a:pathLst>
                <a:path w="71281" h="158135">
                  <a:moveTo>
                    <a:pt x="14130" y="0"/>
                  </a:moveTo>
                  <a:lnTo>
                    <a:pt x="14130" y="0"/>
                  </a:lnTo>
                  <a:lnTo>
                    <a:pt x="873" y="0"/>
                  </a:lnTo>
                  <a:lnTo>
                    <a:pt x="0" y="1058"/>
                  </a:lnTo>
                  <a:lnTo>
                    <a:pt x="477" y="2822"/>
                  </a:lnTo>
                  <a:lnTo>
                    <a:pt x="14604" y="40020"/>
                  </a:lnTo>
                  <a:lnTo>
                    <a:pt x="25682" y="80341"/>
                  </a:lnTo>
                  <a:lnTo>
                    <a:pt x="40061" y="123352"/>
                  </a:lnTo>
                  <a:lnTo>
                    <a:pt x="40471" y="136315"/>
                  </a:lnTo>
                  <a:lnTo>
                    <a:pt x="37126" y="149132"/>
                  </a:lnTo>
                  <a:lnTo>
                    <a:pt x="34752" y="153396"/>
                  </a:lnTo>
                  <a:lnTo>
                    <a:pt x="32112" y="156239"/>
                  </a:lnTo>
                  <a:lnTo>
                    <a:pt x="29293" y="158134"/>
                  </a:lnTo>
                  <a:lnTo>
                    <a:pt x="26355" y="157281"/>
                  </a:lnTo>
                  <a:lnTo>
                    <a:pt x="20269" y="150689"/>
                  </a:lnTo>
                  <a:lnTo>
                    <a:pt x="16859" y="137881"/>
                  </a:lnTo>
                  <a:lnTo>
                    <a:pt x="16401" y="119489"/>
                  </a:lnTo>
                  <a:lnTo>
                    <a:pt x="22094" y="81500"/>
                  </a:lnTo>
                  <a:lnTo>
                    <a:pt x="31541" y="50254"/>
                  </a:lnTo>
                  <a:lnTo>
                    <a:pt x="54144" y="18521"/>
                  </a:lnTo>
                  <a:lnTo>
                    <a:pt x="7128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804"/>
            <p:cNvSpPr/>
            <p:nvPr>
              <p:custDataLst>
                <p:tags r:id="rId130"/>
              </p:custDataLst>
            </p:nvPr>
          </p:nvSpPr>
          <p:spPr>
            <a:xfrm>
              <a:off x="3924300" y="552450"/>
              <a:ext cx="95251" cy="117087"/>
            </a:xfrm>
            <a:custGeom>
              <a:avLst/>
              <a:gdLst/>
              <a:ahLst/>
              <a:cxnLst/>
              <a:rect l="0" t="0" r="0" b="0"/>
              <a:pathLst>
                <a:path w="95251" h="117087">
                  <a:moveTo>
                    <a:pt x="0" y="0"/>
                  </a:moveTo>
                  <a:lnTo>
                    <a:pt x="0" y="0"/>
                  </a:lnTo>
                  <a:lnTo>
                    <a:pt x="5057" y="46692"/>
                  </a:lnTo>
                  <a:lnTo>
                    <a:pt x="11759" y="92305"/>
                  </a:lnTo>
                  <a:lnTo>
                    <a:pt x="19712" y="110605"/>
                  </a:lnTo>
                  <a:lnTo>
                    <a:pt x="24636" y="116891"/>
                  </a:lnTo>
                  <a:lnTo>
                    <a:pt x="25949" y="117086"/>
                  </a:lnTo>
                  <a:lnTo>
                    <a:pt x="42379" y="92912"/>
                  </a:lnTo>
                  <a:lnTo>
                    <a:pt x="64376" y="47502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4" name="SMARTInkShape-Group308"/>
          <p:cNvGrpSpPr/>
          <p:nvPr/>
        </p:nvGrpSpPr>
        <p:grpSpPr>
          <a:xfrm>
            <a:off x="5286378" y="268170"/>
            <a:ext cx="742948" cy="805082"/>
            <a:chOff x="5286378" y="268170"/>
            <a:chExt cx="742948" cy="805082"/>
          </a:xfrm>
        </p:grpSpPr>
        <p:sp>
          <p:nvSpPr>
            <p:cNvPr id="374" name="SMARTInkShape-1805"/>
            <p:cNvSpPr/>
            <p:nvPr>
              <p:custDataLst>
                <p:tags r:id="rId111"/>
              </p:custDataLst>
            </p:nvPr>
          </p:nvSpPr>
          <p:spPr>
            <a:xfrm>
              <a:off x="5286398" y="552842"/>
              <a:ext cx="161895" cy="520410"/>
            </a:xfrm>
            <a:custGeom>
              <a:avLst/>
              <a:gdLst/>
              <a:ahLst/>
              <a:cxnLst/>
              <a:rect l="0" t="0" r="0" b="0"/>
              <a:pathLst>
                <a:path w="161895" h="520410">
                  <a:moveTo>
                    <a:pt x="9502" y="9133"/>
                  </a:moveTo>
                  <a:lnTo>
                    <a:pt x="9502" y="9133"/>
                  </a:lnTo>
                  <a:lnTo>
                    <a:pt x="9502" y="0"/>
                  </a:lnTo>
                  <a:lnTo>
                    <a:pt x="9502" y="4781"/>
                  </a:lnTo>
                  <a:lnTo>
                    <a:pt x="6680" y="10021"/>
                  </a:lnTo>
                  <a:lnTo>
                    <a:pt x="4446" y="12900"/>
                  </a:lnTo>
                  <a:lnTo>
                    <a:pt x="1963" y="21743"/>
                  </a:lnTo>
                  <a:lnTo>
                    <a:pt x="152" y="67390"/>
                  </a:lnTo>
                  <a:lnTo>
                    <a:pt x="0" y="114054"/>
                  </a:lnTo>
                  <a:lnTo>
                    <a:pt x="1042" y="141468"/>
                  </a:lnTo>
                  <a:lnTo>
                    <a:pt x="5037" y="156496"/>
                  </a:lnTo>
                  <a:lnTo>
                    <a:pt x="13162" y="167408"/>
                  </a:lnTo>
                  <a:lnTo>
                    <a:pt x="23829" y="174727"/>
                  </a:lnTo>
                  <a:lnTo>
                    <a:pt x="35626" y="177981"/>
                  </a:lnTo>
                  <a:lnTo>
                    <a:pt x="45101" y="176604"/>
                  </a:lnTo>
                  <a:lnTo>
                    <a:pt x="53899" y="171406"/>
                  </a:lnTo>
                  <a:lnTo>
                    <a:pt x="77881" y="149924"/>
                  </a:lnTo>
                  <a:lnTo>
                    <a:pt x="108037" y="102841"/>
                  </a:lnTo>
                  <a:lnTo>
                    <a:pt x="126574" y="77735"/>
                  </a:lnTo>
                  <a:lnTo>
                    <a:pt x="139977" y="42352"/>
                  </a:lnTo>
                  <a:lnTo>
                    <a:pt x="142684" y="20811"/>
                  </a:lnTo>
                  <a:lnTo>
                    <a:pt x="142850" y="65232"/>
                  </a:lnTo>
                  <a:lnTo>
                    <a:pt x="142852" y="106645"/>
                  </a:lnTo>
                  <a:lnTo>
                    <a:pt x="149397" y="148457"/>
                  </a:lnTo>
                  <a:lnTo>
                    <a:pt x="151985" y="188098"/>
                  </a:lnTo>
                  <a:lnTo>
                    <a:pt x="158846" y="233299"/>
                  </a:lnTo>
                  <a:lnTo>
                    <a:pt x="161299" y="273272"/>
                  </a:lnTo>
                  <a:lnTo>
                    <a:pt x="161723" y="313174"/>
                  </a:lnTo>
                  <a:lnTo>
                    <a:pt x="161867" y="354470"/>
                  </a:lnTo>
                  <a:lnTo>
                    <a:pt x="161894" y="399277"/>
                  </a:lnTo>
                  <a:lnTo>
                    <a:pt x="160842" y="440585"/>
                  </a:lnTo>
                  <a:lnTo>
                    <a:pt x="153239" y="473873"/>
                  </a:lnTo>
                  <a:lnTo>
                    <a:pt x="131310" y="513109"/>
                  </a:lnTo>
                  <a:lnTo>
                    <a:pt x="125633" y="516567"/>
                  </a:lnTo>
                  <a:lnTo>
                    <a:pt x="110857" y="520409"/>
                  </a:lnTo>
                  <a:lnTo>
                    <a:pt x="96529" y="519295"/>
                  </a:lnTo>
                  <a:lnTo>
                    <a:pt x="89745" y="517516"/>
                  </a:lnTo>
                  <a:lnTo>
                    <a:pt x="84164" y="513155"/>
                  </a:lnTo>
                  <a:lnTo>
                    <a:pt x="75140" y="499843"/>
                  </a:lnTo>
                  <a:lnTo>
                    <a:pt x="69168" y="479554"/>
                  </a:lnTo>
                  <a:lnTo>
                    <a:pt x="72453" y="455081"/>
                  </a:lnTo>
                  <a:lnTo>
                    <a:pt x="92252" y="417820"/>
                  </a:lnTo>
                  <a:lnTo>
                    <a:pt x="114277" y="399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806"/>
            <p:cNvSpPr/>
            <p:nvPr>
              <p:custDataLst>
                <p:tags r:id="rId112"/>
              </p:custDataLst>
            </p:nvPr>
          </p:nvSpPr>
          <p:spPr>
            <a:xfrm>
              <a:off x="5286378" y="268170"/>
              <a:ext cx="85723" cy="205637"/>
            </a:xfrm>
            <a:custGeom>
              <a:avLst/>
              <a:gdLst/>
              <a:ahLst/>
              <a:cxnLst/>
              <a:rect l="0" t="0" r="0" b="0"/>
              <a:pathLst>
                <a:path w="85723" h="205637">
                  <a:moveTo>
                    <a:pt x="28572" y="93780"/>
                  </a:moveTo>
                  <a:lnTo>
                    <a:pt x="28572" y="93780"/>
                  </a:lnTo>
                  <a:lnTo>
                    <a:pt x="28572" y="98837"/>
                  </a:lnTo>
                  <a:lnTo>
                    <a:pt x="25750" y="104141"/>
                  </a:lnTo>
                  <a:lnTo>
                    <a:pt x="20968" y="112143"/>
                  </a:lnTo>
                  <a:lnTo>
                    <a:pt x="12097" y="140329"/>
                  </a:lnTo>
                  <a:lnTo>
                    <a:pt x="7463" y="160136"/>
                  </a:lnTo>
                  <a:lnTo>
                    <a:pt x="2209" y="179411"/>
                  </a:lnTo>
                  <a:lnTo>
                    <a:pt x="127" y="205636"/>
                  </a:lnTo>
                  <a:lnTo>
                    <a:pt x="0" y="175513"/>
                  </a:lnTo>
                  <a:lnTo>
                    <a:pt x="7536" y="134177"/>
                  </a:lnTo>
                  <a:lnTo>
                    <a:pt x="16865" y="92828"/>
                  </a:lnTo>
                  <a:lnTo>
                    <a:pt x="31878" y="51086"/>
                  </a:lnTo>
                  <a:lnTo>
                    <a:pt x="37733" y="19133"/>
                  </a:lnTo>
                  <a:lnTo>
                    <a:pt x="37935" y="13684"/>
                  </a:lnTo>
                  <a:lnTo>
                    <a:pt x="39048" y="11808"/>
                  </a:lnTo>
                  <a:lnTo>
                    <a:pt x="40848" y="10557"/>
                  </a:lnTo>
                  <a:lnTo>
                    <a:pt x="43106" y="9723"/>
                  </a:lnTo>
                  <a:lnTo>
                    <a:pt x="44612" y="8109"/>
                  </a:lnTo>
                  <a:lnTo>
                    <a:pt x="47226" y="0"/>
                  </a:lnTo>
                  <a:lnTo>
                    <a:pt x="47599" y="8317"/>
                  </a:lnTo>
                  <a:lnTo>
                    <a:pt x="47612" y="12757"/>
                  </a:lnTo>
                  <a:lnTo>
                    <a:pt x="56264" y="44303"/>
                  </a:lnTo>
                  <a:lnTo>
                    <a:pt x="59795" y="73423"/>
                  </a:lnTo>
                  <a:lnTo>
                    <a:pt x="71326" y="119104"/>
                  </a:lnTo>
                  <a:lnTo>
                    <a:pt x="85692" y="150810"/>
                  </a:lnTo>
                  <a:lnTo>
                    <a:pt x="85718" y="150914"/>
                  </a:lnTo>
                  <a:lnTo>
                    <a:pt x="85722" y="160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807"/>
            <p:cNvSpPr/>
            <p:nvPr>
              <p:custDataLst>
                <p:tags r:id="rId113"/>
              </p:custDataLst>
            </p:nvPr>
          </p:nvSpPr>
          <p:spPr>
            <a:xfrm>
              <a:off x="5534035" y="685800"/>
              <a:ext cx="47616" cy="185772"/>
            </a:xfrm>
            <a:custGeom>
              <a:avLst/>
              <a:gdLst/>
              <a:ahLst/>
              <a:cxnLst/>
              <a:rect l="0" t="0" r="0" b="0"/>
              <a:pathLst>
                <a:path w="47616" h="185772">
                  <a:moveTo>
                    <a:pt x="9515" y="0"/>
                  </a:moveTo>
                  <a:lnTo>
                    <a:pt x="9515" y="0"/>
                  </a:lnTo>
                  <a:lnTo>
                    <a:pt x="9515" y="43620"/>
                  </a:lnTo>
                  <a:lnTo>
                    <a:pt x="6693" y="77290"/>
                  </a:lnTo>
                  <a:lnTo>
                    <a:pt x="873" y="117423"/>
                  </a:lnTo>
                  <a:lnTo>
                    <a:pt x="42" y="163258"/>
                  </a:lnTo>
                  <a:lnTo>
                    <a:pt x="0" y="177475"/>
                  </a:lnTo>
                  <a:lnTo>
                    <a:pt x="5638" y="182242"/>
                  </a:lnTo>
                  <a:lnTo>
                    <a:pt x="10106" y="184995"/>
                  </a:lnTo>
                  <a:lnTo>
                    <a:pt x="13085" y="185771"/>
                  </a:lnTo>
                  <a:lnTo>
                    <a:pt x="15069" y="185231"/>
                  </a:lnTo>
                  <a:lnTo>
                    <a:pt x="16393" y="183812"/>
                  </a:lnTo>
                  <a:lnTo>
                    <a:pt x="36592" y="178526"/>
                  </a:lnTo>
                  <a:lnTo>
                    <a:pt x="40265" y="176168"/>
                  </a:lnTo>
                  <a:lnTo>
                    <a:pt x="44349" y="170725"/>
                  </a:lnTo>
                  <a:lnTo>
                    <a:pt x="4761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808"/>
            <p:cNvSpPr/>
            <p:nvPr>
              <p:custDataLst>
                <p:tags r:id="rId114"/>
              </p:custDataLst>
            </p:nvPr>
          </p:nvSpPr>
          <p:spPr>
            <a:xfrm>
              <a:off x="5486400" y="7524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45057" y="952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809"/>
            <p:cNvSpPr/>
            <p:nvPr>
              <p:custDataLst>
                <p:tags r:id="rId115"/>
              </p:custDataLst>
            </p:nvPr>
          </p:nvSpPr>
          <p:spPr>
            <a:xfrm>
              <a:off x="5611549" y="781050"/>
              <a:ext cx="74877" cy="9526"/>
            </a:xfrm>
            <a:custGeom>
              <a:avLst/>
              <a:gdLst/>
              <a:ahLst/>
              <a:cxnLst/>
              <a:rect l="0" t="0" r="0" b="0"/>
              <a:pathLst>
                <a:path w="7487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6993" y="9525"/>
                  </a:lnTo>
                  <a:lnTo>
                    <a:pt x="29553" y="1324"/>
                  </a:lnTo>
                  <a:lnTo>
                    <a:pt x="57601" y="8317"/>
                  </a:lnTo>
                  <a:lnTo>
                    <a:pt x="61243" y="7661"/>
                  </a:lnTo>
                  <a:lnTo>
                    <a:pt x="74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810"/>
            <p:cNvSpPr/>
            <p:nvPr>
              <p:custDataLst>
                <p:tags r:id="rId116"/>
              </p:custDataLst>
            </p:nvPr>
          </p:nvSpPr>
          <p:spPr>
            <a:xfrm>
              <a:off x="5638800" y="724292"/>
              <a:ext cx="9526" cy="104384"/>
            </a:xfrm>
            <a:custGeom>
              <a:avLst/>
              <a:gdLst/>
              <a:ahLst/>
              <a:cxnLst/>
              <a:rect l="0" t="0" r="0" b="0"/>
              <a:pathLst>
                <a:path w="9526" h="10438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3376"/>
                  </a:lnTo>
                  <a:lnTo>
                    <a:pt x="0" y="88182"/>
                  </a:lnTo>
                  <a:lnTo>
                    <a:pt x="0" y="96477"/>
                  </a:lnTo>
                  <a:lnTo>
                    <a:pt x="1058" y="99112"/>
                  </a:lnTo>
                  <a:lnTo>
                    <a:pt x="2822" y="100869"/>
                  </a:lnTo>
                  <a:lnTo>
                    <a:pt x="5056" y="102040"/>
                  </a:lnTo>
                  <a:lnTo>
                    <a:pt x="5488" y="102821"/>
                  </a:lnTo>
                  <a:lnTo>
                    <a:pt x="4716" y="103342"/>
                  </a:lnTo>
                  <a:lnTo>
                    <a:pt x="3144" y="103689"/>
                  </a:lnTo>
                  <a:lnTo>
                    <a:pt x="3155" y="103920"/>
                  </a:lnTo>
                  <a:lnTo>
                    <a:pt x="9525" y="1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811"/>
            <p:cNvSpPr/>
            <p:nvPr>
              <p:custDataLst>
                <p:tags r:id="rId117"/>
              </p:custDataLst>
            </p:nvPr>
          </p:nvSpPr>
          <p:spPr>
            <a:xfrm>
              <a:off x="5715116" y="733459"/>
              <a:ext cx="9410" cy="85692"/>
            </a:xfrm>
            <a:custGeom>
              <a:avLst/>
              <a:gdLst/>
              <a:ahLst/>
              <a:cxnLst/>
              <a:rect l="0" t="0" r="0" b="0"/>
              <a:pathLst>
                <a:path w="9410" h="85692">
                  <a:moveTo>
                    <a:pt x="9409" y="9491"/>
                  </a:moveTo>
                  <a:lnTo>
                    <a:pt x="9409" y="9491"/>
                  </a:lnTo>
                  <a:lnTo>
                    <a:pt x="9409" y="4435"/>
                  </a:lnTo>
                  <a:lnTo>
                    <a:pt x="8351" y="2945"/>
                  </a:lnTo>
                  <a:lnTo>
                    <a:pt x="6587" y="1952"/>
                  </a:lnTo>
                  <a:lnTo>
                    <a:pt x="0" y="0"/>
                  </a:lnTo>
                  <a:lnTo>
                    <a:pt x="4975" y="5033"/>
                  </a:lnTo>
                  <a:lnTo>
                    <a:pt x="7438" y="13154"/>
                  </a:lnTo>
                  <a:lnTo>
                    <a:pt x="9331" y="59376"/>
                  </a:lnTo>
                  <a:lnTo>
                    <a:pt x="9409" y="85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812"/>
            <p:cNvSpPr/>
            <p:nvPr>
              <p:custDataLst>
                <p:tags r:id="rId118"/>
              </p:custDataLst>
            </p:nvPr>
          </p:nvSpPr>
          <p:spPr>
            <a:xfrm>
              <a:off x="5848350" y="581025"/>
              <a:ext cx="19041" cy="360147"/>
            </a:xfrm>
            <a:custGeom>
              <a:avLst/>
              <a:gdLst/>
              <a:ahLst/>
              <a:cxnLst/>
              <a:rect l="0" t="0" r="0" b="0"/>
              <a:pathLst>
                <a:path w="19041" h="360147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9" y="10361"/>
                  </a:lnTo>
                  <a:lnTo>
                    <a:pt x="9409" y="50113"/>
                  </a:lnTo>
                  <a:lnTo>
                    <a:pt x="10561" y="93821"/>
                  </a:lnTo>
                  <a:lnTo>
                    <a:pt x="17723" y="140635"/>
                  </a:lnTo>
                  <a:lnTo>
                    <a:pt x="18788" y="187039"/>
                  </a:lnTo>
                  <a:lnTo>
                    <a:pt x="18998" y="232424"/>
                  </a:lnTo>
                  <a:lnTo>
                    <a:pt x="19040" y="277568"/>
                  </a:lnTo>
                  <a:lnTo>
                    <a:pt x="11508" y="324759"/>
                  </a:lnTo>
                  <a:lnTo>
                    <a:pt x="9559" y="360146"/>
                  </a:lnTo>
                  <a:lnTo>
                    <a:pt x="9525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813"/>
            <p:cNvSpPr/>
            <p:nvPr>
              <p:custDataLst>
                <p:tags r:id="rId119"/>
              </p:custDataLst>
            </p:nvPr>
          </p:nvSpPr>
          <p:spPr>
            <a:xfrm>
              <a:off x="5943652" y="685800"/>
              <a:ext cx="47574" cy="198802"/>
            </a:xfrm>
            <a:custGeom>
              <a:avLst/>
              <a:gdLst/>
              <a:ahLst/>
              <a:cxnLst/>
              <a:rect l="0" t="0" r="0" b="0"/>
              <a:pathLst>
                <a:path w="47574" h="198802">
                  <a:moveTo>
                    <a:pt x="9473" y="0"/>
                  </a:moveTo>
                  <a:lnTo>
                    <a:pt x="9473" y="0"/>
                  </a:lnTo>
                  <a:lnTo>
                    <a:pt x="9473" y="42815"/>
                  </a:lnTo>
                  <a:lnTo>
                    <a:pt x="8415" y="89118"/>
                  </a:lnTo>
                  <a:lnTo>
                    <a:pt x="536" y="134698"/>
                  </a:lnTo>
                  <a:lnTo>
                    <a:pt x="0" y="179107"/>
                  </a:lnTo>
                  <a:lnTo>
                    <a:pt x="1029" y="190728"/>
                  </a:lnTo>
                  <a:lnTo>
                    <a:pt x="2785" y="193827"/>
                  </a:lnTo>
                  <a:lnTo>
                    <a:pt x="5016" y="195893"/>
                  </a:lnTo>
                  <a:lnTo>
                    <a:pt x="10314" y="198188"/>
                  </a:lnTo>
                  <a:lnTo>
                    <a:pt x="13209" y="198801"/>
                  </a:lnTo>
                  <a:lnTo>
                    <a:pt x="16197" y="198150"/>
                  </a:lnTo>
                  <a:lnTo>
                    <a:pt x="22339" y="194606"/>
                  </a:lnTo>
                  <a:lnTo>
                    <a:pt x="4757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814"/>
            <p:cNvSpPr/>
            <p:nvPr>
              <p:custDataLst>
                <p:tags r:id="rId120"/>
              </p:custDataLst>
            </p:nvPr>
          </p:nvSpPr>
          <p:spPr>
            <a:xfrm>
              <a:off x="5905500" y="7620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3183" y="21036"/>
                  </a:lnTo>
                  <a:lnTo>
                    <a:pt x="29659" y="16816"/>
                  </a:lnTo>
                  <a:lnTo>
                    <a:pt x="43873" y="12765"/>
                  </a:lnTo>
                  <a:lnTo>
                    <a:pt x="91214" y="875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7" name="SMARTInkShape-Group309"/>
          <p:cNvGrpSpPr/>
          <p:nvPr/>
        </p:nvGrpSpPr>
        <p:grpSpPr>
          <a:xfrm>
            <a:off x="6320256" y="600075"/>
            <a:ext cx="166270" cy="95100"/>
            <a:chOff x="6320256" y="600075"/>
            <a:chExt cx="166270" cy="95100"/>
          </a:xfrm>
        </p:grpSpPr>
        <p:sp>
          <p:nvSpPr>
            <p:cNvPr id="385" name="SMARTInkShape-1815"/>
            <p:cNvSpPr/>
            <p:nvPr>
              <p:custDataLst>
                <p:tags r:id="rId109"/>
              </p:custDataLst>
            </p:nvPr>
          </p:nvSpPr>
          <p:spPr>
            <a:xfrm>
              <a:off x="6334125" y="6000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0020" y="9525"/>
                  </a:lnTo>
                  <a:lnTo>
                    <a:pt x="85978" y="846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816"/>
            <p:cNvSpPr/>
            <p:nvPr>
              <p:custDataLst>
                <p:tags r:id="rId110"/>
              </p:custDataLst>
            </p:nvPr>
          </p:nvSpPr>
          <p:spPr>
            <a:xfrm>
              <a:off x="6320256" y="657225"/>
              <a:ext cx="166270" cy="37950"/>
            </a:xfrm>
            <a:custGeom>
              <a:avLst/>
              <a:gdLst/>
              <a:ahLst/>
              <a:cxnLst/>
              <a:rect l="0" t="0" r="0" b="0"/>
              <a:pathLst>
                <a:path w="166270" h="37950">
                  <a:moveTo>
                    <a:pt x="23394" y="19050"/>
                  </a:moveTo>
                  <a:lnTo>
                    <a:pt x="23394" y="19050"/>
                  </a:lnTo>
                  <a:lnTo>
                    <a:pt x="7147" y="34238"/>
                  </a:lnTo>
                  <a:lnTo>
                    <a:pt x="0" y="36956"/>
                  </a:lnTo>
                  <a:lnTo>
                    <a:pt x="390" y="37337"/>
                  </a:lnTo>
                  <a:lnTo>
                    <a:pt x="18732" y="37949"/>
                  </a:lnTo>
                  <a:lnTo>
                    <a:pt x="64956" y="27719"/>
                  </a:lnTo>
                  <a:lnTo>
                    <a:pt x="112559" y="16989"/>
                  </a:lnTo>
                  <a:lnTo>
                    <a:pt x="1662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310"/>
          <p:cNvGrpSpPr/>
          <p:nvPr/>
        </p:nvGrpSpPr>
        <p:grpSpPr>
          <a:xfrm>
            <a:off x="6867577" y="523875"/>
            <a:ext cx="304749" cy="465637"/>
            <a:chOff x="6867577" y="523875"/>
            <a:chExt cx="304749" cy="465637"/>
          </a:xfrm>
        </p:grpSpPr>
        <p:sp>
          <p:nvSpPr>
            <p:cNvPr id="388" name="SMARTInkShape-1817"/>
            <p:cNvSpPr/>
            <p:nvPr>
              <p:custDataLst>
                <p:tags r:id="rId106"/>
              </p:custDataLst>
            </p:nvPr>
          </p:nvSpPr>
          <p:spPr>
            <a:xfrm>
              <a:off x="6867577" y="523875"/>
              <a:ext cx="152271" cy="465637"/>
            </a:xfrm>
            <a:custGeom>
              <a:avLst/>
              <a:gdLst/>
              <a:ahLst/>
              <a:cxnLst/>
              <a:rect l="0" t="0" r="0" b="0"/>
              <a:pathLst>
                <a:path w="152271" h="465637">
                  <a:moveTo>
                    <a:pt x="9473" y="0"/>
                  </a:moveTo>
                  <a:lnTo>
                    <a:pt x="9473" y="0"/>
                  </a:lnTo>
                  <a:lnTo>
                    <a:pt x="4417" y="0"/>
                  </a:lnTo>
                  <a:lnTo>
                    <a:pt x="2928" y="1058"/>
                  </a:lnTo>
                  <a:lnTo>
                    <a:pt x="1935" y="2822"/>
                  </a:lnTo>
                  <a:lnTo>
                    <a:pt x="536" y="13183"/>
                  </a:lnTo>
                  <a:lnTo>
                    <a:pt x="0" y="53591"/>
                  </a:lnTo>
                  <a:lnTo>
                    <a:pt x="1013" y="97760"/>
                  </a:lnTo>
                  <a:lnTo>
                    <a:pt x="13206" y="138149"/>
                  </a:lnTo>
                  <a:lnTo>
                    <a:pt x="19246" y="146066"/>
                  </a:lnTo>
                  <a:lnTo>
                    <a:pt x="22338" y="148178"/>
                  </a:lnTo>
                  <a:lnTo>
                    <a:pt x="41859" y="151149"/>
                  </a:lnTo>
                  <a:lnTo>
                    <a:pt x="62695" y="146973"/>
                  </a:lnTo>
                  <a:lnTo>
                    <a:pt x="87332" y="133976"/>
                  </a:lnTo>
                  <a:lnTo>
                    <a:pt x="104626" y="116720"/>
                  </a:lnTo>
                  <a:lnTo>
                    <a:pt x="134861" y="71108"/>
                  </a:lnTo>
                  <a:lnTo>
                    <a:pt x="140464" y="51173"/>
                  </a:lnTo>
                  <a:lnTo>
                    <a:pt x="142762" y="20175"/>
                  </a:lnTo>
                  <a:lnTo>
                    <a:pt x="142822" y="60715"/>
                  </a:lnTo>
                  <a:lnTo>
                    <a:pt x="142823" y="105244"/>
                  </a:lnTo>
                  <a:lnTo>
                    <a:pt x="142823" y="142968"/>
                  </a:lnTo>
                  <a:lnTo>
                    <a:pt x="143881" y="186481"/>
                  </a:lnTo>
                  <a:lnTo>
                    <a:pt x="150361" y="223298"/>
                  </a:lnTo>
                  <a:lnTo>
                    <a:pt x="151955" y="270709"/>
                  </a:lnTo>
                  <a:lnTo>
                    <a:pt x="152270" y="307748"/>
                  </a:lnTo>
                  <a:lnTo>
                    <a:pt x="149510" y="350812"/>
                  </a:lnTo>
                  <a:lnTo>
                    <a:pt x="140587" y="394355"/>
                  </a:lnTo>
                  <a:lnTo>
                    <a:pt x="128668" y="435966"/>
                  </a:lnTo>
                  <a:lnTo>
                    <a:pt x="115111" y="454319"/>
                  </a:lnTo>
                  <a:lnTo>
                    <a:pt x="106517" y="461211"/>
                  </a:lnTo>
                  <a:lnTo>
                    <a:pt x="95730" y="465091"/>
                  </a:lnTo>
                  <a:lnTo>
                    <a:pt x="92377" y="465636"/>
                  </a:lnTo>
                  <a:lnTo>
                    <a:pt x="89084" y="464941"/>
                  </a:lnTo>
                  <a:lnTo>
                    <a:pt x="82603" y="461346"/>
                  </a:lnTo>
                  <a:lnTo>
                    <a:pt x="69819" y="442810"/>
                  </a:lnTo>
                  <a:lnTo>
                    <a:pt x="63457" y="431049"/>
                  </a:lnTo>
                  <a:lnTo>
                    <a:pt x="62395" y="424949"/>
                  </a:lnTo>
                  <a:lnTo>
                    <a:pt x="64038" y="412527"/>
                  </a:lnTo>
                  <a:lnTo>
                    <a:pt x="76148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818"/>
            <p:cNvSpPr/>
            <p:nvPr>
              <p:custDataLst>
                <p:tags r:id="rId107"/>
              </p:custDataLst>
            </p:nvPr>
          </p:nvSpPr>
          <p:spPr>
            <a:xfrm>
              <a:off x="7115186" y="676667"/>
              <a:ext cx="57140" cy="236719"/>
            </a:xfrm>
            <a:custGeom>
              <a:avLst/>
              <a:gdLst/>
              <a:ahLst/>
              <a:cxnLst/>
              <a:rect l="0" t="0" r="0" b="0"/>
              <a:pathLst>
                <a:path w="57140" h="236719">
                  <a:moveTo>
                    <a:pt x="19039" y="9133"/>
                  </a:moveTo>
                  <a:lnTo>
                    <a:pt x="19039" y="9133"/>
                  </a:lnTo>
                  <a:lnTo>
                    <a:pt x="19039" y="0"/>
                  </a:lnTo>
                  <a:lnTo>
                    <a:pt x="17981" y="26637"/>
                  </a:lnTo>
                  <a:lnTo>
                    <a:pt x="10839" y="72390"/>
                  </a:lnTo>
                  <a:lnTo>
                    <a:pt x="3230" y="114291"/>
                  </a:lnTo>
                  <a:lnTo>
                    <a:pt x="629" y="159414"/>
                  </a:lnTo>
                  <a:lnTo>
                    <a:pt x="115" y="204271"/>
                  </a:lnTo>
                  <a:lnTo>
                    <a:pt x="0" y="234308"/>
                  </a:lnTo>
                  <a:lnTo>
                    <a:pt x="2114" y="235449"/>
                  </a:lnTo>
                  <a:lnTo>
                    <a:pt x="10105" y="236718"/>
                  </a:lnTo>
                  <a:lnTo>
                    <a:pt x="39714" y="229443"/>
                  </a:lnTo>
                  <a:lnTo>
                    <a:pt x="46925" y="223112"/>
                  </a:lnTo>
                  <a:lnTo>
                    <a:pt x="57139" y="20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819"/>
            <p:cNvSpPr/>
            <p:nvPr>
              <p:custDataLst>
                <p:tags r:id="rId108"/>
              </p:custDataLst>
            </p:nvPr>
          </p:nvSpPr>
          <p:spPr>
            <a:xfrm>
              <a:off x="7067550" y="7810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0" y="9917"/>
                  </a:lnTo>
                  <a:lnTo>
                    <a:pt x="44829" y="450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SMARTInkShape-Group311"/>
          <p:cNvGrpSpPr/>
          <p:nvPr/>
        </p:nvGrpSpPr>
        <p:grpSpPr>
          <a:xfrm>
            <a:off x="6993230" y="752877"/>
            <a:ext cx="902981" cy="1008344"/>
            <a:chOff x="6993230" y="752877"/>
            <a:chExt cx="902981" cy="1008344"/>
          </a:xfrm>
        </p:grpSpPr>
        <p:sp>
          <p:nvSpPr>
            <p:cNvPr id="392" name="SMARTInkShape-1820"/>
            <p:cNvSpPr/>
            <p:nvPr>
              <p:custDataLst>
                <p:tags r:id="rId88"/>
              </p:custDataLst>
            </p:nvPr>
          </p:nvSpPr>
          <p:spPr>
            <a:xfrm>
              <a:off x="7248690" y="981110"/>
              <a:ext cx="104611" cy="345107"/>
            </a:xfrm>
            <a:custGeom>
              <a:avLst/>
              <a:gdLst/>
              <a:ahLst/>
              <a:cxnLst/>
              <a:rect l="0" t="0" r="0" b="0"/>
              <a:pathLst>
                <a:path w="104611" h="345107">
                  <a:moveTo>
                    <a:pt x="104610" y="9490"/>
                  </a:moveTo>
                  <a:lnTo>
                    <a:pt x="104610" y="9490"/>
                  </a:lnTo>
                  <a:lnTo>
                    <a:pt x="104610" y="0"/>
                  </a:lnTo>
                  <a:lnTo>
                    <a:pt x="97072" y="31053"/>
                  </a:lnTo>
                  <a:lnTo>
                    <a:pt x="92852" y="55038"/>
                  </a:lnTo>
                  <a:lnTo>
                    <a:pt x="79974" y="101683"/>
                  </a:lnTo>
                  <a:lnTo>
                    <a:pt x="71169" y="137729"/>
                  </a:lnTo>
                  <a:lnTo>
                    <a:pt x="51249" y="184304"/>
                  </a:lnTo>
                  <a:lnTo>
                    <a:pt x="38057" y="229857"/>
                  </a:lnTo>
                  <a:lnTo>
                    <a:pt x="25259" y="269507"/>
                  </a:lnTo>
                  <a:lnTo>
                    <a:pt x="9363" y="314664"/>
                  </a:lnTo>
                  <a:lnTo>
                    <a:pt x="1090" y="344639"/>
                  </a:lnTo>
                  <a:lnTo>
                    <a:pt x="671" y="345106"/>
                  </a:lnTo>
                  <a:lnTo>
                    <a:pt x="393" y="344359"/>
                  </a:lnTo>
                  <a:lnTo>
                    <a:pt x="0" y="333195"/>
                  </a:lnTo>
                  <a:lnTo>
                    <a:pt x="9360" y="304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821"/>
            <p:cNvSpPr/>
            <p:nvPr>
              <p:custDataLst>
                <p:tags r:id="rId89"/>
              </p:custDataLst>
            </p:nvPr>
          </p:nvSpPr>
          <p:spPr>
            <a:xfrm>
              <a:off x="7734300" y="771525"/>
              <a:ext cx="18935" cy="123826"/>
            </a:xfrm>
            <a:custGeom>
              <a:avLst/>
              <a:gdLst/>
              <a:ahLst/>
              <a:cxnLst/>
              <a:rect l="0" t="0" r="0" b="0"/>
              <a:pathLst>
                <a:path w="18935" h="123826">
                  <a:moveTo>
                    <a:pt x="9525" y="0"/>
                  </a:moveTo>
                  <a:lnTo>
                    <a:pt x="9525" y="0"/>
                  </a:lnTo>
                  <a:lnTo>
                    <a:pt x="14581" y="5056"/>
                  </a:lnTo>
                  <a:lnTo>
                    <a:pt x="17063" y="10361"/>
                  </a:lnTo>
                  <a:lnTo>
                    <a:pt x="18934" y="50113"/>
                  </a:lnTo>
                  <a:lnTo>
                    <a:pt x="13960" y="71881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822"/>
            <p:cNvSpPr/>
            <p:nvPr>
              <p:custDataLst>
                <p:tags r:id="rId90"/>
              </p:custDataLst>
            </p:nvPr>
          </p:nvSpPr>
          <p:spPr>
            <a:xfrm>
              <a:off x="7581900" y="774173"/>
              <a:ext cx="28576" cy="130703"/>
            </a:xfrm>
            <a:custGeom>
              <a:avLst/>
              <a:gdLst/>
              <a:ahLst/>
              <a:cxnLst/>
              <a:rect l="0" t="0" r="0" b="0"/>
              <a:pathLst>
                <a:path w="28576" h="13070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0" y="3193"/>
                  </a:lnTo>
                  <a:lnTo>
                    <a:pt x="7538" y="29936"/>
                  </a:lnTo>
                  <a:lnTo>
                    <a:pt x="12173" y="75890"/>
                  </a:lnTo>
                  <a:lnTo>
                    <a:pt x="14935" y="91524"/>
                  </a:lnTo>
                  <a:lnTo>
                    <a:pt x="10447" y="118905"/>
                  </a:lnTo>
                  <a:lnTo>
                    <a:pt x="11199" y="122837"/>
                  </a:lnTo>
                  <a:lnTo>
                    <a:pt x="12757" y="125459"/>
                  </a:lnTo>
                  <a:lnTo>
                    <a:pt x="14854" y="127207"/>
                  </a:lnTo>
                  <a:lnTo>
                    <a:pt x="28575" y="130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823"/>
            <p:cNvSpPr/>
            <p:nvPr>
              <p:custDataLst>
                <p:tags r:id="rId91"/>
              </p:custDataLst>
            </p:nvPr>
          </p:nvSpPr>
          <p:spPr>
            <a:xfrm>
              <a:off x="7534542" y="828675"/>
              <a:ext cx="123559" cy="14583"/>
            </a:xfrm>
            <a:custGeom>
              <a:avLst/>
              <a:gdLst/>
              <a:ahLst/>
              <a:cxnLst/>
              <a:rect l="0" t="0" r="0" b="0"/>
              <a:pathLst>
                <a:path w="123559" h="14583">
                  <a:moveTo>
                    <a:pt x="28308" y="9525"/>
                  </a:moveTo>
                  <a:lnTo>
                    <a:pt x="28308" y="9525"/>
                  </a:lnTo>
                  <a:lnTo>
                    <a:pt x="0" y="9525"/>
                  </a:lnTo>
                  <a:lnTo>
                    <a:pt x="14994" y="10583"/>
                  </a:lnTo>
                  <a:lnTo>
                    <a:pt x="26272" y="14582"/>
                  </a:lnTo>
                  <a:lnTo>
                    <a:pt x="38339" y="14242"/>
                  </a:lnTo>
                  <a:lnTo>
                    <a:pt x="83516" y="7117"/>
                  </a:lnTo>
                  <a:lnTo>
                    <a:pt x="123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824"/>
            <p:cNvSpPr/>
            <p:nvPr>
              <p:custDataLst>
                <p:tags r:id="rId92"/>
              </p:custDataLst>
            </p:nvPr>
          </p:nvSpPr>
          <p:spPr>
            <a:xfrm>
              <a:off x="7386283" y="752877"/>
              <a:ext cx="69871" cy="151523"/>
            </a:xfrm>
            <a:custGeom>
              <a:avLst/>
              <a:gdLst/>
              <a:ahLst/>
              <a:cxnLst/>
              <a:rect l="0" t="0" r="0" b="0"/>
              <a:pathLst>
                <a:path w="69871" h="151523">
                  <a:moveTo>
                    <a:pt x="52742" y="18648"/>
                  </a:moveTo>
                  <a:lnTo>
                    <a:pt x="52742" y="18648"/>
                  </a:lnTo>
                  <a:lnTo>
                    <a:pt x="52742" y="4183"/>
                  </a:lnTo>
                  <a:lnTo>
                    <a:pt x="51684" y="2655"/>
                  </a:lnTo>
                  <a:lnTo>
                    <a:pt x="49920" y="1636"/>
                  </a:lnTo>
                  <a:lnTo>
                    <a:pt x="42381" y="202"/>
                  </a:lnTo>
                  <a:lnTo>
                    <a:pt x="39485" y="0"/>
                  </a:lnTo>
                  <a:lnTo>
                    <a:pt x="33445" y="2599"/>
                  </a:lnTo>
                  <a:lnTo>
                    <a:pt x="11452" y="21999"/>
                  </a:lnTo>
                  <a:lnTo>
                    <a:pt x="7932" y="28251"/>
                  </a:lnTo>
                  <a:lnTo>
                    <a:pt x="5310" y="34558"/>
                  </a:lnTo>
                  <a:lnTo>
                    <a:pt x="616" y="40888"/>
                  </a:lnTo>
                  <a:lnTo>
                    <a:pt x="0" y="44058"/>
                  </a:lnTo>
                  <a:lnTo>
                    <a:pt x="648" y="47230"/>
                  </a:lnTo>
                  <a:lnTo>
                    <a:pt x="4234" y="54868"/>
                  </a:lnTo>
                  <a:lnTo>
                    <a:pt x="48518" y="90868"/>
                  </a:lnTo>
                  <a:lnTo>
                    <a:pt x="67467" y="110652"/>
                  </a:lnTo>
                  <a:lnTo>
                    <a:pt x="69870" y="117042"/>
                  </a:lnTo>
                  <a:lnTo>
                    <a:pt x="68115" y="126231"/>
                  </a:lnTo>
                  <a:lnTo>
                    <a:pt x="66165" y="131645"/>
                  </a:lnTo>
                  <a:lnTo>
                    <a:pt x="63807" y="135254"/>
                  </a:lnTo>
                  <a:lnTo>
                    <a:pt x="46249" y="148385"/>
                  </a:lnTo>
                  <a:lnTo>
                    <a:pt x="35555" y="151522"/>
                  </a:lnTo>
                  <a:lnTo>
                    <a:pt x="34520" y="146142"/>
                  </a:lnTo>
                  <a:lnTo>
                    <a:pt x="43217" y="123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825"/>
            <p:cNvSpPr/>
            <p:nvPr>
              <p:custDataLst>
                <p:tags r:id="rId93"/>
              </p:custDataLst>
            </p:nvPr>
          </p:nvSpPr>
          <p:spPr>
            <a:xfrm>
              <a:off x="7229475" y="828675"/>
              <a:ext cx="76201" cy="8209"/>
            </a:xfrm>
            <a:custGeom>
              <a:avLst/>
              <a:gdLst/>
              <a:ahLst/>
              <a:cxnLst/>
              <a:rect l="0" t="0" r="0" b="0"/>
              <a:pathLst>
                <a:path w="76201" h="8209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932"/>
                  </a:lnTo>
                  <a:lnTo>
                    <a:pt x="8200" y="82"/>
                  </a:lnTo>
                  <a:lnTo>
                    <a:pt x="30867" y="820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826"/>
            <p:cNvSpPr/>
            <p:nvPr>
              <p:custDataLst>
                <p:tags r:id="rId94"/>
              </p:custDataLst>
            </p:nvPr>
          </p:nvSpPr>
          <p:spPr>
            <a:xfrm>
              <a:off x="7239556" y="963055"/>
              <a:ext cx="142320" cy="113271"/>
            </a:xfrm>
            <a:custGeom>
              <a:avLst/>
              <a:gdLst/>
              <a:ahLst/>
              <a:cxnLst/>
              <a:rect l="0" t="0" r="0" b="0"/>
              <a:pathLst>
                <a:path w="142320" h="113271">
                  <a:moveTo>
                    <a:pt x="56594" y="27545"/>
                  </a:moveTo>
                  <a:lnTo>
                    <a:pt x="56594" y="27545"/>
                  </a:lnTo>
                  <a:lnTo>
                    <a:pt x="47462" y="18412"/>
                  </a:lnTo>
                  <a:lnTo>
                    <a:pt x="21566" y="42478"/>
                  </a:lnTo>
                  <a:lnTo>
                    <a:pt x="8949" y="48604"/>
                  </a:lnTo>
                  <a:lnTo>
                    <a:pt x="1321" y="54635"/>
                  </a:lnTo>
                  <a:lnTo>
                    <a:pt x="695" y="54072"/>
                  </a:lnTo>
                  <a:lnTo>
                    <a:pt x="0" y="50624"/>
                  </a:lnTo>
                  <a:lnTo>
                    <a:pt x="1931" y="48223"/>
                  </a:lnTo>
                  <a:lnTo>
                    <a:pt x="13704" y="40845"/>
                  </a:lnTo>
                  <a:lnTo>
                    <a:pt x="25424" y="36072"/>
                  </a:lnTo>
                  <a:lnTo>
                    <a:pt x="40773" y="22193"/>
                  </a:lnTo>
                  <a:lnTo>
                    <a:pt x="48857" y="10702"/>
                  </a:lnTo>
                  <a:lnTo>
                    <a:pt x="53553" y="6792"/>
                  </a:lnTo>
                  <a:lnTo>
                    <a:pt x="72317" y="0"/>
                  </a:lnTo>
                  <a:lnTo>
                    <a:pt x="74484" y="715"/>
                  </a:lnTo>
                  <a:lnTo>
                    <a:pt x="79714" y="4332"/>
                  </a:lnTo>
                  <a:lnTo>
                    <a:pt x="117131" y="49742"/>
                  </a:lnTo>
                  <a:lnTo>
                    <a:pt x="132209" y="67834"/>
                  </a:lnTo>
                  <a:lnTo>
                    <a:pt x="137825" y="79318"/>
                  </a:lnTo>
                  <a:lnTo>
                    <a:pt x="142319" y="113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827"/>
            <p:cNvSpPr/>
            <p:nvPr>
              <p:custDataLst>
                <p:tags r:id="rId95"/>
              </p:custDataLst>
            </p:nvPr>
          </p:nvSpPr>
          <p:spPr>
            <a:xfrm>
              <a:off x="6993230" y="1506274"/>
              <a:ext cx="73556" cy="149160"/>
            </a:xfrm>
            <a:custGeom>
              <a:avLst/>
              <a:gdLst/>
              <a:ahLst/>
              <a:cxnLst/>
              <a:rect l="0" t="0" r="0" b="0"/>
              <a:pathLst>
                <a:path w="73556" h="149160">
                  <a:moveTo>
                    <a:pt x="55270" y="8201"/>
                  </a:moveTo>
                  <a:lnTo>
                    <a:pt x="55270" y="8201"/>
                  </a:lnTo>
                  <a:lnTo>
                    <a:pt x="50214" y="8201"/>
                  </a:lnTo>
                  <a:lnTo>
                    <a:pt x="44909" y="5379"/>
                  </a:lnTo>
                  <a:lnTo>
                    <a:pt x="39024" y="1655"/>
                  </a:lnTo>
                  <a:lnTo>
                    <a:pt x="32880" y="0"/>
                  </a:lnTo>
                  <a:lnTo>
                    <a:pt x="29760" y="617"/>
                  </a:lnTo>
                  <a:lnTo>
                    <a:pt x="20312" y="6542"/>
                  </a:lnTo>
                  <a:lnTo>
                    <a:pt x="4466" y="21101"/>
                  </a:lnTo>
                  <a:lnTo>
                    <a:pt x="941" y="27340"/>
                  </a:lnTo>
                  <a:lnTo>
                    <a:pt x="0" y="30485"/>
                  </a:lnTo>
                  <a:lnTo>
                    <a:pt x="1778" y="39625"/>
                  </a:lnTo>
                  <a:lnTo>
                    <a:pt x="8729" y="53848"/>
                  </a:lnTo>
                  <a:lnTo>
                    <a:pt x="31506" y="82241"/>
                  </a:lnTo>
                  <a:lnTo>
                    <a:pt x="33078" y="86136"/>
                  </a:lnTo>
                  <a:lnTo>
                    <a:pt x="43290" y="93286"/>
                  </a:lnTo>
                  <a:lnTo>
                    <a:pt x="56296" y="101050"/>
                  </a:lnTo>
                  <a:lnTo>
                    <a:pt x="68510" y="116263"/>
                  </a:lnTo>
                  <a:lnTo>
                    <a:pt x="72598" y="127943"/>
                  </a:lnTo>
                  <a:lnTo>
                    <a:pt x="73555" y="134798"/>
                  </a:lnTo>
                  <a:lnTo>
                    <a:pt x="71693" y="138107"/>
                  </a:lnTo>
                  <a:lnTo>
                    <a:pt x="63980" y="144606"/>
                  </a:lnTo>
                  <a:lnTo>
                    <a:pt x="56319" y="148201"/>
                  </a:lnTo>
                  <a:lnTo>
                    <a:pt x="52795" y="149159"/>
                  </a:lnTo>
                  <a:lnTo>
                    <a:pt x="49386" y="148740"/>
                  </a:lnTo>
                  <a:lnTo>
                    <a:pt x="42777" y="145452"/>
                  </a:lnTo>
                  <a:lnTo>
                    <a:pt x="33106" y="132594"/>
                  </a:lnTo>
                  <a:lnTo>
                    <a:pt x="32028" y="127113"/>
                  </a:lnTo>
                  <a:lnTo>
                    <a:pt x="36220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828"/>
            <p:cNvSpPr/>
            <p:nvPr>
              <p:custDataLst>
                <p:tags r:id="rId96"/>
              </p:custDataLst>
            </p:nvPr>
          </p:nvSpPr>
          <p:spPr>
            <a:xfrm>
              <a:off x="7106203" y="1534082"/>
              <a:ext cx="66123" cy="108089"/>
            </a:xfrm>
            <a:custGeom>
              <a:avLst/>
              <a:gdLst/>
              <a:ahLst/>
              <a:cxnLst/>
              <a:rect l="0" t="0" r="0" b="0"/>
              <a:pathLst>
                <a:path w="66123" h="108089">
                  <a:moveTo>
                    <a:pt x="8972" y="56593"/>
                  </a:moveTo>
                  <a:lnTo>
                    <a:pt x="8972" y="56593"/>
                  </a:lnTo>
                  <a:lnTo>
                    <a:pt x="8972" y="51537"/>
                  </a:lnTo>
                  <a:lnTo>
                    <a:pt x="10030" y="50047"/>
                  </a:lnTo>
                  <a:lnTo>
                    <a:pt x="11794" y="49054"/>
                  </a:lnTo>
                  <a:lnTo>
                    <a:pt x="14028" y="48392"/>
                  </a:lnTo>
                  <a:lnTo>
                    <a:pt x="15517" y="46892"/>
                  </a:lnTo>
                  <a:lnTo>
                    <a:pt x="17172" y="42404"/>
                  </a:lnTo>
                  <a:lnTo>
                    <a:pt x="23553" y="36881"/>
                  </a:lnTo>
                  <a:lnTo>
                    <a:pt x="31328" y="30899"/>
                  </a:lnTo>
                  <a:lnTo>
                    <a:pt x="34783" y="24712"/>
                  </a:lnTo>
                  <a:lnTo>
                    <a:pt x="37001" y="12117"/>
                  </a:lnTo>
                  <a:lnTo>
                    <a:pt x="37476" y="1321"/>
                  </a:lnTo>
                  <a:lnTo>
                    <a:pt x="36441" y="695"/>
                  </a:lnTo>
                  <a:lnTo>
                    <a:pt x="32469" y="0"/>
                  </a:lnTo>
                  <a:lnTo>
                    <a:pt x="27176" y="2513"/>
                  </a:lnTo>
                  <a:lnTo>
                    <a:pt x="24283" y="4664"/>
                  </a:lnTo>
                  <a:lnTo>
                    <a:pt x="5747" y="30048"/>
                  </a:lnTo>
                  <a:lnTo>
                    <a:pt x="2248" y="39857"/>
                  </a:lnTo>
                  <a:lnTo>
                    <a:pt x="0" y="63400"/>
                  </a:lnTo>
                  <a:lnTo>
                    <a:pt x="5337" y="75846"/>
                  </a:lnTo>
                  <a:lnTo>
                    <a:pt x="14765" y="87375"/>
                  </a:lnTo>
                  <a:lnTo>
                    <a:pt x="39185" y="106847"/>
                  </a:lnTo>
                  <a:lnTo>
                    <a:pt x="43931" y="108088"/>
                  </a:lnTo>
                  <a:lnTo>
                    <a:pt x="66122" y="104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829"/>
            <p:cNvSpPr/>
            <p:nvPr>
              <p:custDataLst>
                <p:tags r:id="rId97"/>
              </p:custDataLst>
            </p:nvPr>
          </p:nvSpPr>
          <p:spPr>
            <a:xfrm>
              <a:off x="7174319" y="1545275"/>
              <a:ext cx="64682" cy="93026"/>
            </a:xfrm>
            <a:custGeom>
              <a:avLst/>
              <a:gdLst/>
              <a:ahLst/>
              <a:cxnLst/>
              <a:rect l="0" t="0" r="0" b="0"/>
              <a:pathLst>
                <a:path w="64682" h="93026">
                  <a:moveTo>
                    <a:pt x="55156" y="35875"/>
                  </a:moveTo>
                  <a:lnTo>
                    <a:pt x="55156" y="35875"/>
                  </a:lnTo>
                  <a:lnTo>
                    <a:pt x="55156" y="17561"/>
                  </a:lnTo>
                  <a:lnTo>
                    <a:pt x="52334" y="9038"/>
                  </a:lnTo>
                  <a:lnTo>
                    <a:pt x="50100" y="5284"/>
                  </a:lnTo>
                  <a:lnTo>
                    <a:pt x="47552" y="2781"/>
                  </a:lnTo>
                  <a:lnTo>
                    <a:pt x="41899" y="0"/>
                  </a:lnTo>
                  <a:lnTo>
                    <a:pt x="33036" y="1586"/>
                  </a:lnTo>
                  <a:lnTo>
                    <a:pt x="18968" y="8429"/>
                  </a:lnTo>
                  <a:lnTo>
                    <a:pt x="15155" y="11228"/>
                  </a:lnTo>
                  <a:lnTo>
                    <a:pt x="4733" y="30336"/>
                  </a:lnTo>
                  <a:lnTo>
                    <a:pt x="0" y="56106"/>
                  </a:lnTo>
                  <a:lnTo>
                    <a:pt x="1714" y="68855"/>
                  </a:lnTo>
                  <a:lnTo>
                    <a:pt x="3653" y="73737"/>
                  </a:lnTo>
                  <a:lnTo>
                    <a:pt x="6005" y="76991"/>
                  </a:lnTo>
                  <a:lnTo>
                    <a:pt x="11439" y="80607"/>
                  </a:lnTo>
                  <a:lnTo>
                    <a:pt x="20449" y="82643"/>
                  </a:lnTo>
                  <a:lnTo>
                    <a:pt x="23551" y="80812"/>
                  </a:lnTo>
                  <a:lnTo>
                    <a:pt x="41410" y="58561"/>
                  </a:lnTo>
                  <a:lnTo>
                    <a:pt x="43756" y="51955"/>
                  </a:lnTo>
                  <a:lnTo>
                    <a:pt x="45440" y="49770"/>
                  </a:lnTo>
                  <a:lnTo>
                    <a:pt x="50132" y="47342"/>
                  </a:lnTo>
                  <a:lnTo>
                    <a:pt x="51807" y="48811"/>
                  </a:lnTo>
                  <a:lnTo>
                    <a:pt x="54164" y="59934"/>
                  </a:lnTo>
                  <a:lnTo>
                    <a:pt x="55920" y="71461"/>
                  </a:lnTo>
                  <a:lnTo>
                    <a:pt x="64681" y="93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830"/>
            <p:cNvSpPr/>
            <p:nvPr>
              <p:custDataLst>
                <p:tags r:id="rId98"/>
              </p:custDataLst>
            </p:nvPr>
          </p:nvSpPr>
          <p:spPr>
            <a:xfrm>
              <a:off x="7268129" y="1486443"/>
              <a:ext cx="50380" cy="140021"/>
            </a:xfrm>
            <a:custGeom>
              <a:avLst/>
              <a:gdLst/>
              <a:ahLst/>
              <a:cxnLst/>
              <a:rect l="0" t="0" r="0" b="0"/>
              <a:pathLst>
                <a:path w="50380" h="140021">
                  <a:moveTo>
                    <a:pt x="47071" y="28032"/>
                  </a:moveTo>
                  <a:lnTo>
                    <a:pt x="47071" y="28032"/>
                  </a:lnTo>
                  <a:lnTo>
                    <a:pt x="47071" y="22976"/>
                  </a:lnTo>
                  <a:lnTo>
                    <a:pt x="44249" y="17671"/>
                  </a:lnTo>
                  <a:lnTo>
                    <a:pt x="40526" y="11785"/>
                  </a:lnTo>
                  <a:lnTo>
                    <a:pt x="38871" y="5642"/>
                  </a:lnTo>
                  <a:lnTo>
                    <a:pt x="37370" y="3580"/>
                  </a:lnTo>
                  <a:lnTo>
                    <a:pt x="35313" y="2206"/>
                  </a:lnTo>
                  <a:lnTo>
                    <a:pt x="27360" y="271"/>
                  </a:lnTo>
                  <a:lnTo>
                    <a:pt x="24405" y="0"/>
                  </a:lnTo>
                  <a:lnTo>
                    <a:pt x="18300" y="2520"/>
                  </a:lnTo>
                  <a:lnTo>
                    <a:pt x="15190" y="4674"/>
                  </a:lnTo>
                  <a:lnTo>
                    <a:pt x="5757" y="17819"/>
                  </a:lnTo>
                  <a:lnTo>
                    <a:pt x="1316" y="30062"/>
                  </a:lnTo>
                  <a:lnTo>
                    <a:pt x="0" y="45449"/>
                  </a:lnTo>
                  <a:lnTo>
                    <a:pt x="5336" y="57293"/>
                  </a:lnTo>
                  <a:lnTo>
                    <a:pt x="44991" y="102016"/>
                  </a:lnTo>
                  <a:lnTo>
                    <a:pt x="48859" y="105930"/>
                  </a:lnTo>
                  <a:lnTo>
                    <a:pt x="50379" y="110655"/>
                  </a:lnTo>
                  <a:lnTo>
                    <a:pt x="49247" y="121551"/>
                  </a:lnTo>
                  <a:lnTo>
                    <a:pt x="45216" y="130627"/>
                  </a:lnTo>
                  <a:lnTo>
                    <a:pt x="42659" y="134528"/>
                  </a:lnTo>
                  <a:lnTo>
                    <a:pt x="36996" y="138864"/>
                  </a:lnTo>
                  <a:lnTo>
                    <a:pt x="34004" y="140020"/>
                  </a:lnTo>
                  <a:lnTo>
                    <a:pt x="30952" y="139732"/>
                  </a:lnTo>
                  <a:lnTo>
                    <a:pt x="24737" y="136590"/>
                  </a:lnTo>
                  <a:lnTo>
                    <a:pt x="22657" y="133213"/>
                  </a:lnTo>
                  <a:lnTo>
                    <a:pt x="19729" y="118346"/>
                  </a:lnTo>
                  <a:lnTo>
                    <a:pt x="18496" y="94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831"/>
            <p:cNvSpPr/>
            <p:nvPr>
              <p:custDataLst>
                <p:tags r:id="rId99"/>
              </p:custDataLst>
            </p:nvPr>
          </p:nvSpPr>
          <p:spPr>
            <a:xfrm>
              <a:off x="7345724" y="1533525"/>
              <a:ext cx="61458" cy="85008"/>
            </a:xfrm>
            <a:custGeom>
              <a:avLst/>
              <a:gdLst/>
              <a:ahLst/>
              <a:cxnLst/>
              <a:rect l="0" t="0" r="0" b="0"/>
              <a:pathLst>
                <a:path w="61458" h="85008">
                  <a:moveTo>
                    <a:pt x="36151" y="9525"/>
                  </a:moveTo>
                  <a:lnTo>
                    <a:pt x="36151" y="9525"/>
                  </a:lnTo>
                  <a:lnTo>
                    <a:pt x="36151" y="116"/>
                  </a:lnTo>
                  <a:lnTo>
                    <a:pt x="18251" y="10377"/>
                  </a:lnTo>
                  <a:lnTo>
                    <a:pt x="11262" y="17312"/>
                  </a:lnTo>
                  <a:lnTo>
                    <a:pt x="4628" y="27450"/>
                  </a:lnTo>
                  <a:lnTo>
                    <a:pt x="0" y="45057"/>
                  </a:lnTo>
                  <a:lnTo>
                    <a:pt x="1739" y="57420"/>
                  </a:lnTo>
                  <a:lnTo>
                    <a:pt x="8668" y="73458"/>
                  </a:lnTo>
                  <a:lnTo>
                    <a:pt x="11479" y="77547"/>
                  </a:lnTo>
                  <a:lnTo>
                    <a:pt x="15469" y="80273"/>
                  </a:lnTo>
                  <a:lnTo>
                    <a:pt x="30141" y="84110"/>
                  </a:lnTo>
                  <a:lnTo>
                    <a:pt x="38066" y="85007"/>
                  </a:lnTo>
                  <a:lnTo>
                    <a:pt x="47939" y="79761"/>
                  </a:lnTo>
                  <a:lnTo>
                    <a:pt x="53534" y="75399"/>
                  </a:lnTo>
                  <a:lnTo>
                    <a:pt x="59752" y="62086"/>
                  </a:lnTo>
                  <a:lnTo>
                    <a:pt x="61457" y="46644"/>
                  </a:lnTo>
                  <a:lnTo>
                    <a:pt x="58688" y="32725"/>
                  </a:lnTo>
                  <a:lnTo>
                    <a:pt x="51177" y="18045"/>
                  </a:lnTo>
                  <a:lnTo>
                    <a:pt x="361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832"/>
            <p:cNvSpPr/>
            <p:nvPr>
              <p:custDataLst>
                <p:tags r:id="rId100"/>
              </p:custDataLst>
            </p:nvPr>
          </p:nvSpPr>
          <p:spPr>
            <a:xfrm>
              <a:off x="7753350" y="1487732"/>
              <a:ext cx="142861" cy="273489"/>
            </a:xfrm>
            <a:custGeom>
              <a:avLst/>
              <a:gdLst/>
              <a:ahLst/>
              <a:cxnLst/>
              <a:rect l="0" t="0" r="0" b="0"/>
              <a:pathLst>
                <a:path w="142861" h="273489">
                  <a:moveTo>
                    <a:pt x="0" y="26743"/>
                  </a:moveTo>
                  <a:lnTo>
                    <a:pt x="0" y="26743"/>
                  </a:lnTo>
                  <a:lnTo>
                    <a:pt x="40718" y="25685"/>
                  </a:lnTo>
                  <a:lnTo>
                    <a:pt x="65334" y="19139"/>
                  </a:lnTo>
                  <a:lnTo>
                    <a:pt x="84206" y="7445"/>
                  </a:lnTo>
                  <a:lnTo>
                    <a:pt x="91400" y="2291"/>
                  </a:lnTo>
                  <a:lnTo>
                    <a:pt x="98125" y="0"/>
                  </a:lnTo>
                  <a:lnTo>
                    <a:pt x="99283" y="448"/>
                  </a:lnTo>
                  <a:lnTo>
                    <a:pt x="98997" y="1805"/>
                  </a:lnTo>
                  <a:lnTo>
                    <a:pt x="97748" y="3767"/>
                  </a:lnTo>
                  <a:lnTo>
                    <a:pt x="92756" y="25076"/>
                  </a:lnTo>
                  <a:lnTo>
                    <a:pt x="90413" y="28807"/>
                  </a:lnTo>
                  <a:lnTo>
                    <a:pt x="89908" y="33410"/>
                  </a:lnTo>
                  <a:lnTo>
                    <a:pt x="92170" y="44170"/>
                  </a:lnTo>
                  <a:lnTo>
                    <a:pt x="94255" y="47886"/>
                  </a:lnTo>
                  <a:lnTo>
                    <a:pt x="96703" y="50364"/>
                  </a:lnTo>
                  <a:lnTo>
                    <a:pt x="103181" y="54339"/>
                  </a:lnTo>
                  <a:lnTo>
                    <a:pt x="114415" y="49972"/>
                  </a:lnTo>
                  <a:lnTo>
                    <a:pt x="136256" y="32902"/>
                  </a:lnTo>
                  <a:lnTo>
                    <a:pt x="139933" y="26658"/>
                  </a:lnTo>
                  <a:lnTo>
                    <a:pt x="142294" y="19083"/>
                  </a:lnTo>
                  <a:lnTo>
                    <a:pt x="142487" y="19520"/>
                  </a:lnTo>
                  <a:lnTo>
                    <a:pt x="142860" y="66172"/>
                  </a:lnTo>
                  <a:lnTo>
                    <a:pt x="136327" y="109751"/>
                  </a:lnTo>
                  <a:lnTo>
                    <a:pt x="136760" y="152854"/>
                  </a:lnTo>
                  <a:lnTo>
                    <a:pt x="142070" y="194731"/>
                  </a:lnTo>
                  <a:lnTo>
                    <a:pt x="139894" y="235296"/>
                  </a:lnTo>
                  <a:lnTo>
                    <a:pt x="132467" y="258928"/>
                  </a:lnTo>
                  <a:lnTo>
                    <a:pt x="126608" y="267520"/>
                  </a:lnTo>
                  <a:lnTo>
                    <a:pt x="120476" y="271338"/>
                  </a:lnTo>
                  <a:lnTo>
                    <a:pt x="111074" y="273488"/>
                  </a:lnTo>
                  <a:lnTo>
                    <a:pt x="101930" y="265524"/>
                  </a:lnTo>
                  <a:lnTo>
                    <a:pt x="76200" y="217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833"/>
            <p:cNvSpPr/>
            <p:nvPr>
              <p:custDataLst>
                <p:tags r:id="rId101"/>
              </p:custDataLst>
            </p:nvPr>
          </p:nvSpPr>
          <p:spPr>
            <a:xfrm>
              <a:off x="7792107" y="1390650"/>
              <a:ext cx="37444" cy="225413"/>
            </a:xfrm>
            <a:custGeom>
              <a:avLst/>
              <a:gdLst/>
              <a:ahLst/>
              <a:cxnLst/>
              <a:rect l="0" t="0" r="0" b="0"/>
              <a:pathLst>
                <a:path w="37444" h="225413">
                  <a:moveTo>
                    <a:pt x="37443" y="0"/>
                  </a:moveTo>
                  <a:lnTo>
                    <a:pt x="37443" y="0"/>
                  </a:lnTo>
                  <a:lnTo>
                    <a:pt x="32387" y="5056"/>
                  </a:lnTo>
                  <a:lnTo>
                    <a:pt x="29905" y="13183"/>
                  </a:lnTo>
                  <a:lnTo>
                    <a:pt x="20576" y="56965"/>
                  </a:lnTo>
                  <a:lnTo>
                    <a:pt x="11494" y="102543"/>
                  </a:lnTo>
                  <a:lnTo>
                    <a:pt x="4330" y="147491"/>
                  </a:lnTo>
                  <a:lnTo>
                    <a:pt x="0" y="187123"/>
                  </a:lnTo>
                  <a:lnTo>
                    <a:pt x="693" y="205932"/>
                  </a:lnTo>
                  <a:lnTo>
                    <a:pt x="4530" y="217820"/>
                  </a:lnTo>
                  <a:lnTo>
                    <a:pt x="7035" y="221413"/>
                  </a:lnTo>
                  <a:lnTo>
                    <a:pt x="12639" y="225406"/>
                  </a:lnTo>
                  <a:lnTo>
                    <a:pt x="15615" y="225412"/>
                  </a:lnTo>
                  <a:lnTo>
                    <a:pt x="21745" y="222597"/>
                  </a:lnTo>
                  <a:lnTo>
                    <a:pt x="23802" y="219306"/>
                  </a:lnTo>
                  <a:lnTo>
                    <a:pt x="27918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834"/>
            <p:cNvSpPr/>
            <p:nvPr>
              <p:custDataLst>
                <p:tags r:id="rId102"/>
              </p:custDataLst>
            </p:nvPr>
          </p:nvSpPr>
          <p:spPr>
            <a:xfrm>
              <a:off x="7745150" y="1438275"/>
              <a:ext cx="8201" cy="19051"/>
            </a:xfrm>
            <a:custGeom>
              <a:avLst/>
              <a:gdLst/>
              <a:ahLst/>
              <a:cxnLst/>
              <a:rect l="0" t="0" r="0" b="0"/>
              <a:pathLst>
                <a:path w="8201" h="19051">
                  <a:moveTo>
                    <a:pt x="8200" y="19050"/>
                  </a:moveTo>
                  <a:lnTo>
                    <a:pt x="8200" y="19050"/>
                  </a:lnTo>
                  <a:lnTo>
                    <a:pt x="0" y="2648"/>
                  </a:lnTo>
                  <a:lnTo>
                    <a:pt x="616" y="1765"/>
                  </a:lnTo>
                  <a:lnTo>
                    <a:pt x="8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835"/>
            <p:cNvSpPr/>
            <p:nvPr>
              <p:custDataLst>
                <p:tags r:id="rId103"/>
              </p:custDataLst>
            </p:nvPr>
          </p:nvSpPr>
          <p:spPr>
            <a:xfrm>
              <a:off x="7734300" y="15430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618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836"/>
            <p:cNvSpPr/>
            <p:nvPr>
              <p:custDataLst>
                <p:tags r:id="rId104"/>
              </p:custDataLst>
            </p:nvPr>
          </p:nvSpPr>
          <p:spPr>
            <a:xfrm>
              <a:off x="7539917" y="1405625"/>
              <a:ext cx="154792" cy="211611"/>
            </a:xfrm>
            <a:custGeom>
              <a:avLst/>
              <a:gdLst/>
              <a:ahLst/>
              <a:cxnLst/>
              <a:rect l="0" t="0" r="0" b="0"/>
              <a:pathLst>
                <a:path w="154792" h="211611">
                  <a:moveTo>
                    <a:pt x="51508" y="146950"/>
                  </a:moveTo>
                  <a:lnTo>
                    <a:pt x="51508" y="146950"/>
                  </a:lnTo>
                  <a:lnTo>
                    <a:pt x="51508" y="133693"/>
                  </a:lnTo>
                  <a:lnTo>
                    <a:pt x="48686" y="127652"/>
                  </a:lnTo>
                  <a:lnTo>
                    <a:pt x="46452" y="124560"/>
                  </a:lnTo>
                  <a:lnTo>
                    <a:pt x="41147" y="121124"/>
                  </a:lnTo>
                  <a:lnTo>
                    <a:pt x="29118" y="118918"/>
                  </a:lnTo>
                  <a:lnTo>
                    <a:pt x="25998" y="120854"/>
                  </a:lnTo>
                  <a:lnTo>
                    <a:pt x="19709" y="128649"/>
                  </a:lnTo>
                  <a:lnTo>
                    <a:pt x="704" y="171371"/>
                  </a:lnTo>
                  <a:lnTo>
                    <a:pt x="0" y="184615"/>
                  </a:lnTo>
                  <a:lnTo>
                    <a:pt x="1295" y="191110"/>
                  </a:lnTo>
                  <a:lnTo>
                    <a:pt x="4274" y="195440"/>
                  </a:lnTo>
                  <a:lnTo>
                    <a:pt x="8377" y="198326"/>
                  </a:lnTo>
                  <a:lnTo>
                    <a:pt x="25114" y="202960"/>
                  </a:lnTo>
                  <a:lnTo>
                    <a:pt x="40396" y="198706"/>
                  </a:lnTo>
                  <a:lnTo>
                    <a:pt x="44100" y="195212"/>
                  </a:lnTo>
                  <a:lnTo>
                    <a:pt x="60555" y="157524"/>
                  </a:lnTo>
                  <a:lnTo>
                    <a:pt x="62063" y="187972"/>
                  </a:lnTo>
                  <a:lnTo>
                    <a:pt x="68629" y="199909"/>
                  </a:lnTo>
                  <a:lnTo>
                    <a:pt x="74287" y="206823"/>
                  </a:lnTo>
                  <a:lnTo>
                    <a:pt x="83152" y="210602"/>
                  </a:lnTo>
                  <a:lnTo>
                    <a:pt x="88479" y="211610"/>
                  </a:lnTo>
                  <a:lnTo>
                    <a:pt x="94146" y="210165"/>
                  </a:lnTo>
                  <a:lnTo>
                    <a:pt x="106090" y="202915"/>
                  </a:lnTo>
                  <a:lnTo>
                    <a:pt x="119657" y="186933"/>
                  </a:lnTo>
                  <a:lnTo>
                    <a:pt x="142425" y="139487"/>
                  </a:lnTo>
                  <a:lnTo>
                    <a:pt x="148725" y="97224"/>
                  </a:lnTo>
                  <a:lnTo>
                    <a:pt x="154791" y="63279"/>
                  </a:lnTo>
                  <a:lnTo>
                    <a:pt x="148548" y="22141"/>
                  </a:lnTo>
                  <a:lnTo>
                    <a:pt x="146495" y="6813"/>
                  </a:lnTo>
                  <a:lnTo>
                    <a:pt x="144466" y="2725"/>
                  </a:lnTo>
                  <a:lnTo>
                    <a:pt x="142055" y="0"/>
                  </a:lnTo>
                  <a:lnTo>
                    <a:pt x="139389" y="300"/>
                  </a:lnTo>
                  <a:lnTo>
                    <a:pt x="133605" y="6278"/>
                  </a:lnTo>
                  <a:lnTo>
                    <a:pt x="124400" y="26600"/>
                  </a:lnTo>
                  <a:lnTo>
                    <a:pt x="120025" y="62842"/>
                  </a:lnTo>
                  <a:lnTo>
                    <a:pt x="125093" y="105171"/>
                  </a:lnTo>
                  <a:lnTo>
                    <a:pt x="132419" y="144924"/>
                  </a:lnTo>
                  <a:lnTo>
                    <a:pt x="146758" y="194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837"/>
            <p:cNvSpPr/>
            <p:nvPr>
              <p:custDataLst>
                <p:tags r:id="rId105"/>
              </p:custDataLst>
            </p:nvPr>
          </p:nvSpPr>
          <p:spPr>
            <a:xfrm>
              <a:off x="7429624" y="1530522"/>
              <a:ext cx="75120" cy="107779"/>
            </a:xfrm>
            <a:custGeom>
              <a:avLst/>
              <a:gdLst/>
              <a:ahLst/>
              <a:cxnLst/>
              <a:rect l="0" t="0" r="0" b="0"/>
              <a:pathLst>
                <a:path w="75120" h="107779">
                  <a:moveTo>
                    <a:pt x="28451" y="3003"/>
                  </a:moveTo>
                  <a:lnTo>
                    <a:pt x="28451" y="3003"/>
                  </a:lnTo>
                  <a:lnTo>
                    <a:pt x="18338" y="3003"/>
                  </a:lnTo>
                  <a:lnTo>
                    <a:pt x="15359" y="4061"/>
                  </a:lnTo>
                  <a:lnTo>
                    <a:pt x="13373" y="5825"/>
                  </a:lnTo>
                  <a:lnTo>
                    <a:pt x="12049" y="8059"/>
                  </a:lnTo>
                  <a:lnTo>
                    <a:pt x="13400" y="16186"/>
                  </a:lnTo>
                  <a:lnTo>
                    <a:pt x="15243" y="21317"/>
                  </a:lnTo>
                  <a:lnTo>
                    <a:pt x="14467" y="32662"/>
                  </a:lnTo>
                  <a:lnTo>
                    <a:pt x="4642" y="79236"/>
                  </a:lnTo>
                  <a:lnTo>
                    <a:pt x="817" y="92341"/>
                  </a:lnTo>
                  <a:lnTo>
                    <a:pt x="503" y="92195"/>
                  </a:lnTo>
                  <a:lnTo>
                    <a:pt x="0" y="79300"/>
                  </a:lnTo>
                  <a:lnTo>
                    <a:pt x="16288" y="35807"/>
                  </a:lnTo>
                  <a:lnTo>
                    <a:pt x="28257" y="16015"/>
                  </a:lnTo>
                  <a:lnTo>
                    <a:pt x="40153" y="1802"/>
                  </a:lnTo>
                  <a:lnTo>
                    <a:pt x="43661" y="86"/>
                  </a:lnTo>
                  <a:lnTo>
                    <a:pt x="47058" y="0"/>
                  </a:lnTo>
                  <a:lnTo>
                    <a:pt x="50381" y="1001"/>
                  </a:lnTo>
                  <a:lnTo>
                    <a:pt x="65170" y="12523"/>
                  </a:lnTo>
                  <a:lnTo>
                    <a:pt x="71229" y="23462"/>
                  </a:lnTo>
                  <a:lnTo>
                    <a:pt x="75119" y="57844"/>
                  </a:lnTo>
                  <a:lnTo>
                    <a:pt x="74829" y="89134"/>
                  </a:lnTo>
                  <a:lnTo>
                    <a:pt x="66551" y="107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312"/>
          <p:cNvGrpSpPr/>
          <p:nvPr/>
        </p:nvGrpSpPr>
        <p:grpSpPr>
          <a:xfrm>
            <a:off x="2197867" y="2196884"/>
            <a:ext cx="3783834" cy="1708367"/>
            <a:chOff x="2197867" y="2196884"/>
            <a:chExt cx="3783834" cy="1708367"/>
          </a:xfrm>
        </p:grpSpPr>
        <p:sp>
          <p:nvSpPr>
            <p:cNvPr id="411" name="SMARTInkShape-1838"/>
            <p:cNvSpPr/>
            <p:nvPr>
              <p:custDataLst>
                <p:tags r:id="rId86"/>
              </p:custDataLst>
            </p:nvPr>
          </p:nvSpPr>
          <p:spPr>
            <a:xfrm>
              <a:off x="2447925" y="2196884"/>
              <a:ext cx="57151" cy="1708367"/>
            </a:xfrm>
            <a:custGeom>
              <a:avLst/>
              <a:gdLst/>
              <a:ahLst/>
              <a:cxnLst/>
              <a:rect l="0" t="0" r="0" b="0"/>
              <a:pathLst>
                <a:path w="57151" h="1708367">
                  <a:moveTo>
                    <a:pt x="57150" y="3391"/>
                  </a:moveTo>
                  <a:lnTo>
                    <a:pt x="57150" y="3391"/>
                  </a:lnTo>
                  <a:lnTo>
                    <a:pt x="52094" y="8447"/>
                  </a:lnTo>
                  <a:lnTo>
                    <a:pt x="49546" y="7820"/>
                  </a:lnTo>
                  <a:lnTo>
                    <a:pt x="41962" y="0"/>
                  </a:lnTo>
                  <a:lnTo>
                    <a:pt x="40674" y="72"/>
                  </a:lnTo>
                  <a:lnTo>
                    <a:pt x="39816" y="1178"/>
                  </a:lnTo>
                  <a:lnTo>
                    <a:pt x="38608" y="7792"/>
                  </a:lnTo>
                  <a:lnTo>
                    <a:pt x="38145" y="52239"/>
                  </a:lnTo>
                  <a:lnTo>
                    <a:pt x="37050" y="98020"/>
                  </a:lnTo>
                  <a:lnTo>
                    <a:pt x="31556" y="138439"/>
                  </a:lnTo>
                  <a:lnTo>
                    <a:pt x="29458" y="170523"/>
                  </a:lnTo>
                  <a:lnTo>
                    <a:pt x="28968" y="205025"/>
                  </a:lnTo>
                  <a:lnTo>
                    <a:pt x="28691" y="250930"/>
                  </a:lnTo>
                  <a:lnTo>
                    <a:pt x="28610" y="291342"/>
                  </a:lnTo>
                  <a:lnTo>
                    <a:pt x="33642" y="335184"/>
                  </a:lnTo>
                  <a:lnTo>
                    <a:pt x="36779" y="376631"/>
                  </a:lnTo>
                  <a:lnTo>
                    <a:pt x="37709" y="420780"/>
                  </a:lnTo>
                  <a:lnTo>
                    <a:pt x="37926" y="454539"/>
                  </a:lnTo>
                  <a:lnTo>
                    <a:pt x="38023" y="489651"/>
                  </a:lnTo>
                  <a:lnTo>
                    <a:pt x="38066" y="522896"/>
                  </a:lnTo>
                  <a:lnTo>
                    <a:pt x="38085" y="558132"/>
                  </a:lnTo>
                  <a:lnTo>
                    <a:pt x="38093" y="594959"/>
                  </a:lnTo>
                  <a:lnTo>
                    <a:pt x="38097" y="632493"/>
                  </a:lnTo>
                  <a:lnTo>
                    <a:pt x="38099" y="670342"/>
                  </a:lnTo>
                  <a:lnTo>
                    <a:pt x="39158" y="708330"/>
                  </a:lnTo>
                  <a:lnTo>
                    <a:pt x="43156" y="746381"/>
                  </a:lnTo>
                  <a:lnTo>
                    <a:pt x="45639" y="784459"/>
                  </a:lnTo>
                  <a:lnTo>
                    <a:pt x="46742" y="823607"/>
                  </a:lnTo>
                  <a:lnTo>
                    <a:pt x="47233" y="865701"/>
                  </a:lnTo>
                  <a:lnTo>
                    <a:pt x="47451" y="906282"/>
                  </a:lnTo>
                  <a:lnTo>
                    <a:pt x="47547" y="945484"/>
                  </a:lnTo>
                  <a:lnTo>
                    <a:pt x="47590" y="984074"/>
                  </a:lnTo>
                  <a:lnTo>
                    <a:pt x="47610" y="1025214"/>
                  </a:lnTo>
                  <a:lnTo>
                    <a:pt x="47618" y="1067135"/>
                  </a:lnTo>
                  <a:lnTo>
                    <a:pt x="47622" y="1106933"/>
                  </a:lnTo>
                  <a:lnTo>
                    <a:pt x="47624" y="1142965"/>
                  </a:lnTo>
                  <a:lnTo>
                    <a:pt x="47624" y="1177677"/>
                  </a:lnTo>
                  <a:lnTo>
                    <a:pt x="47625" y="1214271"/>
                  </a:lnTo>
                  <a:lnTo>
                    <a:pt x="47625" y="1251701"/>
                  </a:lnTo>
                  <a:lnTo>
                    <a:pt x="46567" y="1288446"/>
                  </a:lnTo>
                  <a:lnTo>
                    <a:pt x="42569" y="1322416"/>
                  </a:lnTo>
                  <a:lnTo>
                    <a:pt x="40086" y="1355152"/>
                  </a:lnTo>
                  <a:lnTo>
                    <a:pt x="38688" y="1400510"/>
                  </a:lnTo>
                  <a:lnTo>
                    <a:pt x="35452" y="1443583"/>
                  </a:lnTo>
                  <a:lnTo>
                    <a:pt x="30613" y="1487036"/>
                  </a:lnTo>
                  <a:lnTo>
                    <a:pt x="28977" y="1534589"/>
                  </a:lnTo>
                  <a:lnTo>
                    <a:pt x="23638" y="1579971"/>
                  </a:lnTo>
                  <a:lnTo>
                    <a:pt x="18267" y="1612496"/>
                  </a:lnTo>
                  <a:lnTo>
                    <a:pt x="12115" y="1652091"/>
                  </a:lnTo>
                  <a:lnTo>
                    <a:pt x="0" y="1708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839"/>
            <p:cNvSpPr/>
            <p:nvPr>
              <p:custDataLst>
                <p:tags r:id="rId87"/>
              </p:custDataLst>
            </p:nvPr>
          </p:nvSpPr>
          <p:spPr>
            <a:xfrm>
              <a:off x="2197867" y="3667245"/>
              <a:ext cx="3783834" cy="76081"/>
            </a:xfrm>
            <a:custGeom>
              <a:avLst/>
              <a:gdLst/>
              <a:ahLst/>
              <a:cxnLst/>
              <a:rect l="0" t="0" r="0" b="0"/>
              <a:pathLst>
                <a:path w="3783834" h="76081">
                  <a:moveTo>
                    <a:pt x="21458" y="57030"/>
                  </a:moveTo>
                  <a:lnTo>
                    <a:pt x="21458" y="57030"/>
                  </a:lnTo>
                  <a:lnTo>
                    <a:pt x="11345" y="57030"/>
                  </a:lnTo>
                  <a:lnTo>
                    <a:pt x="3558" y="59852"/>
                  </a:lnTo>
                  <a:lnTo>
                    <a:pt x="0" y="62087"/>
                  </a:lnTo>
                  <a:lnTo>
                    <a:pt x="802" y="63576"/>
                  </a:lnTo>
                  <a:lnTo>
                    <a:pt x="43393" y="71219"/>
                  </a:lnTo>
                  <a:lnTo>
                    <a:pt x="77421" y="73920"/>
                  </a:lnTo>
                  <a:lnTo>
                    <a:pt x="115122" y="75120"/>
                  </a:lnTo>
                  <a:lnTo>
                    <a:pt x="149517" y="75654"/>
                  </a:lnTo>
                  <a:lnTo>
                    <a:pt x="182443" y="75890"/>
                  </a:lnTo>
                  <a:lnTo>
                    <a:pt x="214715" y="75996"/>
                  </a:lnTo>
                  <a:lnTo>
                    <a:pt x="246697" y="76042"/>
                  </a:lnTo>
                  <a:lnTo>
                    <a:pt x="284195" y="76063"/>
                  </a:lnTo>
                  <a:lnTo>
                    <a:pt x="325555" y="76073"/>
                  </a:lnTo>
                  <a:lnTo>
                    <a:pt x="368632" y="76077"/>
                  </a:lnTo>
                  <a:lnTo>
                    <a:pt x="392607" y="75019"/>
                  </a:lnTo>
                  <a:lnTo>
                    <a:pt x="418116" y="73256"/>
                  </a:lnTo>
                  <a:lnTo>
                    <a:pt x="444646" y="71023"/>
                  </a:lnTo>
                  <a:lnTo>
                    <a:pt x="470800" y="69534"/>
                  </a:lnTo>
                  <a:lnTo>
                    <a:pt x="496703" y="68541"/>
                  </a:lnTo>
                  <a:lnTo>
                    <a:pt x="522438" y="67879"/>
                  </a:lnTo>
                  <a:lnTo>
                    <a:pt x="550178" y="66379"/>
                  </a:lnTo>
                  <a:lnTo>
                    <a:pt x="579255" y="64321"/>
                  </a:lnTo>
                  <a:lnTo>
                    <a:pt x="609222" y="61891"/>
                  </a:lnTo>
                  <a:lnTo>
                    <a:pt x="638726" y="59212"/>
                  </a:lnTo>
                  <a:lnTo>
                    <a:pt x="667920" y="56368"/>
                  </a:lnTo>
                  <a:lnTo>
                    <a:pt x="696907" y="53414"/>
                  </a:lnTo>
                  <a:lnTo>
                    <a:pt x="726816" y="51444"/>
                  </a:lnTo>
                  <a:lnTo>
                    <a:pt x="757338" y="50131"/>
                  </a:lnTo>
                  <a:lnTo>
                    <a:pt x="788270" y="49256"/>
                  </a:lnTo>
                  <a:lnTo>
                    <a:pt x="820533" y="47614"/>
                  </a:lnTo>
                  <a:lnTo>
                    <a:pt x="853683" y="45461"/>
                  </a:lnTo>
                  <a:lnTo>
                    <a:pt x="887425" y="42967"/>
                  </a:lnTo>
                  <a:lnTo>
                    <a:pt x="921561" y="40247"/>
                  </a:lnTo>
                  <a:lnTo>
                    <a:pt x="955960" y="37374"/>
                  </a:lnTo>
                  <a:lnTo>
                    <a:pt x="990534" y="34401"/>
                  </a:lnTo>
                  <a:lnTo>
                    <a:pt x="1025225" y="32419"/>
                  </a:lnTo>
                  <a:lnTo>
                    <a:pt x="1059995" y="31098"/>
                  </a:lnTo>
                  <a:lnTo>
                    <a:pt x="1094816" y="30217"/>
                  </a:lnTo>
                  <a:lnTo>
                    <a:pt x="1130730" y="28571"/>
                  </a:lnTo>
                  <a:lnTo>
                    <a:pt x="1167373" y="26416"/>
                  </a:lnTo>
                  <a:lnTo>
                    <a:pt x="1204501" y="23921"/>
                  </a:lnTo>
                  <a:lnTo>
                    <a:pt x="1241953" y="22257"/>
                  </a:lnTo>
                  <a:lnTo>
                    <a:pt x="1279622" y="21148"/>
                  </a:lnTo>
                  <a:lnTo>
                    <a:pt x="1317434" y="20409"/>
                  </a:lnTo>
                  <a:lnTo>
                    <a:pt x="1355342" y="18858"/>
                  </a:lnTo>
                  <a:lnTo>
                    <a:pt x="1393314" y="16765"/>
                  </a:lnTo>
                  <a:lnTo>
                    <a:pt x="1431329" y="14311"/>
                  </a:lnTo>
                  <a:lnTo>
                    <a:pt x="1471488" y="12676"/>
                  </a:lnTo>
                  <a:lnTo>
                    <a:pt x="1513078" y="11586"/>
                  </a:lnTo>
                  <a:lnTo>
                    <a:pt x="1555622" y="10859"/>
                  </a:lnTo>
                  <a:lnTo>
                    <a:pt x="1598800" y="10374"/>
                  </a:lnTo>
                  <a:lnTo>
                    <a:pt x="1642403" y="10051"/>
                  </a:lnTo>
                  <a:lnTo>
                    <a:pt x="1686288" y="9836"/>
                  </a:lnTo>
                  <a:lnTo>
                    <a:pt x="1729303" y="8634"/>
                  </a:lnTo>
                  <a:lnTo>
                    <a:pt x="1771738" y="6774"/>
                  </a:lnTo>
                  <a:lnTo>
                    <a:pt x="1813786" y="4476"/>
                  </a:lnTo>
                  <a:lnTo>
                    <a:pt x="1856635" y="2944"/>
                  </a:lnTo>
                  <a:lnTo>
                    <a:pt x="1900018" y="1923"/>
                  </a:lnTo>
                  <a:lnTo>
                    <a:pt x="1943756" y="1242"/>
                  </a:lnTo>
                  <a:lnTo>
                    <a:pt x="1988790" y="788"/>
                  </a:lnTo>
                  <a:lnTo>
                    <a:pt x="2034688" y="485"/>
                  </a:lnTo>
                  <a:lnTo>
                    <a:pt x="2081161" y="283"/>
                  </a:lnTo>
                  <a:lnTo>
                    <a:pt x="2124844" y="149"/>
                  </a:lnTo>
                  <a:lnTo>
                    <a:pt x="2166665" y="59"/>
                  </a:lnTo>
                  <a:lnTo>
                    <a:pt x="2207246" y="0"/>
                  </a:lnTo>
                  <a:lnTo>
                    <a:pt x="2249116" y="1018"/>
                  </a:lnTo>
                  <a:lnTo>
                    <a:pt x="2291847" y="2755"/>
                  </a:lnTo>
                  <a:lnTo>
                    <a:pt x="2335151" y="4972"/>
                  </a:lnTo>
                  <a:lnTo>
                    <a:pt x="2379895" y="6450"/>
                  </a:lnTo>
                  <a:lnTo>
                    <a:pt x="2425598" y="7435"/>
                  </a:lnTo>
                  <a:lnTo>
                    <a:pt x="2471944" y="8092"/>
                  </a:lnTo>
                  <a:lnTo>
                    <a:pt x="2515540" y="8529"/>
                  </a:lnTo>
                  <a:lnTo>
                    <a:pt x="2557304" y="8821"/>
                  </a:lnTo>
                  <a:lnTo>
                    <a:pt x="2597848" y="9016"/>
                  </a:lnTo>
                  <a:lnTo>
                    <a:pt x="2638634" y="9145"/>
                  </a:lnTo>
                  <a:lnTo>
                    <a:pt x="2679584" y="9232"/>
                  </a:lnTo>
                  <a:lnTo>
                    <a:pt x="2720642" y="9290"/>
                  </a:lnTo>
                  <a:lnTo>
                    <a:pt x="2760714" y="10386"/>
                  </a:lnTo>
                  <a:lnTo>
                    <a:pt x="2800129" y="12176"/>
                  </a:lnTo>
                  <a:lnTo>
                    <a:pt x="2839105" y="14428"/>
                  </a:lnTo>
                  <a:lnTo>
                    <a:pt x="2877789" y="15928"/>
                  </a:lnTo>
                  <a:lnTo>
                    <a:pt x="2916279" y="16929"/>
                  </a:lnTo>
                  <a:lnTo>
                    <a:pt x="2954638" y="17596"/>
                  </a:lnTo>
                  <a:lnTo>
                    <a:pt x="2990795" y="19099"/>
                  </a:lnTo>
                  <a:lnTo>
                    <a:pt x="3025484" y="21159"/>
                  </a:lnTo>
                  <a:lnTo>
                    <a:pt x="3059191" y="23591"/>
                  </a:lnTo>
                  <a:lnTo>
                    <a:pt x="3092247" y="25213"/>
                  </a:lnTo>
                  <a:lnTo>
                    <a:pt x="3124867" y="26294"/>
                  </a:lnTo>
                  <a:lnTo>
                    <a:pt x="3157197" y="27014"/>
                  </a:lnTo>
                  <a:lnTo>
                    <a:pt x="3189334" y="28552"/>
                  </a:lnTo>
                  <a:lnTo>
                    <a:pt x="3221342" y="30637"/>
                  </a:lnTo>
                  <a:lnTo>
                    <a:pt x="3253264" y="33085"/>
                  </a:lnTo>
                  <a:lnTo>
                    <a:pt x="3281955" y="34716"/>
                  </a:lnTo>
                  <a:lnTo>
                    <a:pt x="3308487" y="35804"/>
                  </a:lnTo>
                  <a:lnTo>
                    <a:pt x="3333586" y="36529"/>
                  </a:lnTo>
                  <a:lnTo>
                    <a:pt x="3358785" y="38071"/>
                  </a:lnTo>
                  <a:lnTo>
                    <a:pt x="3384051" y="40158"/>
                  </a:lnTo>
                  <a:lnTo>
                    <a:pt x="3409362" y="42607"/>
                  </a:lnTo>
                  <a:lnTo>
                    <a:pt x="3433644" y="44240"/>
                  </a:lnTo>
                  <a:lnTo>
                    <a:pt x="3480380" y="46054"/>
                  </a:lnTo>
                  <a:lnTo>
                    <a:pt x="3523023" y="49682"/>
                  </a:lnTo>
                  <a:lnTo>
                    <a:pt x="3563143" y="54823"/>
                  </a:lnTo>
                  <a:lnTo>
                    <a:pt x="3602140" y="60635"/>
                  </a:lnTo>
                  <a:lnTo>
                    <a:pt x="3637816" y="63924"/>
                  </a:lnTo>
                  <a:lnTo>
                    <a:pt x="3684830" y="65776"/>
                  </a:lnTo>
                  <a:lnTo>
                    <a:pt x="3722748" y="69146"/>
                  </a:lnTo>
                  <a:lnTo>
                    <a:pt x="3783833" y="76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4" name="SMARTInkShape-1840"/>
          <p:cNvSpPr/>
          <p:nvPr>
            <p:custDataLst>
              <p:tags r:id="rId1"/>
            </p:custDataLst>
          </p:nvPr>
        </p:nvSpPr>
        <p:spPr>
          <a:xfrm>
            <a:off x="2457450" y="2515838"/>
            <a:ext cx="3857626" cy="969786"/>
          </a:xfrm>
          <a:custGeom>
            <a:avLst/>
            <a:gdLst/>
            <a:ahLst/>
            <a:cxnLst/>
            <a:rect l="0" t="0" r="0" b="0"/>
            <a:pathLst>
              <a:path w="3857626" h="969786">
                <a:moveTo>
                  <a:pt x="0" y="551212"/>
                </a:moveTo>
                <a:lnTo>
                  <a:pt x="0" y="551212"/>
                </a:lnTo>
                <a:lnTo>
                  <a:pt x="0" y="579784"/>
                </a:lnTo>
                <a:lnTo>
                  <a:pt x="0" y="561473"/>
                </a:lnTo>
                <a:lnTo>
                  <a:pt x="2822" y="552950"/>
                </a:lnTo>
                <a:lnTo>
                  <a:pt x="5056" y="549196"/>
                </a:lnTo>
                <a:lnTo>
                  <a:pt x="15809" y="508575"/>
                </a:lnTo>
                <a:lnTo>
                  <a:pt x="20207" y="483193"/>
                </a:lnTo>
                <a:lnTo>
                  <a:pt x="45439" y="436735"/>
                </a:lnTo>
                <a:lnTo>
                  <a:pt x="68791" y="392086"/>
                </a:lnTo>
                <a:lnTo>
                  <a:pt x="97645" y="351360"/>
                </a:lnTo>
                <a:lnTo>
                  <a:pt x="111012" y="331012"/>
                </a:lnTo>
                <a:lnTo>
                  <a:pt x="157296" y="288790"/>
                </a:lnTo>
                <a:lnTo>
                  <a:pt x="202193" y="249279"/>
                </a:lnTo>
                <a:lnTo>
                  <a:pt x="245113" y="217797"/>
                </a:lnTo>
                <a:lnTo>
                  <a:pt x="286670" y="186082"/>
                </a:lnTo>
                <a:lnTo>
                  <a:pt x="333496" y="159393"/>
                </a:lnTo>
                <a:lnTo>
                  <a:pt x="373477" y="141884"/>
                </a:lnTo>
                <a:lnTo>
                  <a:pt x="420422" y="125795"/>
                </a:lnTo>
                <a:lnTo>
                  <a:pt x="464848" y="114948"/>
                </a:lnTo>
                <a:lnTo>
                  <a:pt x="509965" y="121429"/>
                </a:lnTo>
                <a:lnTo>
                  <a:pt x="553127" y="132795"/>
                </a:lnTo>
                <a:lnTo>
                  <a:pt x="595740" y="144947"/>
                </a:lnTo>
                <a:lnTo>
                  <a:pt x="642807" y="165143"/>
                </a:lnTo>
                <a:lnTo>
                  <a:pt x="680326" y="189515"/>
                </a:lnTo>
                <a:lnTo>
                  <a:pt x="726158" y="221045"/>
                </a:lnTo>
                <a:lnTo>
                  <a:pt x="773644" y="259115"/>
                </a:lnTo>
                <a:lnTo>
                  <a:pt x="797069" y="284513"/>
                </a:lnTo>
                <a:lnTo>
                  <a:pt x="827204" y="328962"/>
                </a:lnTo>
                <a:lnTo>
                  <a:pt x="833313" y="341662"/>
                </a:lnTo>
                <a:lnTo>
                  <a:pt x="842291" y="367062"/>
                </a:lnTo>
                <a:lnTo>
                  <a:pt x="868706" y="413363"/>
                </a:lnTo>
                <a:lnTo>
                  <a:pt x="878122" y="456623"/>
                </a:lnTo>
                <a:lnTo>
                  <a:pt x="886365" y="479088"/>
                </a:lnTo>
                <a:lnTo>
                  <a:pt x="904923" y="523831"/>
                </a:lnTo>
                <a:lnTo>
                  <a:pt x="916390" y="564814"/>
                </a:lnTo>
                <a:lnTo>
                  <a:pt x="928541" y="611248"/>
                </a:lnTo>
                <a:lnTo>
                  <a:pt x="953954" y="657838"/>
                </a:lnTo>
                <a:lnTo>
                  <a:pt x="971678" y="704611"/>
                </a:lnTo>
                <a:lnTo>
                  <a:pt x="981113" y="726838"/>
                </a:lnTo>
                <a:lnTo>
                  <a:pt x="1016559" y="772413"/>
                </a:lnTo>
                <a:lnTo>
                  <a:pt x="1041510" y="800144"/>
                </a:lnTo>
                <a:lnTo>
                  <a:pt x="1088679" y="837502"/>
                </a:lnTo>
                <a:lnTo>
                  <a:pt x="1136288" y="873243"/>
                </a:lnTo>
                <a:lnTo>
                  <a:pt x="1182671" y="896849"/>
                </a:lnTo>
                <a:lnTo>
                  <a:pt x="1230187" y="916299"/>
                </a:lnTo>
                <a:lnTo>
                  <a:pt x="1275776" y="921425"/>
                </a:lnTo>
                <a:lnTo>
                  <a:pt x="1316162" y="921255"/>
                </a:lnTo>
                <a:lnTo>
                  <a:pt x="1362509" y="909380"/>
                </a:lnTo>
                <a:lnTo>
                  <a:pt x="1402218" y="901571"/>
                </a:lnTo>
                <a:lnTo>
                  <a:pt x="1419075" y="895310"/>
                </a:lnTo>
                <a:lnTo>
                  <a:pt x="1461266" y="868456"/>
                </a:lnTo>
                <a:lnTo>
                  <a:pt x="1505469" y="839685"/>
                </a:lnTo>
                <a:lnTo>
                  <a:pt x="1548888" y="801997"/>
                </a:lnTo>
                <a:lnTo>
                  <a:pt x="1586236" y="756527"/>
                </a:lnTo>
                <a:lnTo>
                  <a:pt x="1630222" y="708917"/>
                </a:lnTo>
                <a:lnTo>
                  <a:pt x="1654169" y="667073"/>
                </a:lnTo>
                <a:lnTo>
                  <a:pt x="1674204" y="642380"/>
                </a:lnTo>
                <a:lnTo>
                  <a:pt x="1682452" y="619500"/>
                </a:lnTo>
                <a:lnTo>
                  <a:pt x="1686498" y="604845"/>
                </a:lnTo>
                <a:lnTo>
                  <a:pt x="1707180" y="560274"/>
                </a:lnTo>
                <a:lnTo>
                  <a:pt x="1727115" y="519949"/>
                </a:lnTo>
                <a:lnTo>
                  <a:pt x="1740941" y="478518"/>
                </a:lnTo>
                <a:lnTo>
                  <a:pt x="1769030" y="435910"/>
                </a:lnTo>
                <a:lnTo>
                  <a:pt x="1790222" y="392932"/>
                </a:lnTo>
                <a:lnTo>
                  <a:pt x="1820806" y="346203"/>
                </a:lnTo>
                <a:lnTo>
                  <a:pt x="1848470" y="302905"/>
                </a:lnTo>
                <a:lnTo>
                  <a:pt x="1861439" y="280437"/>
                </a:lnTo>
                <a:lnTo>
                  <a:pt x="1866590" y="270001"/>
                </a:lnTo>
                <a:lnTo>
                  <a:pt x="1897814" y="227256"/>
                </a:lnTo>
                <a:lnTo>
                  <a:pt x="1935006" y="182906"/>
                </a:lnTo>
                <a:lnTo>
                  <a:pt x="1968904" y="139755"/>
                </a:lnTo>
                <a:lnTo>
                  <a:pt x="1987670" y="122617"/>
                </a:lnTo>
                <a:lnTo>
                  <a:pt x="2033065" y="90829"/>
                </a:lnTo>
                <a:lnTo>
                  <a:pt x="2077685" y="63402"/>
                </a:lnTo>
                <a:lnTo>
                  <a:pt x="2117668" y="47907"/>
                </a:lnTo>
                <a:lnTo>
                  <a:pt x="2157774" y="32027"/>
                </a:lnTo>
                <a:lnTo>
                  <a:pt x="2198833" y="20350"/>
                </a:lnTo>
                <a:lnTo>
                  <a:pt x="2236643" y="5028"/>
                </a:lnTo>
                <a:lnTo>
                  <a:pt x="2278250" y="0"/>
                </a:lnTo>
                <a:lnTo>
                  <a:pt x="2318041" y="187"/>
                </a:lnTo>
                <a:lnTo>
                  <a:pt x="2361003" y="6373"/>
                </a:lnTo>
                <a:lnTo>
                  <a:pt x="2405120" y="12966"/>
                </a:lnTo>
                <a:lnTo>
                  <a:pt x="2452113" y="30357"/>
                </a:lnTo>
                <a:lnTo>
                  <a:pt x="2494497" y="48277"/>
                </a:lnTo>
                <a:lnTo>
                  <a:pt x="2538333" y="71712"/>
                </a:lnTo>
                <a:lnTo>
                  <a:pt x="2571778" y="87652"/>
                </a:lnTo>
                <a:lnTo>
                  <a:pt x="2617069" y="119969"/>
                </a:lnTo>
                <a:lnTo>
                  <a:pt x="2654863" y="157561"/>
                </a:lnTo>
                <a:lnTo>
                  <a:pt x="2692237" y="204061"/>
                </a:lnTo>
                <a:lnTo>
                  <a:pt x="2731941" y="249699"/>
                </a:lnTo>
                <a:lnTo>
                  <a:pt x="2759618" y="291647"/>
                </a:lnTo>
                <a:lnTo>
                  <a:pt x="2785785" y="336644"/>
                </a:lnTo>
                <a:lnTo>
                  <a:pt x="2803566" y="383817"/>
                </a:lnTo>
                <a:lnTo>
                  <a:pt x="2821329" y="431363"/>
                </a:lnTo>
                <a:lnTo>
                  <a:pt x="2835029" y="473916"/>
                </a:lnTo>
                <a:lnTo>
                  <a:pt x="2847927" y="512896"/>
                </a:lnTo>
                <a:lnTo>
                  <a:pt x="2859482" y="555165"/>
                </a:lnTo>
                <a:lnTo>
                  <a:pt x="2873635" y="597241"/>
                </a:lnTo>
                <a:lnTo>
                  <a:pt x="2881919" y="614474"/>
                </a:lnTo>
                <a:lnTo>
                  <a:pt x="2890584" y="656792"/>
                </a:lnTo>
                <a:lnTo>
                  <a:pt x="2913650" y="700975"/>
                </a:lnTo>
                <a:lnTo>
                  <a:pt x="2925228" y="744237"/>
                </a:lnTo>
                <a:lnTo>
                  <a:pt x="2944808" y="784582"/>
                </a:lnTo>
                <a:lnTo>
                  <a:pt x="2951337" y="799924"/>
                </a:lnTo>
                <a:lnTo>
                  <a:pt x="2977330" y="846497"/>
                </a:lnTo>
                <a:lnTo>
                  <a:pt x="2993510" y="874437"/>
                </a:lnTo>
                <a:lnTo>
                  <a:pt x="3024467" y="905568"/>
                </a:lnTo>
                <a:lnTo>
                  <a:pt x="3069478" y="939084"/>
                </a:lnTo>
                <a:lnTo>
                  <a:pt x="3112409" y="955606"/>
                </a:lnTo>
                <a:lnTo>
                  <a:pt x="3144684" y="966310"/>
                </a:lnTo>
                <a:lnTo>
                  <a:pt x="3191064" y="969785"/>
                </a:lnTo>
                <a:lnTo>
                  <a:pt x="3238524" y="967420"/>
                </a:lnTo>
                <a:lnTo>
                  <a:pt x="3285291" y="958547"/>
                </a:lnTo>
                <a:lnTo>
                  <a:pt x="3329798" y="945676"/>
                </a:lnTo>
                <a:lnTo>
                  <a:pt x="3348690" y="940787"/>
                </a:lnTo>
                <a:lnTo>
                  <a:pt x="3391612" y="920432"/>
                </a:lnTo>
                <a:lnTo>
                  <a:pt x="3431711" y="900543"/>
                </a:lnTo>
                <a:lnTo>
                  <a:pt x="3476275" y="873218"/>
                </a:lnTo>
                <a:lnTo>
                  <a:pt x="3515933" y="845826"/>
                </a:lnTo>
                <a:lnTo>
                  <a:pt x="3563157" y="807055"/>
                </a:lnTo>
                <a:lnTo>
                  <a:pt x="3604916" y="773394"/>
                </a:lnTo>
                <a:lnTo>
                  <a:pt x="3627174" y="757684"/>
                </a:lnTo>
                <a:lnTo>
                  <a:pt x="3664621" y="710826"/>
                </a:lnTo>
                <a:lnTo>
                  <a:pt x="3692966" y="668030"/>
                </a:lnTo>
                <a:lnTo>
                  <a:pt x="3718819" y="627547"/>
                </a:lnTo>
                <a:lnTo>
                  <a:pt x="3749792" y="587866"/>
                </a:lnTo>
                <a:lnTo>
                  <a:pt x="3787785" y="545292"/>
                </a:lnTo>
                <a:lnTo>
                  <a:pt x="3818665" y="521663"/>
                </a:lnTo>
                <a:lnTo>
                  <a:pt x="3857625" y="49406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8" name="SMARTInkShape-Group314"/>
          <p:cNvGrpSpPr/>
          <p:nvPr/>
        </p:nvGrpSpPr>
        <p:grpSpPr>
          <a:xfrm>
            <a:off x="8772525" y="581025"/>
            <a:ext cx="3314701" cy="6267451"/>
            <a:chOff x="8772525" y="581025"/>
            <a:chExt cx="3314701" cy="6267451"/>
          </a:xfrm>
        </p:grpSpPr>
        <p:sp>
          <p:nvSpPr>
            <p:cNvPr id="415" name="SMARTInkShape-1841"/>
            <p:cNvSpPr/>
            <p:nvPr>
              <p:custDataLst>
                <p:tags r:id="rId83"/>
              </p:custDataLst>
            </p:nvPr>
          </p:nvSpPr>
          <p:spPr>
            <a:xfrm>
              <a:off x="8772525" y="581025"/>
              <a:ext cx="142873" cy="6267451"/>
            </a:xfrm>
            <a:custGeom>
              <a:avLst/>
              <a:gdLst/>
              <a:ahLst/>
              <a:cxnLst/>
              <a:rect l="0" t="0" r="0" b="0"/>
              <a:pathLst>
                <a:path w="142873" h="6267451">
                  <a:moveTo>
                    <a:pt x="0" y="0"/>
                  </a:moveTo>
                  <a:lnTo>
                    <a:pt x="0" y="0"/>
                  </a:lnTo>
                  <a:lnTo>
                    <a:pt x="7605" y="8663"/>
                  </a:lnTo>
                  <a:lnTo>
                    <a:pt x="28649" y="50768"/>
                  </a:lnTo>
                  <a:lnTo>
                    <a:pt x="33899" y="70189"/>
                  </a:lnTo>
                  <a:lnTo>
                    <a:pt x="37915" y="108756"/>
                  </a:lnTo>
                  <a:lnTo>
                    <a:pt x="45393" y="154127"/>
                  </a:lnTo>
                  <a:lnTo>
                    <a:pt x="49786" y="191012"/>
                  </a:lnTo>
                  <a:lnTo>
                    <a:pt x="54968" y="228752"/>
                  </a:lnTo>
                  <a:lnTo>
                    <a:pt x="59326" y="269567"/>
                  </a:lnTo>
                  <a:lnTo>
                    <a:pt x="64467" y="300783"/>
                  </a:lnTo>
                  <a:lnTo>
                    <a:pt x="70280" y="335823"/>
                  </a:lnTo>
                  <a:lnTo>
                    <a:pt x="76390" y="372563"/>
                  </a:lnTo>
                  <a:lnTo>
                    <a:pt x="81576" y="411117"/>
                  </a:lnTo>
                  <a:lnTo>
                    <a:pt x="83881" y="452946"/>
                  </a:lnTo>
                  <a:lnTo>
                    <a:pt x="84906" y="496232"/>
                  </a:lnTo>
                  <a:lnTo>
                    <a:pt x="86420" y="541222"/>
                  </a:lnTo>
                  <a:lnTo>
                    <a:pt x="88305" y="565073"/>
                  </a:lnTo>
                  <a:lnTo>
                    <a:pt x="90620" y="589440"/>
                  </a:lnTo>
                  <a:lnTo>
                    <a:pt x="92164" y="614152"/>
                  </a:lnTo>
                  <a:lnTo>
                    <a:pt x="93192" y="639093"/>
                  </a:lnTo>
                  <a:lnTo>
                    <a:pt x="93877" y="664187"/>
                  </a:lnTo>
                  <a:lnTo>
                    <a:pt x="94335" y="690441"/>
                  </a:lnTo>
                  <a:lnTo>
                    <a:pt x="94640" y="717469"/>
                  </a:lnTo>
                  <a:lnTo>
                    <a:pt x="94844" y="745013"/>
                  </a:lnTo>
                  <a:lnTo>
                    <a:pt x="94979" y="772900"/>
                  </a:lnTo>
                  <a:lnTo>
                    <a:pt x="95068" y="801017"/>
                  </a:lnTo>
                  <a:lnTo>
                    <a:pt x="95130" y="829286"/>
                  </a:lnTo>
                  <a:lnTo>
                    <a:pt x="95169" y="858716"/>
                  </a:lnTo>
                  <a:lnTo>
                    <a:pt x="95197" y="888919"/>
                  </a:lnTo>
                  <a:lnTo>
                    <a:pt x="95215" y="919638"/>
                  </a:lnTo>
                  <a:lnTo>
                    <a:pt x="95226" y="951758"/>
                  </a:lnTo>
                  <a:lnTo>
                    <a:pt x="95234" y="984814"/>
                  </a:lnTo>
                  <a:lnTo>
                    <a:pt x="95240" y="1018492"/>
                  </a:lnTo>
                  <a:lnTo>
                    <a:pt x="95243" y="1052587"/>
                  </a:lnTo>
                  <a:lnTo>
                    <a:pt x="95246" y="1086958"/>
                  </a:lnTo>
                  <a:lnTo>
                    <a:pt x="95247" y="1121514"/>
                  </a:lnTo>
                  <a:lnTo>
                    <a:pt x="95248" y="1156192"/>
                  </a:lnTo>
                  <a:lnTo>
                    <a:pt x="95249" y="1190953"/>
                  </a:lnTo>
                  <a:lnTo>
                    <a:pt x="95249" y="1225769"/>
                  </a:lnTo>
                  <a:lnTo>
                    <a:pt x="95250" y="1261679"/>
                  </a:lnTo>
                  <a:lnTo>
                    <a:pt x="95250" y="1298319"/>
                  </a:lnTo>
                  <a:lnTo>
                    <a:pt x="95250" y="1335446"/>
                  </a:lnTo>
                  <a:lnTo>
                    <a:pt x="96308" y="1372898"/>
                  </a:lnTo>
                  <a:lnTo>
                    <a:pt x="98072" y="1410565"/>
                  </a:lnTo>
                  <a:lnTo>
                    <a:pt x="100307" y="1448377"/>
                  </a:lnTo>
                  <a:lnTo>
                    <a:pt x="101796" y="1486285"/>
                  </a:lnTo>
                  <a:lnTo>
                    <a:pt x="102790" y="1524256"/>
                  </a:lnTo>
                  <a:lnTo>
                    <a:pt x="103451" y="1562271"/>
                  </a:lnTo>
                  <a:lnTo>
                    <a:pt x="104951" y="1600314"/>
                  </a:lnTo>
                  <a:lnTo>
                    <a:pt x="107010" y="1638376"/>
                  </a:lnTo>
                  <a:lnTo>
                    <a:pt x="109441" y="1676451"/>
                  </a:lnTo>
                  <a:lnTo>
                    <a:pt x="111060" y="1716650"/>
                  </a:lnTo>
                  <a:lnTo>
                    <a:pt x="112140" y="1758267"/>
                  </a:lnTo>
                  <a:lnTo>
                    <a:pt x="112861" y="1800828"/>
                  </a:lnTo>
                  <a:lnTo>
                    <a:pt x="114397" y="1841902"/>
                  </a:lnTo>
                  <a:lnTo>
                    <a:pt x="116482" y="1881985"/>
                  </a:lnTo>
                  <a:lnTo>
                    <a:pt x="118929" y="1921406"/>
                  </a:lnTo>
                  <a:lnTo>
                    <a:pt x="121620" y="1960388"/>
                  </a:lnTo>
                  <a:lnTo>
                    <a:pt x="124472" y="1999075"/>
                  </a:lnTo>
                  <a:lnTo>
                    <a:pt x="127431" y="2037567"/>
                  </a:lnTo>
                  <a:lnTo>
                    <a:pt x="129404" y="2078044"/>
                  </a:lnTo>
                  <a:lnTo>
                    <a:pt x="130720" y="2119846"/>
                  </a:lnTo>
                  <a:lnTo>
                    <a:pt x="131597" y="2162531"/>
                  </a:lnTo>
                  <a:lnTo>
                    <a:pt x="132181" y="2204745"/>
                  </a:lnTo>
                  <a:lnTo>
                    <a:pt x="132571" y="2246647"/>
                  </a:lnTo>
                  <a:lnTo>
                    <a:pt x="132830" y="2288340"/>
                  </a:lnTo>
                  <a:lnTo>
                    <a:pt x="134062" y="2329893"/>
                  </a:lnTo>
                  <a:lnTo>
                    <a:pt x="135941" y="2371354"/>
                  </a:lnTo>
                  <a:lnTo>
                    <a:pt x="138253" y="2412753"/>
                  </a:lnTo>
                  <a:lnTo>
                    <a:pt x="139794" y="2455169"/>
                  </a:lnTo>
                  <a:lnTo>
                    <a:pt x="140820" y="2498262"/>
                  </a:lnTo>
                  <a:lnTo>
                    <a:pt x="141505" y="2541808"/>
                  </a:lnTo>
                  <a:lnTo>
                    <a:pt x="141961" y="2585655"/>
                  </a:lnTo>
                  <a:lnTo>
                    <a:pt x="142267" y="2629704"/>
                  </a:lnTo>
                  <a:lnTo>
                    <a:pt x="142469" y="2673886"/>
                  </a:lnTo>
                  <a:lnTo>
                    <a:pt x="142604" y="2719215"/>
                  </a:lnTo>
                  <a:lnTo>
                    <a:pt x="142695" y="2765311"/>
                  </a:lnTo>
                  <a:lnTo>
                    <a:pt x="142755" y="2811915"/>
                  </a:lnTo>
                  <a:lnTo>
                    <a:pt x="142795" y="2857802"/>
                  </a:lnTo>
                  <a:lnTo>
                    <a:pt x="142822" y="2903210"/>
                  </a:lnTo>
                  <a:lnTo>
                    <a:pt x="142840" y="2948298"/>
                  </a:lnTo>
                  <a:lnTo>
                    <a:pt x="142851" y="2994232"/>
                  </a:lnTo>
                  <a:lnTo>
                    <a:pt x="142859" y="3040730"/>
                  </a:lnTo>
                  <a:lnTo>
                    <a:pt x="142865" y="3087603"/>
                  </a:lnTo>
                  <a:lnTo>
                    <a:pt x="142868" y="3133669"/>
                  </a:lnTo>
                  <a:lnTo>
                    <a:pt x="142871" y="3179196"/>
                  </a:lnTo>
                  <a:lnTo>
                    <a:pt x="142872" y="3224364"/>
                  </a:lnTo>
                  <a:lnTo>
                    <a:pt x="141815" y="3271409"/>
                  </a:lnTo>
                  <a:lnTo>
                    <a:pt x="140051" y="3319706"/>
                  </a:lnTo>
                  <a:lnTo>
                    <a:pt x="137818" y="3368838"/>
                  </a:lnTo>
                  <a:lnTo>
                    <a:pt x="136329" y="3417467"/>
                  </a:lnTo>
                  <a:lnTo>
                    <a:pt x="135335" y="3465761"/>
                  </a:lnTo>
                  <a:lnTo>
                    <a:pt x="134674" y="3513832"/>
                  </a:lnTo>
                  <a:lnTo>
                    <a:pt x="134231" y="3560696"/>
                  </a:lnTo>
                  <a:lnTo>
                    <a:pt x="133938" y="3606756"/>
                  </a:lnTo>
                  <a:lnTo>
                    <a:pt x="133741" y="3652279"/>
                  </a:lnTo>
                  <a:lnTo>
                    <a:pt x="133611" y="3697444"/>
                  </a:lnTo>
                  <a:lnTo>
                    <a:pt x="133524" y="3742372"/>
                  </a:lnTo>
                  <a:lnTo>
                    <a:pt x="133465" y="3787139"/>
                  </a:lnTo>
                  <a:lnTo>
                    <a:pt x="133428" y="3832859"/>
                  </a:lnTo>
                  <a:lnTo>
                    <a:pt x="133402" y="3879216"/>
                  </a:lnTo>
                  <a:lnTo>
                    <a:pt x="133384" y="3925993"/>
                  </a:lnTo>
                  <a:lnTo>
                    <a:pt x="133372" y="3971996"/>
                  </a:lnTo>
                  <a:lnTo>
                    <a:pt x="133366" y="4017480"/>
                  </a:lnTo>
                  <a:lnTo>
                    <a:pt x="133360" y="4062620"/>
                  </a:lnTo>
                  <a:lnTo>
                    <a:pt x="132299" y="4108588"/>
                  </a:lnTo>
                  <a:lnTo>
                    <a:pt x="130532" y="4155109"/>
                  </a:lnTo>
                  <a:lnTo>
                    <a:pt x="128297" y="4201998"/>
                  </a:lnTo>
                  <a:lnTo>
                    <a:pt x="125747" y="4248074"/>
                  </a:lnTo>
                  <a:lnTo>
                    <a:pt x="122990" y="4293608"/>
                  </a:lnTo>
                  <a:lnTo>
                    <a:pt x="120093" y="4338780"/>
                  </a:lnTo>
                  <a:lnTo>
                    <a:pt x="118163" y="4384770"/>
                  </a:lnTo>
                  <a:lnTo>
                    <a:pt x="116874" y="4431305"/>
                  </a:lnTo>
                  <a:lnTo>
                    <a:pt x="116015" y="4478203"/>
                  </a:lnTo>
                  <a:lnTo>
                    <a:pt x="114387" y="4524286"/>
                  </a:lnTo>
                  <a:lnTo>
                    <a:pt x="112241" y="4569825"/>
                  </a:lnTo>
                  <a:lnTo>
                    <a:pt x="109752" y="4614999"/>
                  </a:lnTo>
                  <a:lnTo>
                    <a:pt x="107035" y="4659933"/>
                  </a:lnTo>
                  <a:lnTo>
                    <a:pt x="104165" y="4704705"/>
                  </a:lnTo>
                  <a:lnTo>
                    <a:pt x="101193" y="4749370"/>
                  </a:lnTo>
                  <a:lnTo>
                    <a:pt x="98154" y="4795022"/>
                  </a:lnTo>
                  <a:lnTo>
                    <a:pt x="95068" y="4841331"/>
                  </a:lnTo>
                  <a:lnTo>
                    <a:pt x="91954" y="4888079"/>
                  </a:lnTo>
                  <a:lnTo>
                    <a:pt x="89877" y="4931944"/>
                  </a:lnTo>
                  <a:lnTo>
                    <a:pt x="88494" y="4973887"/>
                  </a:lnTo>
                  <a:lnTo>
                    <a:pt x="87571" y="5014550"/>
                  </a:lnTo>
                  <a:lnTo>
                    <a:pt x="84839" y="5055417"/>
                  </a:lnTo>
                  <a:lnTo>
                    <a:pt x="80901" y="5096420"/>
                  </a:lnTo>
                  <a:lnTo>
                    <a:pt x="76160" y="5137513"/>
                  </a:lnTo>
                  <a:lnTo>
                    <a:pt x="72997" y="5178667"/>
                  </a:lnTo>
                  <a:lnTo>
                    <a:pt x="70889" y="5219862"/>
                  </a:lnTo>
                  <a:lnTo>
                    <a:pt x="69485" y="5261082"/>
                  </a:lnTo>
                  <a:lnTo>
                    <a:pt x="67490" y="5301263"/>
                  </a:lnTo>
                  <a:lnTo>
                    <a:pt x="65102" y="5340751"/>
                  </a:lnTo>
                  <a:lnTo>
                    <a:pt x="62451" y="5379776"/>
                  </a:lnTo>
                  <a:lnTo>
                    <a:pt x="59627" y="5416375"/>
                  </a:lnTo>
                  <a:lnTo>
                    <a:pt x="56684" y="5451359"/>
                  </a:lnTo>
                  <a:lnTo>
                    <a:pt x="53664" y="5485265"/>
                  </a:lnTo>
                  <a:lnTo>
                    <a:pt x="50592" y="5519510"/>
                  </a:lnTo>
                  <a:lnTo>
                    <a:pt x="47486" y="5553982"/>
                  </a:lnTo>
                  <a:lnTo>
                    <a:pt x="44358" y="5588603"/>
                  </a:lnTo>
                  <a:lnTo>
                    <a:pt x="42271" y="5623328"/>
                  </a:lnTo>
                  <a:lnTo>
                    <a:pt x="40881" y="5658118"/>
                  </a:lnTo>
                  <a:lnTo>
                    <a:pt x="39954" y="5692954"/>
                  </a:lnTo>
                  <a:lnTo>
                    <a:pt x="38279" y="5725703"/>
                  </a:lnTo>
                  <a:lnTo>
                    <a:pt x="36101" y="5757061"/>
                  </a:lnTo>
                  <a:lnTo>
                    <a:pt x="33594" y="5787490"/>
                  </a:lnTo>
                  <a:lnTo>
                    <a:pt x="30861" y="5813068"/>
                  </a:lnTo>
                  <a:lnTo>
                    <a:pt x="25006" y="5855600"/>
                  </a:lnTo>
                  <a:lnTo>
                    <a:pt x="21697" y="5892142"/>
                  </a:lnTo>
                  <a:lnTo>
                    <a:pt x="20226" y="5926021"/>
                  </a:lnTo>
                  <a:lnTo>
                    <a:pt x="19573" y="5958718"/>
                  </a:lnTo>
                  <a:lnTo>
                    <a:pt x="16461" y="5990889"/>
                  </a:lnTo>
                  <a:lnTo>
                    <a:pt x="12608" y="6022825"/>
                  </a:lnTo>
                  <a:lnTo>
                    <a:pt x="10895" y="6054659"/>
                  </a:lnTo>
                  <a:lnTo>
                    <a:pt x="10133" y="6086446"/>
                  </a:lnTo>
                  <a:lnTo>
                    <a:pt x="6883" y="6131269"/>
                  </a:lnTo>
                  <a:lnTo>
                    <a:pt x="2038" y="6171361"/>
                  </a:lnTo>
                  <a:lnTo>
                    <a:pt x="0" y="6267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842"/>
            <p:cNvSpPr/>
            <p:nvPr>
              <p:custDataLst>
                <p:tags r:id="rId84"/>
              </p:custDataLst>
            </p:nvPr>
          </p:nvSpPr>
          <p:spPr>
            <a:xfrm>
              <a:off x="9191625" y="942975"/>
              <a:ext cx="142876" cy="1838326"/>
            </a:xfrm>
            <a:custGeom>
              <a:avLst/>
              <a:gdLst/>
              <a:ahLst/>
              <a:cxnLst/>
              <a:rect l="0" t="0" r="0" b="0"/>
              <a:pathLst>
                <a:path w="142876" h="1838326">
                  <a:moveTo>
                    <a:pt x="0" y="0"/>
                  </a:moveTo>
                  <a:lnTo>
                    <a:pt x="0" y="0"/>
                  </a:lnTo>
                  <a:lnTo>
                    <a:pt x="0" y="46664"/>
                  </a:lnTo>
                  <a:lnTo>
                    <a:pt x="1058" y="88380"/>
                  </a:lnTo>
                  <a:lnTo>
                    <a:pt x="7540" y="134815"/>
                  </a:lnTo>
                  <a:lnTo>
                    <a:pt x="11760" y="171884"/>
                  </a:lnTo>
                  <a:lnTo>
                    <a:pt x="16890" y="212501"/>
                  </a:lnTo>
                  <a:lnTo>
                    <a:pt x="18411" y="258049"/>
                  </a:lnTo>
                  <a:lnTo>
                    <a:pt x="21682" y="305059"/>
                  </a:lnTo>
                  <a:lnTo>
                    <a:pt x="25512" y="337723"/>
                  </a:lnTo>
                  <a:lnTo>
                    <a:pt x="27214" y="373408"/>
                  </a:lnTo>
                  <a:lnTo>
                    <a:pt x="30792" y="410434"/>
                  </a:lnTo>
                  <a:lnTo>
                    <a:pt x="34851" y="448057"/>
                  </a:lnTo>
                  <a:lnTo>
                    <a:pt x="36656" y="485945"/>
                  </a:lnTo>
                  <a:lnTo>
                    <a:pt x="40280" y="523950"/>
                  </a:lnTo>
                  <a:lnTo>
                    <a:pt x="44361" y="562009"/>
                  </a:lnTo>
                  <a:lnTo>
                    <a:pt x="46175" y="600090"/>
                  </a:lnTo>
                  <a:lnTo>
                    <a:pt x="46981" y="641004"/>
                  </a:lnTo>
                  <a:lnTo>
                    <a:pt x="48396" y="683882"/>
                  </a:lnTo>
                  <a:lnTo>
                    <a:pt x="52554" y="727634"/>
                  </a:lnTo>
                  <a:lnTo>
                    <a:pt x="57929" y="768951"/>
                  </a:lnTo>
                  <a:lnTo>
                    <a:pt x="62788" y="809539"/>
                  </a:lnTo>
                  <a:lnTo>
                    <a:pt x="64948" y="852273"/>
                  </a:lnTo>
                  <a:lnTo>
                    <a:pt x="68730" y="895960"/>
                  </a:lnTo>
                  <a:lnTo>
                    <a:pt x="72880" y="940071"/>
                  </a:lnTo>
                  <a:lnTo>
                    <a:pt x="74724" y="984371"/>
                  </a:lnTo>
                  <a:lnTo>
                    <a:pt x="78367" y="1028753"/>
                  </a:lnTo>
                  <a:lnTo>
                    <a:pt x="82454" y="1073174"/>
                  </a:lnTo>
                  <a:lnTo>
                    <a:pt x="84271" y="1117611"/>
                  </a:lnTo>
                  <a:lnTo>
                    <a:pt x="87901" y="1162055"/>
                  </a:lnTo>
                  <a:lnTo>
                    <a:pt x="91983" y="1206502"/>
                  </a:lnTo>
                  <a:lnTo>
                    <a:pt x="93798" y="1250951"/>
                  </a:lnTo>
                  <a:lnTo>
                    <a:pt x="97427" y="1292578"/>
                  </a:lnTo>
                  <a:lnTo>
                    <a:pt x="101509" y="1332246"/>
                  </a:lnTo>
                  <a:lnTo>
                    <a:pt x="103323" y="1371042"/>
                  </a:lnTo>
                  <a:lnTo>
                    <a:pt x="106952" y="1409453"/>
                  </a:lnTo>
                  <a:lnTo>
                    <a:pt x="111034" y="1447690"/>
                  </a:lnTo>
                  <a:lnTo>
                    <a:pt x="112848" y="1485851"/>
                  </a:lnTo>
                  <a:lnTo>
                    <a:pt x="113654" y="1521156"/>
                  </a:lnTo>
                  <a:lnTo>
                    <a:pt x="115071" y="1554486"/>
                  </a:lnTo>
                  <a:lnTo>
                    <a:pt x="120762" y="1601942"/>
                  </a:lnTo>
                  <a:lnTo>
                    <a:pt x="122917" y="1643285"/>
                  </a:lnTo>
                  <a:lnTo>
                    <a:pt x="124615" y="1682346"/>
                  </a:lnTo>
                  <a:lnTo>
                    <a:pt x="130292" y="1719672"/>
                  </a:lnTo>
                  <a:lnTo>
                    <a:pt x="135568" y="1766910"/>
                  </a:lnTo>
                  <a:lnTo>
                    <a:pt x="142875" y="1838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843"/>
            <p:cNvSpPr/>
            <p:nvPr>
              <p:custDataLst>
                <p:tags r:id="rId85"/>
              </p:custDataLst>
            </p:nvPr>
          </p:nvSpPr>
          <p:spPr>
            <a:xfrm>
              <a:off x="9160319" y="2390776"/>
              <a:ext cx="2926907" cy="57150"/>
            </a:xfrm>
            <a:custGeom>
              <a:avLst/>
              <a:gdLst/>
              <a:ahLst/>
              <a:cxnLst/>
              <a:rect l="0" t="0" r="0" b="0"/>
              <a:pathLst>
                <a:path w="2926907" h="57150">
                  <a:moveTo>
                    <a:pt x="12256" y="57149"/>
                  </a:moveTo>
                  <a:lnTo>
                    <a:pt x="12256" y="57149"/>
                  </a:lnTo>
                  <a:lnTo>
                    <a:pt x="223" y="50603"/>
                  </a:lnTo>
                  <a:lnTo>
                    <a:pt x="0" y="49610"/>
                  </a:lnTo>
                  <a:lnTo>
                    <a:pt x="911" y="48948"/>
                  </a:lnTo>
                  <a:lnTo>
                    <a:pt x="25183" y="41340"/>
                  </a:lnTo>
                  <a:lnTo>
                    <a:pt x="69021" y="38739"/>
                  </a:lnTo>
                  <a:lnTo>
                    <a:pt x="114095" y="38289"/>
                  </a:lnTo>
                  <a:lnTo>
                    <a:pt x="154262" y="38155"/>
                  </a:lnTo>
                  <a:lnTo>
                    <a:pt x="192974" y="38115"/>
                  </a:lnTo>
                  <a:lnTo>
                    <a:pt x="236900" y="38104"/>
                  </a:lnTo>
                  <a:lnTo>
                    <a:pt x="271906" y="38101"/>
                  </a:lnTo>
                  <a:lnTo>
                    <a:pt x="308631" y="38100"/>
                  </a:lnTo>
                  <a:lnTo>
                    <a:pt x="348942" y="38100"/>
                  </a:lnTo>
                  <a:lnTo>
                    <a:pt x="391553" y="38099"/>
                  </a:lnTo>
                  <a:lnTo>
                    <a:pt x="435185" y="38099"/>
                  </a:lnTo>
                  <a:lnTo>
                    <a:pt x="482094" y="38099"/>
                  </a:lnTo>
                  <a:lnTo>
                    <a:pt x="506456" y="38099"/>
                  </a:lnTo>
                  <a:lnTo>
                    <a:pt x="531165" y="37041"/>
                  </a:lnTo>
                  <a:lnTo>
                    <a:pt x="556103" y="35277"/>
                  </a:lnTo>
                  <a:lnTo>
                    <a:pt x="581196" y="33043"/>
                  </a:lnTo>
                  <a:lnTo>
                    <a:pt x="607448" y="31553"/>
                  </a:lnTo>
                  <a:lnTo>
                    <a:pt x="634476" y="30560"/>
                  </a:lnTo>
                  <a:lnTo>
                    <a:pt x="662020" y="29898"/>
                  </a:lnTo>
                  <a:lnTo>
                    <a:pt x="689908" y="29457"/>
                  </a:lnTo>
                  <a:lnTo>
                    <a:pt x="718024" y="29163"/>
                  </a:lnTo>
                  <a:lnTo>
                    <a:pt x="746293" y="28966"/>
                  </a:lnTo>
                  <a:lnTo>
                    <a:pt x="775723" y="27777"/>
                  </a:lnTo>
                  <a:lnTo>
                    <a:pt x="805925" y="25927"/>
                  </a:lnTo>
                  <a:lnTo>
                    <a:pt x="836644" y="23634"/>
                  </a:lnTo>
                  <a:lnTo>
                    <a:pt x="866648" y="22105"/>
                  </a:lnTo>
                  <a:lnTo>
                    <a:pt x="896175" y="21087"/>
                  </a:lnTo>
                  <a:lnTo>
                    <a:pt x="925385" y="20407"/>
                  </a:lnTo>
                  <a:lnTo>
                    <a:pt x="956500" y="18896"/>
                  </a:lnTo>
                  <a:lnTo>
                    <a:pt x="988887" y="16831"/>
                  </a:lnTo>
                  <a:lnTo>
                    <a:pt x="1022118" y="14395"/>
                  </a:lnTo>
                  <a:lnTo>
                    <a:pt x="1055914" y="12771"/>
                  </a:lnTo>
                  <a:lnTo>
                    <a:pt x="1090087" y="11689"/>
                  </a:lnTo>
                  <a:lnTo>
                    <a:pt x="1124511" y="10967"/>
                  </a:lnTo>
                  <a:lnTo>
                    <a:pt x="1158043" y="10487"/>
                  </a:lnTo>
                  <a:lnTo>
                    <a:pt x="1190979" y="10166"/>
                  </a:lnTo>
                  <a:lnTo>
                    <a:pt x="1223522" y="9952"/>
                  </a:lnTo>
                  <a:lnTo>
                    <a:pt x="1256858" y="9809"/>
                  </a:lnTo>
                  <a:lnTo>
                    <a:pt x="1290724" y="9714"/>
                  </a:lnTo>
                  <a:lnTo>
                    <a:pt x="1324943" y="9651"/>
                  </a:lnTo>
                  <a:lnTo>
                    <a:pt x="1359396" y="8550"/>
                  </a:lnTo>
                  <a:lnTo>
                    <a:pt x="1394010" y="6758"/>
                  </a:lnTo>
                  <a:lnTo>
                    <a:pt x="1428725" y="4505"/>
                  </a:lnTo>
                  <a:lnTo>
                    <a:pt x="1462453" y="3003"/>
                  </a:lnTo>
                  <a:lnTo>
                    <a:pt x="1495518" y="2002"/>
                  </a:lnTo>
                  <a:lnTo>
                    <a:pt x="1528148" y="1334"/>
                  </a:lnTo>
                  <a:lnTo>
                    <a:pt x="1561541" y="889"/>
                  </a:lnTo>
                  <a:lnTo>
                    <a:pt x="1595449" y="593"/>
                  </a:lnTo>
                  <a:lnTo>
                    <a:pt x="1629692" y="395"/>
                  </a:lnTo>
                  <a:lnTo>
                    <a:pt x="1664164" y="263"/>
                  </a:lnTo>
                  <a:lnTo>
                    <a:pt x="1698786" y="175"/>
                  </a:lnTo>
                  <a:lnTo>
                    <a:pt x="1733509" y="116"/>
                  </a:lnTo>
                  <a:lnTo>
                    <a:pt x="1767240" y="77"/>
                  </a:lnTo>
                  <a:lnTo>
                    <a:pt x="1800312" y="51"/>
                  </a:lnTo>
                  <a:lnTo>
                    <a:pt x="1832944" y="34"/>
                  </a:lnTo>
                  <a:lnTo>
                    <a:pt x="1865281" y="22"/>
                  </a:lnTo>
                  <a:lnTo>
                    <a:pt x="1897422" y="14"/>
                  </a:lnTo>
                  <a:lnTo>
                    <a:pt x="1929433" y="9"/>
                  </a:lnTo>
                  <a:lnTo>
                    <a:pt x="1961356" y="6"/>
                  </a:lnTo>
                  <a:lnTo>
                    <a:pt x="1993223" y="4"/>
                  </a:lnTo>
                  <a:lnTo>
                    <a:pt x="2025051" y="2"/>
                  </a:lnTo>
                  <a:lnTo>
                    <a:pt x="2056854" y="1"/>
                  </a:lnTo>
                  <a:lnTo>
                    <a:pt x="2088638" y="0"/>
                  </a:lnTo>
                  <a:lnTo>
                    <a:pt x="2120410" y="0"/>
                  </a:lnTo>
                  <a:lnTo>
                    <a:pt x="2151118" y="1058"/>
                  </a:lnTo>
                  <a:lnTo>
                    <a:pt x="2181114" y="2822"/>
                  </a:lnTo>
                  <a:lnTo>
                    <a:pt x="2210636" y="5055"/>
                  </a:lnTo>
                  <a:lnTo>
                    <a:pt x="2239843" y="6545"/>
                  </a:lnTo>
                  <a:lnTo>
                    <a:pt x="2268840" y="7538"/>
                  </a:lnTo>
                  <a:lnTo>
                    <a:pt x="2297695" y="8200"/>
                  </a:lnTo>
                  <a:lnTo>
                    <a:pt x="2326457" y="8641"/>
                  </a:lnTo>
                  <a:lnTo>
                    <a:pt x="2355156" y="8935"/>
                  </a:lnTo>
                  <a:lnTo>
                    <a:pt x="2383814" y="9132"/>
                  </a:lnTo>
                  <a:lnTo>
                    <a:pt x="2410327" y="9263"/>
                  </a:lnTo>
                  <a:lnTo>
                    <a:pt x="2435416" y="9349"/>
                  </a:lnTo>
                  <a:lnTo>
                    <a:pt x="2459545" y="9408"/>
                  </a:lnTo>
                  <a:lnTo>
                    <a:pt x="2484098" y="9446"/>
                  </a:lnTo>
                  <a:lnTo>
                    <a:pt x="2508935" y="9472"/>
                  </a:lnTo>
                  <a:lnTo>
                    <a:pt x="2533959" y="9489"/>
                  </a:lnTo>
                  <a:lnTo>
                    <a:pt x="2581517" y="9509"/>
                  </a:lnTo>
                  <a:lnTo>
                    <a:pt x="2625234" y="9517"/>
                  </a:lnTo>
                  <a:lnTo>
                    <a:pt x="2662300" y="9521"/>
                  </a:lnTo>
                  <a:lnTo>
                    <a:pt x="2699237" y="12345"/>
                  </a:lnTo>
                  <a:lnTo>
                    <a:pt x="2734703" y="16070"/>
                  </a:lnTo>
                  <a:lnTo>
                    <a:pt x="2778469" y="18166"/>
                  </a:lnTo>
                  <a:lnTo>
                    <a:pt x="2817191" y="18788"/>
                  </a:lnTo>
                  <a:lnTo>
                    <a:pt x="2862077" y="18997"/>
                  </a:lnTo>
                  <a:lnTo>
                    <a:pt x="2907707" y="19042"/>
                  </a:lnTo>
                  <a:lnTo>
                    <a:pt x="2917669" y="19046"/>
                  </a:lnTo>
                  <a:lnTo>
                    <a:pt x="2920746" y="17989"/>
                  </a:lnTo>
                  <a:lnTo>
                    <a:pt x="2926906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315"/>
          <p:cNvGrpSpPr/>
          <p:nvPr/>
        </p:nvGrpSpPr>
        <p:grpSpPr>
          <a:xfrm>
            <a:off x="9316157" y="2495942"/>
            <a:ext cx="1361369" cy="132514"/>
            <a:chOff x="9316157" y="2495942"/>
            <a:chExt cx="1361369" cy="132514"/>
          </a:xfrm>
        </p:grpSpPr>
        <p:sp>
          <p:nvSpPr>
            <p:cNvPr id="419" name="SMARTInkShape-1844"/>
            <p:cNvSpPr/>
            <p:nvPr>
              <p:custDataLst>
                <p:tags r:id="rId73"/>
              </p:custDataLst>
            </p:nvPr>
          </p:nvSpPr>
          <p:spPr>
            <a:xfrm>
              <a:off x="10404341" y="2495942"/>
              <a:ext cx="129557" cy="104384"/>
            </a:xfrm>
            <a:custGeom>
              <a:avLst/>
              <a:gdLst/>
              <a:ahLst/>
              <a:cxnLst/>
              <a:rect l="0" t="0" r="0" b="0"/>
              <a:pathLst>
                <a:path w="129557" h="104384">
                  <a:moveTo>
                    <a:pt x="25534" y="9133"/>
                  </a:moveTo>
                  <a:lnTo>
                    <a:pt x="25534" y="9133"/>
                  </a:lnTo>
                  <a:lnTo>
                    <a:pt x="20477" y="9133"/>
                  </a:lnTo>
                  <a:lnTo>
                    <a:pt x="0" y="932"/>
                  </a:lnTo>
                  <a:lnTo>
                    <a:pt x="44" y="491"/>
                  </a:lnTo>
                  <a:lnTo>
                    <a:pt x="2916" y="0"/>
                  </a:lnTo>
                  <a:lnTo>
                    <a:pt x="23105" y="744"/>
                  </a:lnTo>
                  <a:lnTo>
                    <a:pt x="69240" y="9315"/>
                  </a:lnTo>
                  <a:lnTo>
                    <a:pt x="92811" y="17536"/>
                  </a:lnTo>
                  <a:lnTo>
                    <a:pt x="121739" y="39690"/>
                  </a:lnTo>
                  <a:lnTo>
                    <a:pt x="126499" y="46703"/>
                  </a:lnTo>
                  <a:lnTo>
                    <a:pt x="129178" y="56601"/>
                  </a:lnTo>
                  <a:lnTo>
                    <a:pt x="129556" y="59828"/>
                  </a:lnTo>
                  <a:lnTo>
                    <a:pt x="125029" y="74483"/>
                  </a:lnTo>
                  <a:lnTo>
                    <a:pt x="117026" y="83333"/>
                  </a:lnTo>
                  <a:lnTo>
                    <a:pt x="108528" y="90794"/>
                  </a:lnTo>
                  <a:lnTo>
                    <a:pt x="102690" y="99886"/>
                  </a:lnTo>
                  <a:lnTo>
                    <a:pt x="92209" y="1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845"/>
            <p:cNvSpPr/>
            <p:nvPr>
              <p:custDataLst>
                <p:tags r:id="rId74"/>
              </p:custDataLst>
            </p:nvPr>
          </p:nvSpPr>
          <p:spPr>
            <a:xfrm>
              <a:off x="10658475" y="2571750"/>
              <a:ext cx="19051" cy="9134"/>
            </a:xfrm>
            <a:custGeom>
              <a:avLst/>
              <a:gdLst/>
              <a:ahLst/>
              <a:cxnLst/>
              <a:rect l="0" t="0" r="0" b="0"/>
              <a:pathLst>
                <a:path w="19051" h="9134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7" y="9133"/>
                  </a:lnTo>
                  <a:lnTo>
                    <a:pt x="10361" y="652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846"/>
            <p:cNvSpPr/>
            <p:nvPr>
              <p:custDataLst>
                <p:tags r:id="rId75"/>
              </p:custDataLst>
            </p:nvPr>
          </p:nvSpPr>
          <p:spPr>
            <a:xfrm>
              <a:off x="10231173" y="2552700"/>
              <a:ext cx="189178" cy="9265"/>
            </a:xfrm>
            <a:custGeom>
              <a:avLst/>
              <a:gdLst/>
              <a:ahLst/>
              <a:cxnLst/>
              <a:rect l="0" t="0" r="0" b="0"/>
              <a:pathLst>
                <a:path w="189178" h="9265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4126" y="5056"/>
                  </a:lnTo>
                  <a:lnTo>
                    <a:pt x="12034" y="7539"/>
                  </a:lnTo>
                  <a:lnTo>
                    <a:pt x="55666" y="9264"/>
                  </a:lnTo>
                  <a:lnTo>
                    <a:pt x="98402" y="6651"/>
                  </a:lnTo>
                  <a:lnTo>
                    <a:pt x="132911" y="1314"/>
                  </a:lnTo>
                  <a:lnTo>
                    <a:pt x="1891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847"/>
            <p:cNvSpPr/>
            <p:nvPr>
              <p:custDataLst>
                <p:tags r:id="rId76"/>
              </p:custDataLst>
            </p:nvPr>
          </p:nvSpPr>
          <p:spPr>
            <a:xfrm>
              <a:off x="10184252" y="2505075"/>
              <a:ext cx="112274" cy="83810"/>
            </a:xfrm>
            <a:custGeom>
              <a:avLst/>
              <a:gdLst/>
              <a:ahLst/>
              <a:cxnLst/>
              <a:rect l="0" t="0" r="0" b="0"/>
              <a:pathLst>
                <a:path w="112274" h="83810">
                  <a:moveTo>
                    <a:pt x="36073" y="0"/>
                  </a:moveTo>
                  <a:lnTo>
                    <a:pt x="36073" y="0"/>
                  </a:lnTo>
                  <a:lnTo>
                    <a:pt x="63174" y="0"/>
                  </a:lnTo>
                  <a:lnTo>
                    <a:pt x="59154" y="10113"/>
                  </a:lnTo>
                  <a:lnTo>
                    <a:pt x="51271" y="17900"/>
                  </a:lnTo>
                  <a:lnTo>
                    <a:pt x="23924" y="35832"/>
                  </a:lnTo>
                  <a:lnTo>
                    <a:pt x="2533" y="62604"/>
                  </a:lnTo>
                  <a:lnTo>
                    <a:pt x="0" y="69452"/>
                  </a:lnTo>
                  <a:lnTo>
                    <a:pt x="1442" y="72759"/>
                  </a:lnTo>
                  <a:lnTo>
                    <a:pt x="8686" y="79257"/>
                  </a:lnTo>
                  <a:lnTo>
                    <a:pt x="21785" y="82851"/>
                  </a:lnTo>
                  <a:lnTo>
                    <a:pt x="29722" y="83809"/>
                  </a:lnTo>
                  <a:lnTo>
                    <a:pt x="70762" y="72255"/>
                  </a:lnTo>
                  <a:lnTo>
                    <a:pt x="112273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848"/>
            <p:cNvSpPr/>
            <p:nvPr>
              <p:custDataLst>
                <p:tags r:id="rId77"/>
              </p:custDataLst>
            </p:nvPr>
          </p:nvSpPr>
          <p:spPr>
            <a:xfrm>
              <a:off x="10106649" y="2505467"/>
              <a:ext cx="79505" cy="85334"/>
            </a:xfrm>
            <a:custGeom>
              <a:avLst/>
              <a:gdLst/>
              <a:ahLst/>
              <a:cxnLst/>
              <a:rect l="0" t="0" r="0" b="0"/>
              <a:pathLst>
                <a:path w="79505" h="85334">
                  <a:moveTo>
                    <a:pt x="27951" y="9133"/>
                  </a:moveTo>
                  <a:lnTo>
                    <a:pt x="27951" y="9133"/>
                  </a:lnTo>
                  <a:lnTo>
                    <a:pt x="10051" y="1594"/>
                  </a:lnTo>
                  <a:lnTo>
                    <a:pt x="1482" y="0"/>
                  </a:lnTo>
                  <a:lnTo>
                    <a:pt x="781" y="928"/>
                  </a:lnTo>
                  <a:lnTo>
                    <a:pt x="0" y="4781"/>
                  </a:lnTo>
                  <a:lnTo>
                    <a:pt x="2479" y="10021"/>
                  </a:lnTo>
                  <a:lnTo>
                    <a:pt x="4618" y="12900"/>
                  </a:lnTo>
                  <a:lnTo>
                    <a:pt x="15464" y="16099"/>
                  </a:lnTo>
                  <a:lnTo>
                    <a:pt x="28751" y="18579"/>
                  </a:lnTo>
                  <a:lnTo>
                    <a:pt x="63740" y="37889"/>
                  </a:lnTo>
                  <a:lnTo>
                    <a:pt x="78294" y="50444"/>
                  </a:lnTo>
                  <a:lnTo>
                    <a:pt x="79504" y="54665"/>
                  </a:lnTo>
                  <a:lnTo>
                    <a:pt x="78028" y="65000"/>
                  </a:lnTo>
                  <a:lnTo>
                    <a:pt x="74035" y="69661"/>
                  </a:lnTo>
                  <a:lnTo>
                    <a:pt x="55363" y="80219"/>
                  </a:lnTo>
                  <a:lnTo>
                    <a:pt x="37476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849"/>
            <p:cNvSpPr/>
            <p:nvPr>
              <p:custDataLst>
                <p:tags r:id="rId78"/>
              </p:custDataLst>
            </p:nvPr>
          </p:nvSpPr>
          <p:spPr>
            <a:xfrm>
              <a:off x="9803331" y="2552700"/>
              <a:ext cx="331270" cy="9526"/>
            </a:xfrm>
            <a:custGeom>
              <a:avLst/>
              <a:gdLst/>
              <a:ahLst/>
              <a:cxnLst/>
              <a:rect l="0" t="0" r="0" b="0"/>
              <a:pathLst>
                <a:path w="331270" h="9526">
                  <a:moveTo>
                    <a:pt x="26469" y="9525"/>
                  </a:moveTo>
                  <a:lnTo>
                    <a:pt x="26469" y="9525"/>
                  </a:lnTo>
                  <a:lnTo>
                    <a:pt x="8569" y="1986"/>
                  </a:lnTo>
                  <a:lnTo>
                    <a:pt x="0" y="392"/>
                  </a:lnTo>
                  <a:lnTo>
                    <a:pt x="358" y="1320"/>
                  </a:lnTo>
                  <a:lnTo>
                    <a:pt x="3575" y="5173"/>
                  </a:lnTo>
                  <a:lnTo>
                    <a:pt x="14176" y="7591"/>
                  </a:lnTo>
                  <a:lnTo>
                    <a:pt x="56993" y="9270"/>
                  </a:lnTo>
                  <a:lnTo>
                    <a:pt x="100858" y="9475"/>
                  </a:lnTo>
                  <a:lnTo>
                    <a:pt x="136351" y="9510"/>
                  </a:lnTo>
                  <a:lnTo>
                    <a:pt x="180583" y="9522"/>
                  </a:lnTo>
                  <a:lnTo>
                    <a:pt x="218066" y="9524"/>
                  </a:lnTo>
                  <a:lnTo>
                    <a:pt x="263989" y="9525"/>
                  </a:lnTo>
                  <a:lnTo>
                    <a:pt x="297104" y="8467"/>
                  </a:lnTo>
                  <a:lnTo>
                    <a:pt x="3312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850"/>
            <p:cNvSpPr/>
            <p:nvPr>
              <p:custDataLst>
                <p:tags r:id="rId79"/>
              </p:custDataLst>
            </p:nvPr>
          </p:nvSpPr>
          <p:spPr>
            <a:xfrm>
              <a:off x="9765417" y="2505085"/>
              <a:ext cx="92959" cy="95241"/>
            </a:xfrm>
            <a:custGeom>
              <a:avLst/>
              <a:gdLst/>
              <a:ahLst/>
              <a:cxnLst/>
              <a:rect l="0" t="0" r="0" b="0"/>
              <a:pathLst>
                <a:path w="92959" h="95241">
                  <a:moveTo>
                    <a:pt x="16758" y="9515"/>
                  </a:moveTo>
                  <a:lnTo>
                    <a:pt x="16758" y="9515"/>
                  </a:lnTo>
                  <a:lnTo>
                    <a:pt x="21815" y="9515"/>
                  </a:lnTo>
                  <a:lnTo>
                    <a:pt x="27119" y="6693"/>
                  </a:lnTo>
                  <a:lnTo>
                    <a:pt x="33005" y="2969"/>
                  </a:lnTo>
                  <a:lnTo>
                    <a:pt x="45407" y="579"/>
                  </a:lnTo>
                  <a:lnTo>
                    <a:pt x="54694" y="0"/>
                  </a:lnTo>
                  <a:lnTo>
                    <a:pt x="18274" y="44771"/>
                  </a:lnTo>
                  <a:lnTo>
                    <a:pt x="2867" y="62301"/>
                  </a:lnTo>
                  <a:lnTo>
                    <a:pt x="0" y="69312"/>
                  </a:lnTo>
                  <a:lnTo>
                    <a:pt x="295" y="72663"/>
                  </a:lnTo>
                  <a:lnTo>
                    <a:pt x="3444" y="79209"/>
                  </a:lnTo>
                  <a:lnTo>
                    <a:pt x="5764" y="81377"/>
                  </a:lnTo>
                  <a:lnTo>
                    <a:pt x="30270" y="90201"/>
                  </a:lnTo>
                  <a:lnTo>
                    <a:pt x="92958" y="9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851"/>
            <p:cNvSpPr/>
            <p:nvPr>
              <p:custDataLst>
                <p:tags r:id="rId80"/>
              </p:custDataLst>
            </p:nvPr>
          </p:nvSpPr>
          <p:spPr>
            <a:xfrm>
              <a:off x="9678724" y="2528162"/>
              <a:ext cx="44824" cy="91214"/>
            </a:xfrm>
            <a:custGeom>
              <a:avLst/>
              <a:gdLst/>
              <a:ahLst/>
              <a:cxnLst/>
              <a:rect l="0" t="0" r="0" b="0"/>
              <a:pathLst>
                <a:path w="44824" h="91214">
                  <a:moveTo>
                    <a:pt x="8201" y="5488"/>
                  </a:moveTo>
                  <a:lnTo>
                    <a:pt x="8201" y="5488"/>
                  </a:lnTo>
                  <a:lnTo>
                    <a:pt x="0" y="5488"/>
                  </a:lnTo>
                  <a:lnTo>
                    <a:pt x="4125" y="432"/>
                  </a:lnTo>
                  <a:lnTo>
                    <a:pt x="6542" y="0"/>
                  </a:lnTo>
                  <a:lnTo>
                    <a:pt x="9212" y="771"/>
                  </a:lnTo>
                  <a:lnTo>
                    <a:pt x="16045" y="4556"/>
                  </a:lnTo>
                  <a:lnTo>
                    <a:pt x="24998" y="6362"/>
                  </a:lnTo>
                  <a:lnTo>
                    <a:pt x="30836" y="10463"/>
                  </a:lnTo>
                  <a:lnTo>
                    <a:pt x="34137" y="15813"/>
                  </a:lnTo>
                  <a:lnTo>
                    <a:pt x="36661" y="21719"/>
                  </a:lnTo>
                  <a:lnTo>
                    <a:pt x="42974" y="30993"/>
                  </a:lnTo>
                  <a:lnTo>
                    <a:pt x="44823" y="37285"/>
                  </a:lnTo>
                  <a:lnTo>
                    <a:pt x="40806" y="51833"/>
                  </a:lnTo>
                  <a:lnTo>
                    <a:pt x="32913" y="69549"/>
                  </a:lnTo>
                  <a:lnTo>
                    <a:pt x="28909" y="73596"/>
                  </a:lnTo>
                  <a:lnTo>
                    <a:pt x="8201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852"/>
            <p:cNvSpPr/>
            <p:nvPr>
              <p:custDataLst>
                <p:tags r:id="rId81"/>
              </p:custDataLst>
            </p:nvPr>
          </p:nvSpPr>
          <p:spPr>
            <a:xfrm>
              <a:off x="9334500" y="2562225"/>
              <a:ext cx="396643" cy="28576"/>
            </a:xfrm>
            <a:custGeom>
              <a:avLst/>
              <a:gdLst/>
              <a:ahLst/>
              <a:cxnLst/>
              <a:rect l="0" t="0" r="0" b="0"/>
              <a:pathLst>
                <a:path w="396643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3087"/>
                  </a:lnTo>
                  <a:lnTo>
                    <a:pt x="10361" y="27177"/>
                  </a:lnTo>
                  <a:lnTo>
                    <a:pt x="49371" y="28453"/>
                  </a:lnTo>
                  <a:lnTo>
                    <a:pt x="76717" y="25716"/>
                  </a:lnTo>
                  <a:lnTo>
                    <a:pt x="114402" y="20367"/>
                  </a:lnTo>
                  <a:lnTo>
                    <a:pt x="161084" y="19310"/>
                  </a:lnTo>
                  <a:lnTo>
                    <a:pt x="201657" y="19127"/>
                  </a:lnTo>
                  <a:lnTo>
                    <a:pt x="244404" y="19065"/>
                  </a:lnTo>
                  <a:lnTo>
                    <a:pt x="281967" y="19055"/>
                  </a:lnTo>
                  <a:lnTo>
                    <a:pt x="328159" y="13994"/>
                  </a:lnTo>
                  <a:lnTo>
                    <a:pt x="374874" y="10408"/>
                  </a:lnTo>
                  <a:lnTo>
                    <a:pt x="388155" y="9917"/>
                  </a:lnTo>
                  <a:lnTo>
                    <a:pt x="392119" y="8728"/>
                  </a:lnTo>
                  <a:lnTo>
                    <a:pt x="394764" y="6878"/>
                  </a:lnTo>
                  <a:lnTo>
                    <a:pt x="396525" y="4585"/>
                  </a:lnTo>
                  <a:lnTo>
                    <a:pt x="396642" y="3056"/>
                  </a:lnTo>
                  <a:lnTo>
                    <a:pt x="390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853"/>
            <p:cNvSpPr/>
            <p:nvPr>
              <p:custDataLst>
                <p:tags r:id="rId82"/>
              </p:custDataLst>
            </p:nvPr>
          </p:nvSpPr>
          <p:spPr>
            <a:xfrm>
              <a:off x="9316157" y="2533685"/>
              <a:ext cx="85019" cy="94771"/>
            </a:xfrm>
            <a:custGeom>
              <a:avLst/>
              <a:gdLst/>
              <a:ahLst/>
              <a:cxnLst/>
              <a:rect l="0" t="0" r="0" b="0"/>
              <a:pathLst>
                <a:path w="85019" h="94771">
                  <a:moveTo>
                    <a:pt x="65968" y="9490"/>
                  </a:moveTo>
                  <a:lnTo>
                    <a:pt x="65968" y="9490"/>
                  </a:lnTo>
                  <a:lnTo>
                    <a:pt x="65968" y="0"/>
                  </a:lnTo>
                  <a:lnTo>
                    <a:pt x="43848" y="19264"/>
                  </a:lnTo>
                  <a:lnTo>
                    <a:pt x="20911" y="36821"/>
                  </a:lnTo>
                  <a:lnTo>
                    <a:pt x="7345" y="54512"/>
                  </a:lnTo>
                  <a:lnTo>
                    <a:pt x="1678" y="68103"/>
                  </a:lnTo>
                  <a:lnTo>
                    <a:pt x="0" y="78833"/>
                  </a:lnTo>
                  <a:lnTo>
                    <a:pt x="822" y="81118"/>
                  </a:lnTo>
                  <a:lnTo>
                    <a:pt x="2430" y="82643"/>
                  </a:lnTo>
                  <a:lnTo>
                    <a:pt x="7036" y="85394"/>
                  </a:lnTo>
                  <a:lnTo>
                    <a:pt x="12613" y="90145"/>
                  </a:lnTo>
                  <a:lnTo>
                    <a:pt x="21440" y="92961"/>
                  </a:lnTo>
                  <a:lnTo>
                    <a:pt x="44355" y="94770"/>
                  </a:lnTo>
                  <a:lnTo>
                    <a:pt x="85018" y="85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SMARTInkShape-Group316"/>
          <p:cNvGrpSpPr/>
          <p:nvPr/>
        </p:nvGrpSpPr>
        <p:grpSpPr>
          <a:xfrm>
            <a:off x="11049000" y="2524125"/>
            <a:ext cx="476251" cy="142876"/>
            <a:chOff x="11049000" y="2524125"/>
            <a:chExt cx="476251" cy="142876"/>
          </a:xfrm>
        </p:grpSpPr>
        <p:sp>
          <p:nvSpPr>
            <p:cNvPr id="430" name="SMARTInkShape-1854"/>
            <p:cNvSpPr/>
            <p:nvPr>
              <p:custDataLst>
                <p:tags r:id="rId71"/>
              </p:custDataLst>
            </p:nvPr>
          </p:nvSpPr>
          <p:spPr>
            <a:xfrm>
              <a:off x="11468100" y="2525449"/>
              <a:ext cx="57151" cy="141552"/>
            </a:xfrm>
            <a:custGeom>
              <a:avLst/>
              <a:gdLst/>
              <a:ahLst/>
              <a:cxnLst/>
              <a:rect l="0" t="0" r="0" b="0"/>
              <a:pathLst>
                <a:path w="57151" h="14155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4" y="662"/>
                  </a:lnTo>
                  <a:lnTo>
                    <a:pt x="5057" y="0"/>
                  </a:lnTo>
                  <a:lnTo>
                    <a:pt x="6546" y="617"/>
                  </a:lnTo>
                  <a:lnTo>
                    <a:pt x="7538" y="2087"/>
                  </a:lnTo>
                  <a:lnTo>
                    <a:pt x="22666" y="42559"/>
                  </a:lnTo>
                  <a:lnTo>
                    <a:pt x="33954" y="76018"/>
                  </a:lnTo>
                  <a:lnTo>
                    <a:pt x="57150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855"/>
            <p:cNvSpPr/>
            <p:nvPr>
              <p:custDataLst>
                <p:tags r:id="rId72"/>
              </p:custDataLst>
            </p:nvPr>
          </p:nvSpPr>
          <p:spPr>
            <a:xfrm>
              <a:off x="11049000" y="2524125"/>
              <a:ext cx="17610" cy="123826"/>
            </a:xfrm>
            <a:custGeom>
              <a:avLst/>
              <a:gdLst/>
              <a:ahLst/>
              <a:cxnLst/>
              <a:rect l="0" t="0" r="0" b="0"/>
              <a:pathLst>
                <a:path w="17610" h="1238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1760" y="42842"/>
                  </a:lnTo>
                  <a:lnTo>
                    <a:pt x="17609" y="79724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SMARTInkShape-Group317"/>
          <p:cNvGrpSpPr/>
          <p:nvPr/>
        </p:nvGrpSpPr>
        <p:grpSpPr>
          <a:xfrm>
            <a:off x="11887200" y="2505075"/>
            <a:ext cx="257061" cy="142876"/>
            <a:chOff x="11887200" y="2505075"/>
            <a:chExt cx="257061" cy="142876"/>
          </a:xfrm>
        </p:grpSpPr>
        <p:sp>
          <p:nvSpPr>
            <p:cNvPr id="433" name="SMARTInkShape-1856"/>
            <p:cNvSpPr/>
            <p:nvPr>
              <p:custDataLst>
                <p:tags r:id="rId69"/>
              </p:custDataLst>
            </p:nvPr>
          </p:nvSpPr>
          <p:spPr>
            <a:xfrm>
              <a:off x="12134850" y="2505075"/>
              <a:ext cx="9411" cy="114301"/>
            </a:xfrm>
            <a:custGeom>
              <a:avLst/>
              <a:gdLst/>
              <a:ahLst/>
              <a:cxnLst/>
              <a:rect l="0" t="0" r="0" b="0"/>
              <a:pathLst>
                <a:path w="9411" h="114301">
                  <a:moveTo>
                    <a:pt x="0" y="0"/>
                  </a:moveTo>
                  <a:lnTo>
                    <a:pt x="0" y="0"/>
                  </a:lnTo>
                  <a:lnTo>
                    <a:pt x="1058" y="15208"/>
                  </a:lnTo>
                  <a:lnTo>
                    <a:pt x="8202" y="39724"/>
                  </a:lnTo>
                  <a:lnTo>
                    <a:pt x="9410" y="8164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857"/>
            <p:cNvSpPr/>
            <p:nvPr>
              <p:custDataLst>
                <p:tags r:id="rId70"/>
              </p:custDataLst>
            </p:nvPr>
          </p:nvSpPr>
          <p:spPr>
            <a:xfrm>
              <a:off x="11887200" y="2524241"/>
              <a:ext cx="28576" cy="123710"/>
            </a:xfrm>
            <a:custGeom>
              <a:avLst/>
              <a:gdLst/>
              <a:ahLst/>
              <a:cxnLst/>
              <a:rect l="0" t="0" r="0" b="0"/>
              <a:pathLst>
                <a:path w="28576" h="123710">
                  <a:moveTo>
                    <a:pt x="0" y="9409"/>
                  </a:moveTo>
                  <a:lnTo>
                    <a:pt x="0" y="9409"/>
                  </a:lnTo>
                  <a:lnTo>
                    <a:pt x="0" y="276"/>
                  </a:lnTo>
                  <a:lnTo>
                    <a:pt x="5058" y="0"/>
                  </a:lnTo>
                  <a:lnTo>
                    <a:pt x="6546" y="2078"/>
                  </a:lnTo>
                  <a:lnTo>
                    <a:pt x="9702" y="14057"/>
                  </a:lnTo>
                  <a:lnTo>
                    <a:pt x="14191" y="21353"/>
                  </a:lnTo>
                  <a:lnTo>
                    <a:pt x="18409" y="63324"/>
                  </a:lnTo>
                  <a:lnTo>
                    <a:pt x="28575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8" name="SMARTInkShape-Group318"/>
          <p:cNvGrpSpPr/>
          <p:nvPr/>
        </p:nvGrpSpPr>
        <p:grpSpPr>
          <a:xfrm>
            <a:off x="9448927" y="2762260"/>
            <a:ext cx="218949" cy="180838"/>
            <a:chOff x="9448927" y="2762260"/>
            <a:chExt cx="218949" cy="180838"/>
          </a:xfrm>
        </p:grpSpPr>
        <p:sp>
          <p:nvSpPr>
            <p:cNvPr id="436" name="SMARTInkShape-1858"/>
            <p:cNvSpPr/>
            <p:nvPr>
              <p:custDataLst>
                <p:tags r:id="rId67"/>
              </p:custDataLst>
            </p:nvPr>
          </p:nvSpPr>
          <p:spPr>
            <a:xfrm>
              <a:off x="9554083" y="2857500"/>
              <a:ext cx="113793" cy="64429"/>
            </a:xfrm>
            <a:custGeom>
              <a:avLst/>
              <a:gdLst/>
              <a:ahLst/>
              <a:cxnLst/>
              <a:rect l="0" t="0" r="0" b="0"/>
              <a:pathLst>
                <a:path w="113793" h="64429">
                  <a:moveTo>
                    <a:pt x="18542" y="0"/>
                  </a:moveTo>
                  <a:lnTo>
                    <a:pt x="18542" y="0"/>
                  </a:lnTo>
                  <a:lnTo>
                    <a:pt x="3355" y="16246"/>
                  </a:lnTo>
                  <a:lnTo>
                    <a:pt x="1207" y="22390"/>
                  </a:lnTo>
                  <a:lnTo>
                    <a:pt x="0" y="36856"/>
                  </a:lnTo>
                  <a:lnTo>
                    <a:pt x="2540" y="45661"/>
                  </a:lnTo>
                  <a:lnTo>
                    <a:pt x="4699" y="49491"/>
                  </a:lnTo>
                  <a:lnTo>
                    <a:pt x="7196" y="52044"/>
                  </a:lnTo>
                  <a:lnTo>
                    <a:pt x="12794" y="54880"/>
                  </a:lnTo>
                  <a:lnTo>
                    <a:pt x="26953" y="56478"/>
                  </a:lnTo>
                  <a:lnTo>
                    <a:pt x="35685" y="54029"/>
                  </a:lnTo>
                  <a:lnTo>
                    <a:pt x="39496" y="51894"/>
                  </a:lnTo>
                  <a:lnTo>
                    <a:pt x="61108" y="24414"/>
                  </a:lnTo>
                  <a:lnTo>
                    <a:pt x="62794" y="23684"/>
                  </a:lnTo>
                  <a:lnTo>
                    <a:pt x="63919" y="24256"/>
                  </a:lnTo>
                  <a:lnTo>
                    <a:pt x="64669" y="25696"/>
                  </a:lnTo>
                  <a:lnTo>
                    <a:pt x="65969" y="41379"/>
                  </a:lnTo>
                  <a:lnTo>
                    <a:pt x="66036" y="46636"/>
                  </a:lnTo>
                  <a:lnTo>
                    <a:pt x="68930" y="55300"/>
                  </a:lnTo>
                  <a:lnTo>
                    <a:pt x="74356" y="64428"/>
                  </a:lnTo>
                  <a:lnTo>
                    <a:pt x="80743" y="62854"/>
                  </a:lnTo>
                  <a:lnTo>
                    <a:pt x="85409" y="60953"/>
                  </a:lnTo>
                  <a:lnTo>
                    <a:pt x="89579" y="60743"/>
                  </a:lnTo>
                  <a:lnTo>
                    <a:pt x="100503" y="63389"/>
                  </a:lnTo>
                  <a:lnTo>
                    <a:pt x="113792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859"/>
            <p:cNvSpPr/>
            <p:nvPr>
              <p:custDataLst>
                <p:tags r:id="rId68"/>
              </p:custDataLst>
            </p:nvPr>
          </p:nvSpPr>
          <p:spPr>
            <a:xfrm>
              <a:off x="9448927" y="2762260"/>
              <a:ext cx="85599" cy="180838"/>
            </a:xfrm>
            <a:custGeom>
              <a:avLst/>
              <a:gdLst/>
              <a:ahLst/>
              <a:cxnLst/>
              <a:rect l="0" t="0" r="0" b="0"/>
              <a:pathLst>
                <a:path w="85599" h="180838">
                  <a:moveTo>
                    <a:pt x="85598" y="28565"/>
                  </a:moveTo>
                  <a:lnTo>
                    <a:pt x="85598" y="28565"/>
                  </a:lnTo>
                  <a:lnTo>
                    <a:pt x="77397" y="28565"/>
                  </a:lnTo>
                  <a:lnTo>
                    <a:pt x="76954" y="27507"/>
                  </a:lnTo>
                  <a:lnTo>
                    <a:pt x="76076" y="10873"/>
                  </a:lnTo>
                  <a:lnTo>
                    <a:pt x="75016" y="10420"/>
                  </a:lnTo>
                  <a:lnTo>
                    <a:pt x="71017" y="9917"/>
                  </a:lnTo>
                  <a:lnTo>
                    <a:pt x="69528" y="8725"/>
                  </a:lnTo>
                  <a:lnTo>
                    <a:pt x="67872" y="4578"/>
                  </a:lnTo>
                  <a:lnTo>
                    <a:pt x="66372" y="3048"/>
                  </a:lnTo>
                  <a:lnTo>
                    <a:pt x="58464" y="392"/>
                  </a:lnTo>
                  <a:lnTo>
                    <a:pt x="42871" y="0"/>
                  </a:lnTo>
                  <a:lnTo>
                    <a:pt x="37327" y="2817"/>
                  </a:lnTo>
                  <a:lnTo>
                    <a:pt x="30202" y="8192"/>
                  </a:lnTo>
                  <a:lnTo>
                    <a:pt x="23912" y="9123"/>
                  </a:lnTo>
                  <a:lnTo>
                    <a:pt x="22249" y="10312"/>
                  </a:lnTo>
                  <a:lnTo>
                    <a:pt x="21140" y="12163"/>
                  </a:lnTo>
                  <a:lnTo>
                    <a:pt x="20401" y="14455"/>
                  </a:lnTo>
                  <a:lnTo>
                    <a:pt x="18849" y="15984"/>
                  </a:lnTo>
                  <a:lnTo>
                    <a:pt x="14305" y="17682"/>
                  </a:lnTo>
                  <a:lnTo>
                    <a:pt x="12669" y="19193"/>
                  </a:lnTo>
                  <a:lnTo>
                    <a:pt x="10852" y="23693"/>
                  </a:lnTo>
                  <a:lnTo>
                    <a:pt x="9309" y="25318"/>
                  </a:lnTo>
                  <a:lnTo>
                    <a:pt x="4773" y="27121"/>
                  </a:lnTo>
                  <a:lnTo>
                    <a:pt x="3140" y="28661"/>
                  </a:lnTo>
                  <a:lnTo>
                    <a:pt x="1325" y="33194"/>
                  </a:lnTo>
                  <a:lnTo>
                    <a:pt x="0" y="45861"/>
                  </a:lnTo>
                  <a:lnTo>
                    <a:pt x="7428" y="57745"/>
                  </a:lnTo>
                  <a:lnTo>
                    <a:pt x="8084" y="60719"/>
                  </a:lnTo>
                  <a:lnTo>
                    <a:pt x="9581" y="62701"/>
                  </a:lnTo>
                  <a:lnTo>
                    <a:pt x="15685" y="66549"/>
                  </a:lnTo>
                  <a:lnTo>
                    <a:pt x="21106" y="76794"/>
                  </a:lnTo>
                  <a:lnTo>
                    <a:pt x="25184" y="82808"/>
                  </a:lnTo>
                  <a:lnTo>
                    <a:pt x="26998" y="89009"/>
                  </a:lnTo>
                  <a:lnTo>
                    <a:pt x="28540" y="91086"/>
                  </a:lnTo>
                  <a:lnTo>
                    <a:pt x="30625" y="92471"/>
                  </a:lnTo>
                  <a:lnTo>
                    <a:pt x="35766" y="95068"/>
                  </a:lnTo>
                  <a:lnTo>
                    <a:pt x="55857" y="113392"/>
                  </a:lnTo>
                  <a:lnTo>
                    <a:pt x="61797" y="122005"/>
                  </a:lnTo>
                  <a:lnTo>
                    <a:pt x="65496" y="129360"/>
                  </a:lnTo>
                  <a:lnTo>
                    <a:pt x="72468" y="139451"/>
                  </a:lnTo>
                  <a:lnTo>
                    <a:pt x="75006" y="149144"/>
                  </a:lnTo>
                  <a:lnTo>
                    <a:pt x="75933" y="160024"/>
                  </a:lnTo>
                  <a:lnTo>
                    <a:pt x="67859" y="169950"/>
                  </a:lnTo>
                  <a:lnTo>
                    <a:pt x="61879" y="176055"/>
                  </a:lnTo>
                  <a:lnTo>
                    <a:pt x="56359" y="178783"/>
                  </a:lnTo>
                  <a:lnTo>
                    <a:pt x="42961" y="180837"/>
                  </a:lnTo>
                  <a:lnTo>
                    <a:pt x="41299" y="179821"/>
                  </a:lnTo>
                  <a:lnTo>
                    <a:pt x="40190" y="178086"/>
                  </a:lnTo>
                  <a:lnTo>
                    <a:pt x="39451" y="175870"/>
                  </a:lnTo>
                  <a:lnTo>
                    <a:pt x="28448" y="152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SMARTInkShape-Group319"/>
          <p:cNvGrpSpPr/>
          <p:nvPr/>
        </p:nvGrpSpPr>
        <p:grpSpPr>
          <a:xfrm>
            <a:off x="9953625" y="2737361"/>
            <a:ext cx="206373" cy="173253"/>
            <a:chOff x="9953625" y="2737361"/>
            <a:chExt cx="206373" cy="173253"/>
          </a:xfrm>
        </p:grpSpPr>
        <p:sp>
          <p:nvSpPr>
            <p:cNvPr id="439" name="SMARTInkShape-1860"/>
            <p:cNvSpPr/>
            <p:nvPr>
              <p:custDataLst>
                <p:tags r:id="rId65"/>
              </p:custDataLst>
            </p:nvPr>
          </p:nvSpPr>
          <p:spPr>
            <a:xfrm>
              <a:off x="10120547" y="2838450"/>
              <a:ext cx="39451" cy="64657"/>
            </a:xfrm>
            <a:custGeom>
              <a:avLst/>
              <a:gdLst/>
              <a:ahLst/>
              <a:cxnLst/>
              <a:rect l="0" t="0" r="0" b="0"/>
              <a:pathLst>
                <a:path w="39451" h="64657">
                  <a:moveTo>
                    <a:pt x="23578" y="9525"/>
                  </a:moveTo>
                  <a:lnTo>
                    <a:pt x="23578" y="9525"/>
                  </a:lnTo>
                  <a:lnTo>
                    <a:pt x="23578" y="4469"/>
                  </a:lnTo>
                  <a:lnTo>
                    <a:pt x="22520" y="4037"/>
                  </a:lnTo>
                  <a:lnTo>
                    <a:pt x="15376" y="8593"/>
                  </a:lnTo>
                  <a:lnTo>
                    <a:pt x="910" y="35958"/>
                  </a:lnTo>
                  <a:lnTo>
                    <a:pt x="0" y="40905"/>
                  </a:lnTo>
                  <a:lnTo>
                    <a:pt x="452" y="45262"/>
                  </a:lnTo>
                  <a:lnTo>
                    <a:pt x="3775" y="52925"/>
                  </a:lnTo>
                  <a:lnTo>
                    <a:pt x="8779" y="59859"/>
                  </a:lnTo>
                  <a:lnTo>
                    <a:pt x="14533" y="63646"/>
                  </a:lnTo>
                  <a:lnTo>
                    <a:pt x="17547" y="64656"/>
                  </a:lnTo>
                  <a:lnTo>
                    <a:pt x="21674" y="63212"/>
                  </a:lnTo>
                  <a:lnTo>
                    <a:pt x="31904" y="55963"/>
                  </a:lnTo>
                  <a:lnTo>
                    <a:pt x="37862" y="45687"/>
                  </a:lnTo>
                  <a:lnTo>
                    <a:pt x="39450" y="39983"/>
                  </a:lnTo>
                  <a:lnTo>
                    <a:pt x="38393" y="28001"/>
                  </a:lnTo>
                  <a:lnTo>
                    <a:pt x="34396" y="16678"/>
                  </a:lnTo>
                  <a:lnTo>
                    <a:pt x="29092" y="8118"/>
                  </a:lnTo>
                  <a:lnTo>
                    <a:pt x="23206" y="3608"/>
                  </a:lnTo>
                  <a:lnTo>
                    <a:pt x="1405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861"/>
            <p:cNvSpPr/>
            <p:nvPr>
              <p:custDataLst>
                <p:tags r:id="rId66"/>
              </p:custDataLst>
            </p:nvPr>
          </p:nvSpPr>
          <p:spPr>
            <a:xfrm>
              <a:off x="9953625" y="2737361"/>
              <a:ext cx="123826" cy="173253"/>
            </a:xfrm>
            <a:custGeom>
              <a:avLst/>
              <a:gdLst/>
              <a:ahLst/>
              <a:cxnLst/>
              <a:rect l="0" t="0" r="0" b="0"/>
              <a:pathLst>
                <a:path w="123826" h="173253">
                  <a:moveTo>
                    <a:pt x="0" y="167764"/>
                  </a:moveTo>
                  <a:lnTo>
                    <a:pt x="0" y="167764"/>
                  </a:lnTo>
                  <a:lnTo>
                    <a:pt x="0" y="173252"/>
                  </a:lnTo>
                  <a:lnTo>
                    <a:pt x="0" y="127866"/>
                  </a:lnTo>
                  <a:lnTo>
                    <a:pt x="0" y="86153"/>
                  </a:lnTo>
                  <a:lnTo>
                    <a:pt x="7538" y="40600"/>
                  </a:lnTo>
                  <a:lnTo>
                    <a:pt x="10323" y="12808"/>
                  </a:lnTo>
                  <a:lnTo>
                    <a:pt x="14465" y="4350"/>
                  </a:lnTo>
                  <a:lnTo>
                    <a:pt x="17051" y="2730"/>
                  </a:lnTo>
                  <a:lnTo>
                    <a:pt x="19834" y="2708"/>
                  </a:lnTo>
                  <a:lnTo>
                    <a:pt x="22748" y="3751"/>
                  </a:lnTo>
                  <a:lnTo>
                    <a:pt x="28808" y="10556"/>
                  </a:lnTo>
                  <a:lnTo>
                    <a:pt x="45756" y="48653"/>
                  </a:lnTo>
                  <a:lnTo>
                    <a:pt x="57185" y="57095"/>
                  </a:lnTo>
                  <a:lnTo>
                    <a:pt x="61407" y="58002"/>
                  </a:lnTo>
                  <a:lnTo>
                    <a:pt x="65279" y="57547"/>
                  </a:lnTo>
                  <a:lnTo>
                    <a:pt x="68919" y="56186"/>
                  </a:lnTo>
                  <a:lnTo>
                    <a:pt x="84155" y="44157"/>
                  </a:lnTo>
                  <a:lnTo>
                    <a:pt x="90319" y="33100"/>
                  </a:lnTo>
                  <a:lnTo>
                    <a:pt x="103163" y="0"/>
                  </a:lnTo>
                  <a:lnTo>
                    <a:pt x="104759" y="888"/>
                  </a:lnTo>
                  <a:lnTo>
                    <a:pt x="109354" y="7519"/>
                  </a:lnTo>
                  <a:lnTo>
                    <a:pt x="112834" y="23153"/>
                  </a:lnTo>
                  <a:lnTo>
                    <a:pt x="115069" y="61548"/>
                  </a:lnTo>
                  <a:lnTo>
                    <a:pt x="121782" y="103627"/>
                  </a:lnTo>
                  <a:lnTo>
                    <a:pt x="123825" y="158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6" name="SMARTInkShape-Group320"/>
          <p:cNvGrpSpPr/>
          <p:nvPr/>
        </p:nvGrpSpPr>
        <p:grpSpPr>
          <a:xfrm>
            <a:off x="12002091" y="2819826"/>
            <a:ext cx="180385" cy="160930"/>
            <a:chOff x="12002091" y="2819826"/>
            <a:chExt cx="180385" cy="160930"/>
          </a:xfrm>
        </p:grpSpPr>
        <p:sp>
          <p:nvSpPr>
            <p:cNvPr id="442" name="SMARTInkShape-1862"/>
            <p:cNvSpPr/>
            <p:nvPr>
              <p:custDataLst>
                <p:tags r:id="rId61"/>
              </p:custDataLst>
            </p:nvPr>
          </p:nvSpPr>
          <p:spPr>
            <a:xfrm>
              <a:off x="12127043" y="2886075"/>
              <a:ext cx="55433" cy="19051"/>
            </a:xfrm>
            <a:custGeom>
              <a:avLst/>
              <a:gdLst/>
              <a:ahLst/>
              <a:cxnLst/>
              <a:rect l="0" t="0" r="0" b="0"/>
              <a:pathLst>
                <a:path w="55433" h="19051">
                  <a:moveTo>
                    <a:pt x="17332" y="19050"/>
                  </a:moveTo>
                  <a:lnTo>
                    <a:pt x="17332" y="19050"/>
                  </a:lnTo>
                  <a:lnTo>
                    <a:pt x="12274" y="13994"/>
                  </a:lnTo>
                  <a:lnTo>
                    <a:pt x="6971" y="11511"/>
                  </a:lnTo>
                  <a:lnTo>
                    <a:pt x="0" y="9917"/>
                  </a:lnTo>
                  <a:lnTo>
                    <a:pt x="36944" y="6718"/>
                  </a:lnTo>
                  <a:lnTo>
                    <a:pt x="554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863"/>
            <p:cNvSpPr/>
            <p:nvPr>
              <p:custDataLst>
                <p:tags r:id="rId62"/>
              </p:custDataLst>
            </p:nvPr>
          </p:nvSpPr>
          <p:spPr>
            <a:xfrm>
              <a:off x="12144777" y="2833845"/>
              <a:ext cx="18649" cy="141870"/>
            </a:xfrm>
            <a:custGeom>
              <a:avLst/>
              <a:gdLst/>
              <a:ahLst/>
              <a:cxnLst/>
              <a:rect l="0" t="0" r="0" b="0"/>
              <a:pathLst>
                <a:path w="18649" h="141870">
                  <a:moveTo>
                    <a:pt x="18648" y="14130"/>
                  </a:moveTo>
                  <a:lnTo>
                    <a:pt x="18648" y="14130"/>
                  </a:lnTo>
                  <a:lnTo>
                    <a:pt x="18648" y="0"/>
                  </a:lnTo>
                  <a:lnTo>
                    <a:pt x="18648" y="1853"/>
                  </a:lnTo>
                  <a:lnTo>
                    <a:pt x="11110" y="27787"/>
                  </a:lnTo>
                  <a:lnTo>
                    <a:pt x="6475" y="73629"/>
                  </a:lnTo>
                  <a:lnTo>
                    <a:pt x="0" y="116634"/>
                  </a:lnTo>
                  <a:lnTo>
                    <a:pt x="2599" y="126009"/>
                  </a:lnTo>
                  <a:lnTo>
                    <a:pt x="6223" y="133704"/>
                  </a:lnTo>
                  <a:lnTo>
                    <a:pt x="7835" y="140652"/>
                  </a:lnTo>
                  <a:lnTo>
                    <a:pt x="9321" y="141869"/>
                  </a:lnTo>
                  <a:lnTo>
                    <a:pt x="11372" y="141623"/>
                  </a:lnTo>
                  <a:lnTo>
                    <a:pt x="13796" y="140400"/>
                  </a:lnTo>
                  <a:lnTo>
                    <a:pt x="15414" y="137469"/>
                  </a:lnTo>
                  <a:lnTo>
                    <a:pt x="18648" y="1189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864"/>
            <p:cNvSpPr/>
            <p:nvPr>
              <p:custDataLst>
                <p:tags r:id="rId63"/>
              </p:custDataLst>
            </p:nvPr>
          </p:nvSpPr>
          <p:spPr>
            <a:xfrm>
              <a:off x="12046343" y="2915974"/>
              <a:ext cx="88508" cy="36777"/>
            </a:xfrm>
            <a:custGeom>
              <a:avLst/>
              <a:gdLst/>
              <a:ahLst/>
              <a:cxnLst/>
              <a:rect l="0" t="0" r="0" b="0"/>
              <a:pathLst>
                <a:path w="88508" h="36777">
                  <a:moveTo>
                    <a:pt x="31357" y="8201"/>
                  </a:moveTo>
                  <a:lnTo>
                    <a:pt x="31357" y="8201"/>
                  </a:lnTo>
                  <a:lnTo>
                    <a:pt x="39559" y="8201"/>
                  </a:lnTo>
                  <a:lnTo>
                    <a:pt x="39999" y="7143"/>
                  </a:lnTo>
                  <a:lnTo>
                    <a:pt x="40491" y="3145"/>
                  </a:lnTo>
                  <a:lnTo>
                    <a:pt x="39562" y="1655"/>
                  </a:lnTo>
                  <a:lnTo>
                    <a:pt x="37886" y="662"/>
                  </a:lnTo>
                  <a:lnTo>
                    <a:pt x="35708" y="0"/>
                  </a:lnTo>
                  <a:lnTo>
                    <a:pt x="17478" y="4125"/>
                  </a:lnTo>
                  <a:lnTo>
                    <a:pt x="2079" y="12050"/>
                  </a:lnTo>
                  <a:lnTo>
                    <a:pt x="197" y="15000"/>
                  </a:lnTo>
                  <a:lnTo>
                    <a:pt x="0" y="18025"/>
                  </a:lnTo>
                  <a:lnTo>
                    <a:pt x="2604" y="24209"/>
                  </a:lnTo>
                  <a:lnTo>
                    <a:pt x="7288" y="30485"/>
                  </a:lnTo>
                  <a:lnTo>
                    <a:pt x="12898" y="33980"/>
                  </a:lnTo>
                  <a:lnTo>
                    <a:pt x="24829" y="35948"/>
                  </a:lnTo>
                  <a:lnTo>
                    <a:pt x="72027" y="36775"/>
                  </a:lnTo>
                  <a:lnTo>
                    <a:pt x="88507" y="367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865"/>
            <p:cNvSpPr/>
            <p:nvPr>
              <p:custDataLst>
                <p:tags r:id="rId64"/>
              </p:custDataLst>
            </p:nvPr>
          </p:nvSpPr>
          <p:spPr>
            <a:xfrm>
              <a:off x="12002091" y="2819826"/>
              <a:ext cx="66085" cy="160930"/>
            </a:xfrm>
            <a:custGeom>
              <a:avLst/>
              <a:gdLst/>
              <a:ahLst/>
              <a:cxnLst/>
              <a:rect l="0" t="0" r="0" b="0"/>
              <a:pathLst>
                <a:path w="66085" h="160930">
                  <a:moveTo>
                    <a:pt x="66084" y="18624"/>
                  </a:moveTo>
                  <a:lnTo>
                    <a:pt x="66084" y="18624"/>
                  </a:lnTo>
                  <a:lnTo>
                    <a:pt x="51893" y="4435"/>
                  </a:lnTo>
                  <a:lnTo>
                    <a:pt x="46373" y="1734"/>
                  </a:lnTo>
                  <a:lnTo>
                    <a:pt x="29147" y="0"/>
                  </a:lnTo>
                  <a:lnTo>
                    <a:pt x="20387" y="2586"/>
                  </a:lnTo>
                  <a:lnTo>
                    <a:pt x="6140" y="12869"/>
                  </a:lnTo>
                  <a:lnTo>
                    <a:pt x="2400" y="24533"/>
                  </a:lnTo>
                  <a:lnTo>
                    <a:pt x="0" y="47778"/>
                  </a:lnTo>
                  <a:lnTo>
                    <a:pt x="12719" y="87510"/>
                  </a:lnTo>
                  <a:lnTo>
                    <a:pt x="21551" y="99687"/>
                  </a:lnTo>
                  <a:lnTo>
                    <a:pt x="35603" y="115315"/>
                  </a:lnTo>
                  <a:lnTo>
                    <a:pt x="43647" y="130529"/>
                  </a:lnTo>
                  <a:lnTo>
                    <a:pt x="46364" y="145151"/>
                  </a:lnTo>
                  <a:lnTo>
                    <a:pt x="44471" y="148484"/>
                  </a:lnTo>
                  <a:lnTo>
                    <a:pt x="36724" y="155009"/>
                  </a:lnTo>
                  <a:lnTo>
                    <a:pt x="29047" y="158614"/>
                  </a:lnTo>
                  <a:lnTo>
                    <a:pt x="15493" y="160929"/>
                  </a:lnTo>
                  <a:lnTo>
                    <a:pt x="13308" y="160061"/>
                  </a:lnTo>
                  <a:lnTo>
                    <a:pt x="8934" y="1519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7" name="SMARTInkShape-1866"/>
          <p:cNvSpPr/>
          <p:nvPr>
            <p:custDataLst>
              <p:tags r:id="rId2"/>
            </p:custDataLst>
          </p:nvPr>
        </p:nvSpPr>
        <p:spPr>
          <a:xfrm>
            <a:off x="9220200" y="1514492"/>
            <a:ext cx="2962276" cy="675817"/>
          </a:xfrm>
          <a:custGeom>
            <a:avLst/>
            <a:gdLst/>
            <a:ahLst/>
            <a:cxnLst/>
            <a:rect l="0" t="0" r="0" b="0"/>
            <a:pathLst>
              <a:path w="2962276" h="675817">
                <a:moveTo>
                  <a:pt x="0" y="628633"/>
                </a:moveTo>
                <a:lnTo>
                  <a:pt x="0" y="628633"/>
                </a:lnTo>
                <a:lnTo>
                  <a:pt x="0" y="620432"/>
                </a:lnTo>
                <a:lnTo>
                  <a:pt x="1058" y="619991"/>
                </a:lnTo>
                <a:lnTo>
                  <a:pt x="5057" y="619500"/>
                </a:lnTo>
                <a:lnTo>
                  <a:pt x="6546" y="618311"/>
                </a:lnTo>
                <a:lnTo>
                  <a:pt x="9134" y="610941"/>
                </a:lnTo>
                <a:lnTo>
                  <a:pt x="12173" y="610187"/>
                </a:lnTo>
                <a:lnTo>
                  <a:pt x="14465" y="609985"/>
                </a:lnTo>
                <a:lnTo>
                  <a:pt x="15995" y="608793"/>
                </a:lnTo>
                <a:lnTo>
                  <a:pt x="18648" y="601417"/>
                </a:lnTo>
                <a:lnTo>
                  <a:pt x="18930" y="595405"/>
                </a:lnTo>
                <a:lnTo>
                  <a:pt x="20030" y="593780"/>
                </a:lnTo>
                <a:lnTo>
                  <a:pt x="21820" y="592698"/>
                </a:lnTo>
                <a:lnTo>
                  <a:pt x="24072" y="591976"/>
                </a:lnTo>
                <a:lnTo>
                  <a:pt x="25573" y="590437"/>
                </a:lnTo>
                <a:lnTo>
                  <a:pt x="27239" y="585904"/>
                </a:lnTo>
                <a:lnTo>
                  <a:pt x="28180" y="577402"/>
                </a:lnTo>
                <a:lnTo>
                  <a:pt x="29371" y="575429"/>
                </a:lnTo>
                <a:lnTo>
                  <a:pt x="31222" y="574114"/>
                </a:lnTo>
                <a:lnTo>
                  <a:pt x="33515" y="573237"/>
                </a:lnTo>
                <a:lnTo>
                  <a:pt x="35043" y="571594"/>
                </a:lnTo>
                <a:lnTo>
                  <a:pt x="36741" y="566946"/>
                </a:lnTo>
                <a:lnTo>
                  <a:pt x="38890" y="555339"/>
                </a:lnTo>
                <a:lnTo>
                  <a:pt x="44567" y="546003"/>
                </a:lnTo>
                <a:lnTo>
                  <a:pt x="46266" y="539698"/>
                </a:lnTo>
                <a:lnTo>
                  <a:pt x="47777" y="537593"/>
                </a:lnTo>
                <a:lnTo>
                  <a:pt x="49843" y="536190"/>
                </a:lnTo>
                <a:lnTo>
                  <a:pt x="52279" y="535254"/>
                </a:lnTo>
                <a:lnTo>
                  <a:pt x="53903" y="533572"/>
                </a:lnTo>
                <a:lnTo>
                  <a:pt x="55706" y="528881"/>
                </a:lnTo>
                <a:lnTo>
                  <a:pt x="57924" y="517246"/>
                </a:lnTo>
                <a:lnTo>
                  <a:pt x="65314" y="506655"/>
                </a:lnTo>
                <a:lnTo>
                  <a:pt x="66272" y="500299"/>
                </a:lnTo>
                <a:lnTo>
                  <a:pt x="67465" y="498627"/>
                </a:lnTo>
                <a:lnTo>
                  <a:pt x="69319" y="497512"/>
                </a:lnTo>
                <a:lnTo>
                  <a:pt x="71612" y="496769"/>
                </a:lnTo>
                <a:lnTo>
                  <a:pt x="73142" y="495215"/>
                </a:lnTo>
                <a:lnTo>
                  <a:pt x="76080" y="486189"/>
                </a:lnTo>
                <a:lnTo>
                  <a:pt x="84389" y="477595"/>
                </a:lnTo>
                <a:lnTo>
                  <a:pt x="85330" y="471580"/>
                </a:lnTo>
                <a:lnTo>
                  <a:pt x="85608" y="463095"/>
                </a:lnTo>
                <a:lnTo>
                  <a:pt x="86705" y="461124"/>
                </a:lnTo>
                <a:lnTo>
                  <a:pt x="88495" y="459811"/>
                </a:lnTo>
                <a:lnTo>
                  <a:pt x="93914" y="457702"/>
                </a:lnTo>
                <a:lnTo>
                  <a:pt x="94657" y="454591"/>
                </a:lnTo>
                <a:lnTo>
                  <a:pt x="94855" y="452280"/>
                </a:lnTo>
                <a:lnTo>
                  <a:pt x="97897" y="446890"/>
                </a:lnTo>
                <a:lnTo>
                  <a:pt x="103416" y="439863"/>
                </a:lnTo>
                <a:lnTo>
                  <a:pt x="104655" y="430084"/>
                </a:lnTo>
                <a:lnTo>
                  <a:pt x="105755" y="429592"/>
                </a:lnTo>
                <a:lnTo>
                  <a:pt x="112964" y="428738"/>
                </a:lnTo>
                <a:lnTo>
                  <a:pt x="113707" y="425843"/>
                </a:lnTo>
                <a:lnTo>
                  <a:pt x="114266" y="414422"/>
                </a:lnTo>
                <a:lnTo>
                  <a:pt x="115336" y="412801"/>
                </a:lnTo>
                <a:lnTo>
                  <a:pt x="117107" y="411720"/>
                </a:lnTo>
                <a:lnTo>
                  <a:pt x="119345" y="410999"/>
                </a:lnTo>
                <a:lnTo>
                  <a:pt x="120839" y="409461"/>
                </a:lnTo>
                <a:lnTo>
                  <a:pt x="122498" y="404929"/>
                </a:lnTo>
                <a:lnTo>
                  <a:pt x="123999" y="403297"/>
                </a:lnTo>
                <a:lnTo>
                  <a:pt x="136966" y="395406"/>
                </a:lnTo>
                <a:lnTo>
                  <a:pt x="149314" y="384930"/>
                </a:lnTo>
                <a:lnTo>
                  <a:pt x="181816" y="373675"/>
                </a:lnTo>
                <a:lnTo>
                  <a:pt x="229168" y="371463"/>
                </a:lnTo>
                <a:lnTo>
                  <a:pt x="232154" y="371461"/>
                </a:lnTo>
                <a:lnTo>
                  <a:pt x="269640" y="381780"/>
                </a:lnTo>
                <a:lnTo>
                  <a:pt x="271835" y="383631"/>
                </a:lnTo>
                <a:lnTo>
                  <a:pt x="273298" y="385923"/>
                </a:lnTo>
                <a:lnTo>
                  <a:pt x="280569" y="388470"/>
                </a:lnTo>
                <a:lnTo>
                  <a:pt x="289799" y="390661"/>
                </a:lnTo>
                <a:lnTo>
                  <a:pt x="304345" y="397868"/>
                </a:lnTo>
                <a:lnTo>
                  <a:pt x="320615" y="400806"/>
                </a:lnTo>
                <a:lnTo>
                  <a:pt x="333363" y="407516"/>
                </a:lnTo>
                <a:lnTo>
                  <a:pt x="336541" y="408196"/>
                </a:lnTo>
                <a:lnTo>
                  <a:pt x="338661" y="409709"/>
                </a:lnTo>
                <a:lnTo>
                  <a:pt x="340075" y="411775"/>
                </a:lnTo>
                <a:lnTo>
                  <a:pt x="342702" y="416893"/>
                </a:lnTo>
                <a:lnTo>
                  <a:pt x="349073" y="425725"/>
                </a:lnTo>
                <a:lnTo>
                  <a:pt x="350936" y="431913"/>
                </a:lnTo>
                <a:lnTo>
                  <a:pt x="352490" y="433986"/>
                </a:lnTo>
                <a:lnTo>
                  <a:pt x="365552" y="442643"/>
                </a:lnTo>
                <a:lnTo>
                  <a:pt x="368843" y="448252"/>
                </a:lnTo>
                <a:lnTo>
                  <a:pt x="369720" y="451229"/>
                </a:lnTo>
                <a:lnTo>
                  <a:pt x="371363" y="453213"/>
                </a:lnTo>
                <a:lnTo>
                  <a:pt x="376011" y="455419"/>
                </a:lnTo>
                <a:lnTo>
                  <a:pt x="377674" y="457065"/>
                </a:lnTo>
                <a:lnTo>
                  <a:pt x="388345" y="476412"/>
                </a:lnTo>
                <a:lnTo>
                  <a:pt x="389071" y="479527"/>
                </a:lnTo>
                <a:lnTo>
                  <a:pt x="397873" y="495299"/>
                </a:lnTo>
                <a:lnTo>
                  <a:pt x="398598" y="498468"/>
                </a:lnTo>
                <a:lnTo>
                  <a:pt x="400140" y="500582"/>
                </a:lnTo>
                <a:lnTo>
                  <a:pt x="402227" y="501990"/>
                </a:lnTo>
                <a:lnTo>
                  <a:pt x="404676" y="502930"/>
                </a:lnTo>
                <a:lnTo>
                  <a:pt x="406309" y="505672"/>
                </a:lnTo>
                <a:lnTo>
                  <a:pt x="410346" y="529587"/>
                </a:lnTo>
                <a:lnTo>
                  <a:pt x="417057" y="542785"/>
                </a:lnTo>
                <a:lnTo>
                  <a:pt x="417739" y="546001"/>
                </a:lnTo>
                <a:lnTo>
                  <a:pt x="442777" y="590563"/>
                </a:lnTo>
                <a:lnTo>
                  <a:pt x="463959" y="618985"/>
                </a:lnTo>
                <a:lnTo>
                  <a:pt x="466554" y="625403"/>
                </a:lnTo>
                <a:lnTo>
                  <a:pt x="471236" y="631784"/>
                </a:lnTo>
                <a:lnTo>
                  <a:pt x="473965" y="632850"/>
                </a:lnTo>
                <a:lnTo>
                  <a:pt x="476843" y="632503"/>
                </a:lnTo>
                <a:lnTo>
                  <a:pt x="482864" y="630353"/>
                </a:lnTo>
                <a:lnTo>
                  <a:pt x="512059" y="627588"/>
                </a:lnTo>
                <a:lnTo>
                  <a:pt x="517919" y="623582"/>
                </a:lnTo>
                <a:lnTo>
                  <a:pt x="521228" y="618274"/>
                </a:lnTo>
                <a:lnTo>
                  <a:pt x="522111" y="615377"/>
                </a:lnTo>
                <a:lnTo>
                  <a:pt x="528736" y="609336"/>
                </a:lnTo>
                <a:lnTo>
                  <a:pt x="533465" y="606243"/>
                </a:lnTo>
                <a:lnTo>
                  <a:pt x="536619" y="602065"/>
                </a:lnTo>
                <a:lnTo>
                  <a:pt x="552917" y="564526"/>
                </a:lnTo>
                <a:lnTo>
                  <a:pt x="567329" y="545363"/>
                </a:lnTo>
                <a:lnTo>
                  <a:pt x="570950" y="516995"/>
                </a:lnTo>
                <a:lnTo>
                  <a:pt x="572451" y="492007"/>
                </a:lnTo>
                <a:lnTo>
                  <a:pt x="576955" y="474086"/>
                </a:lnTo>
                <a:lnTo>
                  <a:pt x="571775" y="431389"/>
                </a:lnTo>
                <a:lnTo>
                  <a:pt x="571516" y="387310"/>
                </a:lnTo>
                <a:lnTo>
                  <a:pt x="572560" y="349231"/>
                </a:lnTo>
                <a:lnTo>
                  <a:pt x="580437" y="312322"/>
                </a:lnTo>
                <a:lnTo>
                  <a:pt x="582007" y="283355"/>
                </a:lnTo>
                <a:lnTo>
                  <a:pt x="588548" y="264645"/>
                </a:lnTo>
                <a:lnTo>
                  <a:pt x="591530" y="222349"/>
                </a:lnTo>
                <a:lnTo>
                  <a:pt x="599185" y="194644"/>
                </a:lnTo>
                <a:lnTo>
                  <a:pt x="599680" y="187746"/>
                </a:lnTo>
                <a:lnTo>
                  <a:pt x="602721" y="181153"/>
                </a:lnTo>
                <a:lnTo>
                  <a:pt x="606542" y="174695"/>
                </a:lnTo>
                <a:lnTo>
                  <a:pt x="609752" y="165109"/>
                </a:lnTo>
                <a:lnTo>
                  <a:pt x="626023" y="142860"/>
                </a:lnTo>
                <a:lnTo>
                  <a:pt x="638249" y="108816"/>
                </a:lnTo>
                <a:lnTo>
                  <a:pt x="649876" y="93299"/>
                </a:lnTo>
                <a:lnTo>
                  <a:pt x="657869" y="82313"/>
                </a:lnTo>
                <a:lnTo>
                  <a:pt x="668793" y="65210"/>
                </a:lnTo>
                <a:lnTo>
                  <a:pt x="672949" y="59664"/>
                </a:lnTo>
                <a:lnTo>
                  <a:pt x="676349" y="50592"/>
                </a:lnTo>
                <a:lnTo>
                  <a:pt x="689403" y="34883"/>
                </a:lnTo>
                <a:lnTo>
                  <a:pt x="695515" y="31369"/>
                </a:lnTo>
                <a:lnTo>
                  <a:pt x="701759" y="28749"/>
                </a:lnTo>
                <a:lnTo>
                  <a:pt x="730223" y="11273"/>
                </a:lnTo>
                <a:lnTo>
                  <a:pt x="741344" y="9663"/>
                </a:lnTo>
                <a:lnTo>
                  <a:pt x="756066" y="9522"/>
                </a:lnTo>
                <a:lnTo>
                  <a:pt x="758044" y="10575"/>
                </a:lnTo>
                <a:lnTo>
                  <a:pt x="759362" y="12336"/>
                </a:lnTo>
                <a:lnTo>
                  <a:pt x="761886" y="17115"/>
                </a:lnTo>
                <a:lnTo>
                  <a:pt x="766536" y="22767"/>
                </a:lnTo>
                <a:lnTo>
                  <a:pt x="788768" y="40979"/>
                </a:lnTo>
                <a:lnTo>
                  <a:pt x="820896" y="82702"/>
                </a:lnTo>
                <a:lnTo>
                  <a:pt x="861216" y="128751"/>
                </a:lnTo>
                <a:lnTo>
                  <a:pt x="868892" y="140469"/>
                </a:lnTo>
                <a:lnTo>
                  <a:pt x="880707" y="186053"/>
                </a:lnTo>
                <a:lnTo>
                  <a:pt x="886585" y="231685"/>
                </a:lnTo>
                <a:lnTo>
                  <a:pt x="893340" y="249728"/>
                </a:lnTo>
                <a:lnTo>
                  <a:pt x="900987" y="263305"/>
                </a:lnTo>
                <a:lnTo>
                  <a:pt x="907469" y="304957"/>
                </a:lnTo>
                <a:lnTo>
                  <a:pt x="919051" y="346099"/>
                </a:lnTo>
                <a:lnTo>
                  <a:pt x="924698" y="393499"/>
                </a:lnTo>
                <a:lnTo>
                  <a:pt x="932542" y="431767"/>
                </a:lnTo>
                <a:lnTo>
                  <a:pt x="934429" y="468823"/>
                </a:lnTo>
                <a:lnTo>
                  <a:pt x="939973" y="483445"/>
                </a:lnTo>
                <a:lnTo>
                  <a:pt x="943143" y="504828"/>
                </a:lnTo>
                <a:lnTo>
                  <a:pt x="949257" y="520924"/>
                </a:lnTo>
                <a:lnTo>
                  <a:pt x="959849" y="568210"/>
                </a:lnTo>
                <a:lnTo>
                  <a:pt x="964202" y="582860"/>
                </a:lnTo>
                <a:lnTo>
                  <a:pt x="972197" y="597785"/>
                </a:lnTo>
                <a:lnTo>
                  <a:pt x="995918" y="634012"/>
                </a:lnTo>
                <a:lnTo>
                  <a:pt x="998255" y="640901"/>
                </a:lnTo>
                <a:lnTo>
                  <a:pt x="1004939" y="647491"/>
                </a:lnTo>
                <a:lnTo>
                  <a:pt x="1028287" y="663894"/>
                </a:lnTo>
                <a:lnTo>
                  <a:pt x="1034866" y="666529"/>
                </a:lnTo>
                <a:lnTo>
                  <a:pt x="1044520" y="672905"/>
                </a:lnTo>
                <a:lnTo>
                  <a:pt x="1054084" y="675264"/>
                </a:lnTo>
                <a:lnTo>
                  <a:pt x="1060441" y="675816"/>
                </a:lnTo>
                <a:lnTo>
                  <a:pt x="1062561" y="674905"/>
                </a:lnTo>
                <a:lnTo>
                  <a:pt x="1063975" y="673240"/>
                </a:lnTo>
                <a:lnTo>
                  <a:pt x="1064917" y="671071"/>
                </a:lnTo>
                <a:lnTo>
                  <a:pt x="1066602" y="669625"/>
                </a:lnTo>
                <a:lnTo>
                  <a:pt x="1071298" y="668018"/>
                </a:lnTo>
                <a:lnTo>
                  <a:pt x="1072974" y="665473"/>
                </a:lnTo>
                <a:lnTo>
                  <a:pt x="1075332" y="651778"/>
                </a:lnTo>
                <a:lnTo>
                  <a:pt x="1077090" y="634315"/>
                </a:lnTo>
                <a:lnTo>
                  <a:pt x="1081251" y="621986"/>
                </a:lnTo>
                <a:lnTo>
                  <a:pt x="1077706" y="578238"/>
                </a:lnTo>
                <a:lnTo>
                  <a:pt x="1076446" y="532303"/>
                </a:lnTo>
                <a:lnTo>
                  <a:pt x="1076347" y="490013"/>
                </a:lnTo>
                <a:lnTo>
                  <a:pt x="1071275" y="453387"/>
                </a:lnTo>
                <a:lnTo>
                  <a:pt x="1068127" y="415724"/>
                </a:lnTo>
                <a:lnTo>
                  <a:pt x="1064152" y="370284"/>
                </a:lnTo>
                <a:lnTo>
                  <a:pt x="1058180" y="323678"/>
                </a:lnTo>
                <a:lnTo>
                  <a:pt x="1057395" y="281244"/>
                </a:lnTo>
                <a:lnTo>
                  <a:pt x="1054469" y="245056"/>
                </a:lnTo>
                <a:lnTo>
                  <a:pt x="1048341" y="200618"/>
                </a:lnTo>
                <a:lnTo>
                  <a:pt x="1049071" y="187579"/>
                </a:lnTo>
                <a:lnTo>
                  <a:pt x="1056893" y="144720"/>
                </a:lnTo>
                <a:lnTo>
                  <a:pt x="1058258" y="126920"/>
                </a:lnTo>
                <a:lnTo>
                  <a:pt x="1065464" y="97982"/>
                </a:lnTo>
                <a:lnTo>
                  <a:pt x="1067594" y="73982"/>
                </a:lnTo>
                <a:lnTo>
                  <a:pt x="1074966" y="54504"/>
                </a:lnTo>
                <a:lnTo>
                  <a:pt x="1081366" y="47851"/>
                </a:lnTo>
                <a:lnTo>
                  <a:pt x="1092607" y="40012"/>
                </a:lnTo>
                <a:lnTo>
                  <a:pt x="1102433" y="37406"/>
                </a:lnTo>
                <a:lnTo>
                  <a:pt x="1111459" y="31650"/>
                </a:lnTo>
                <a:lnTo>
                  <a:pt x="1117693" y="29932"/>
                </a:lnTo>
                <a:lnTo>
                  <a:pt x="1119780" y="30532"/>
                </a:lnTo>
                <a:lnTo>
                  <a:pt x="1121170" y="31991"/>
                </a:lnTo>
                <a:lnTo>
                  <a:pt x="1122097" y="34022"/>
                </a:lnTo>
                <a:lnTo>
                  <a:pt x="1133515" y="41936"/>
                </a:lnTo>
                <a:lnTo>
                  <a:pt x="1145245" y="45927"/>
                </a:lnTo>
                <a:lnTo>
                  <a:pt x="1152113" y="52505"/>
                </a:lnTo>
                <a:lnTo>
                  <a:pt x="1176256" y="83316"/>
                </a:lnTo>
                <a:lnTo>
                  <a:pt x="1177872" y="87288"/>
                </a:lnTo>
                <a:lnTo>
                  <a:pt x="1185308" y="94524"/>
                </a:lnTo>
                <a:lnTo>
                  <a:pt x="1194612" y="102326"/>
                </a:lnTo>
                <a:lnTo>
                  <a:pt x="1222282" y="149361"/>
                </a:lnTo>
                <a:lnTo>
                  <a:pt x="1241416" y="195522"/>
                </a:lnTo>
                <a:lnTo>
                  <a:pt x="1249759" y="238772"/>
                </a:lnTo>
                <a:lnTo>
                  <a:pt x="1256307" y="280333"/>
                </a:lnTo>
                <a:lnTo>
                  <a:pt x="1258065" y="310121"/>
                </a:lnTo>
                <a:lnTo>
                  <a:pt x="1265463" y="350315"/>
                </a:lnTo>
                <a:lnTo>
                  <a:pt x="1266747" y="395130"/>
                </a:lnTo>
                <a:lnTo>
                  <a:pt x="1269631" y="429521"/>
                </a:lnTo>
                <a:lnTo>
                  <a:pt x="1275759" y="470760"/>
                </a:lnTo>
                <a:lnTo>
                  <a:pt x="1277146" y="485442"/>
                </a:lnTo>
                <a:lnTo>
                  <a:pt x="1283837" y="509136"/>
                </a:lnTo>
                <a:lnTo>
                  <a:pt x="1286027" y="523665"/>
                </a:lnTo>
                <a:lnTo>
                  <a:pt x="1302298" y="562411"/>
                </a:lnTo>
                <a:lnTo>
                  <a:pt x="1304816" y="573801"/>
                </a:lnTo>
                <a:lnTo>
                  <a:pt x="1309462" y="582391"/>
                </a:lnTo>
                <a:lnTo>
                  <a:pt x="1315055" y="586914"/>
                </a:lnTo>
                <a:lnTo>
                  <a:pt x="1318028" y="588121"/>
                </a:lnTo>
                <a:lnTo>
                  <a:pt x="1324154" y="595105"/>
                </a:lnTo>
                <a:lnTo>
                  <a:pt x="1329345" y="604207"/>
                </a:lnTo>
                <a:lnTo>
                  <a:pt x="1331654" y="611780"/>
                </a:lnTo>
                <a:lnTo>
                  <a:pt x="1333326" y="614222"/>
                </a:lnTo>
                <a:lnTo>
                  <a:pt x="1335502" y="615851"/>
                </a:lnTo>
                <a:lnTo>
                  <a:pt x="1340739" y="618719"/>
                </a:lnTo>
                <a:lnTo>
                  <a:pt x="1358978" y="634169"/>
                </a:lnTo>
                <a:lnTo>
                  <a:pt x="1368449" y="636976"/>
                </a:lnTo>
                <a:lnTo>
                  <a:pt x="1385625" y="638112"/>
                </a:lnTo>
                <a:lnTo>
                  <a:pt x="1391238" y="635315"/>
                </a:lnTo>
                <a:lnTo>
                  <a:pt x="1397261" y="631603"/>
                </a:lnTo>
                <a:lnTo>
                  <a:pt x="1406603" y="628455"/>
                </a:lnTo>
                <a:lnTo>
                  <a:pt x="1412909" y="623968"/>
                </a:lnTo>
                <a:lnTo>
                  <a:pt x="1416418" y="618445"/>
                </a:lnTo>
                <a:lnTo>
                  <a:pt x="1419036" y="612464"/>
                </a:lnTo>
                <a:lnTo>
                  <a:pt x="1432319" y="591788"/>
                </a:lnTo>
                <a:lnTo>
                  <a:pt x="1437100" y="568987"/>
                </a:lnTo>
                <a:lnTo>
                  <a:pt x="1438984" y="555692"/>
                </a:lnTo>
                <a:lnTo>
                  <a:pt x="1445744" y="529950"/>
                </a:lnTo>
                <a:lnTo>
                  <a:pt x="1446471" y="491852"/>
                </a:lnTo>
                <a:lnTo>
                  <a:pt x="1440207" y="453683"/>
                </a:lnTo>
                <a:lnTo>
                  <a:pt x="1438532" y="407372"/>
                </a:lnTo>
                <a:lnTo>
                  <a:pt x="1438309" y="366702"/>
                </a:lnTo>
                <a:lnTo>
                  <a:pt x="1438282" y="325873"/>
                </a:lnTo>
                <a:lnTo>
                  <a:pt x="1438276" y="283314"/>
                </a:lnTo>
                <a:lnTo>
                  <a:pt x="1438275" y="237123"/>
                </a:lnTo>
                <a:lnTo>
                  <a:pt x="1438275" y="195967"/>
                </a:lnTo>
                <a:lnTo>
                  <a:pt x="1439333" y="172353"/>
                </a:lnTo>
                <a:lnTo>
                  <a:pt x="1446917" y="140125"/>
                </a:lnTo>
                <a:lnTo>
                  <a:pt x="1447409" y="131765"/>
                </a:lnTo>
                <a:lnTo>
                  <a:pt x="1450448" y="124522"/>
                </a:lnTo>
                <a:lnTo>
                  <a:pt x="1464025" y="102539"/>
                </a:lnTo>
                <a:lnTo>
                  <a:pt x="1473303" y="95281"/>
                </a:lnTo>
                <a:lnTo>
                  <a:pt x="1482755" y="82783"/>
                </a:lnTo>
                <a:lnTo>
                  <a:pt x="1489088" y="79116"/>
                </a:lnTo>
                <a:lnTo>
                  <a:pt x="1491201" y="76022"/>
                </a:lnTo>
                <a:lnTo>
                  <a:pt x="1495232" y="63670"/>
                </a:lnTo>
                <a:lnTo>
                  <a:pt x="1497413" y="61491"/>
                </a:lnTo>
                <a:lnTo>
                  <a:pt x="1505016" y="56649"/>
                </a:lnTo>
                <a:lnTo>
                  <a:pt x="1512261" y="50757"/>
                </a:lnTo>
                <a:lnTo>
                  <a:pt x="1518077" y="49008"/>
                </a:lnTo>
                <a:lnTo>
                  <a:pt x="1521108" y="49599"/>
                </a:lnTo>
                <a:lnTo>
                  <a:pt x="1533583" y="55331"/>
                </a:lnTo>
                <a:lnTo>
                  <a:pt x="1536737" y="55932"/>
                </a:lnTo>
                <a:lnTo>
                  <a:pt x="1538843" y="57391"/>
                </a:lnTo>
                <a:lnTo>
                  <a:pt x="1540245" y="59422"/>
                </a:lnTo>
                <a:lnTo>
                  <a:pt x="1541180" y="61834"/>
                </a:lnTo>
                <a:lnTo>
                  <a:pt x="1564344" y="84548"/>
                </a:lnTo>
                <a:lnTo>
                  <a:pt x="1595356" y="130590"/>
                </a:lnTo>
                <a:lnTo>
                  <a:pt x="1599105" y="138464"/>
                </a:lnTo>
                <a:lnTo>
                  <a:pt x="1619373" y="175020"/>
                </a:lnTo>
                <a:lnTo>
                  <a:pt x="1633281" y="221916"/>
                </a:lnTo>
                <a:lnTo>
                  <a:pt x="1637639" y="251981"/>
                </a:lnTo>
                <a:lnTo>
                  <a:pt x="1639270" y="295831"/>
                </a:lnTo>
                <a:lnTo>
                  <a:pt x="1646489" y="342958"/>
                </a:lnTo>
                <a:lnTo>
                  <a:pt x="1641016" y="385427"/>
                </a:lnTo>
                <a:lnTo>
                  <a:pt x="1638459" y="431598"/>
                </a:lnTo>
                <a:lnTo>
                  <a:pt x="1638309" y="468943"/>
                </a:lnTo>
                <a:lnTo>
                  <a:pt x="1641125" y="475815"/>
                </a:lnTo>
                <a:lnTo>
                  <a:pt x="1670357" y="517864"/>
                </a:lnTo>
                <a:lnTo>
                  <a:pt x="1688724" y="544248"/>
                </a:lnTo>
                <a:lnTo>
                  <a:pt x="1695283" y="548795"/>
                </a:lnTo>
                <a:lnTo>
                  <a:pt x="1701726" y="551874"/>
                </a:lnTo>
                <a:lnTo>
                  <a:pt x="1711303" y="558500"/>
                </a:lnTo>
                <a:lnTo>
                  <a:pt x="1717665" y="560421"/>
                </a:lnTo>
                <a:lnTo>
                  <a:pt x="1719786" y="561992"/>
                </a:lnTo>
                <a:lnTo>
                  <a:pt x="1721198" y="564097"/>
                </a:lnTo>
                <a:lnTo>
                  <a:pt x="1722140" y="566559"/>
                </a:lnTo>
                <a:lnTo>
                  <a:pt x="1733579" y="575080"/>
                </a:lnTo>
                <a:lnTo>
                  <a:pt x="1756410" y="586383"/>
                </a:lnTo>
                <a:lnTo>
                  <a:pt x="1799418" y="596715"/>
                </a:lnTo>
                <a:lnTo>
                  <a:pt x="1809744" y="598572"/>
                </a:lnTo>
                <a:lnTo>
                  <a:pt x="1826564" y="594561"/>
                </a:lnTo>
                <a:lnTo>
                  <a:pt x="1830484" y="591102"/>
                </a:lnTo>
                <a:lnTo>
                  <a:pt x="1842350" y="559315"/>
                </a:lnTo>
                <a:lnTo>
                  <a:pt x="1846762" y="517848"/>
                </a:lnTo>
                <a:lnTo>
                  <a:pt x="1847755" y="471529"/>
                </a:lnTo>
                <a:lnTo>
                  <a:pt x="1847831" y="429874"/>
                </a:lnTo>
                <a:lnTo>
                  <a:pt x="1845020" y="400408"/>
                </a:lnTo>
                <a:lnTo>
                  <a:pt x="1839208" y="359003"/>
                </a:lnTo>
                <a:lnTo>
                  <a:pt x="1833385" y="313922"/>
                </a:lnTo>
                <a:lnTo>
                  <a:pt x="1824147" y="268470"/>
                </a:lnTo>
                <a:lnTo>
                  <a:pt x="1817095" y="226832"/>
                </a:lnTo>
                <a:lnTo>
                  <a:pt x="1805229" y="188332"/>
                </a:lnTo>
                <a:lnTo>
                  <a:pt x="1811365" y="159288"/>
                </a:lnTo>
                <a:lnTo>
                  <a:pt x="1828942" y="112067"/>
                </a:lnTo>
                <a:lnTo>
                  <a:pt x="1844694" y="68483"/>
                </a:lnTo>
                <a:lnTo>
                  <a:pt x="1873250" y="23303"/>
                </a:lnTo>
                <a:lnTo>
                  <a:pt x="1879600" y="16345"/>
                </a:lnTo>
                <a:lnTo>
                  <a:pt x="1888774" y="12547"/>
                </a:lnTo>
                <a:lnTo>
                  <a:pt x="1898846" y="9800"/>
                </a:lnTo>
                <a:lnTo>
                  <a:pt x="1911527" y="3362"/>
                </a:lnTo>
                <a:lnTo>
                  <a:pt x="1953116" y="280"/>
                </a:lnTo>
                <a:lnTo>
                  <a:pt x="2000093" y="0"/>
                </a:lnTo>
                <a:lnTo>
                  <a:pt x="2012881" y="1049"/>
                </a:lnTo>
                <a:lnTo>
                  <a:pt x="2044691" y="13241"/>
                </a:lnTo>
                <a:lnTo>
                  <a:pt x="2054575" y="24926"/>
                </a:lnTo>
                <a:lnTo>
                  <a:pt x="2072903" y="66376"/>
                </a:lnTo>
                <a:lnTo>
                  <a:pt x="2089101" y="106184"/>
                </a:lnTo>
                <a:lnTo>
                  <a:pt x="2103139" y="151920"/>
                </a:lnTo>
                <a:lnTo>
                  <a:pt x="2115138" y="191676"/>
                </a:lnTo>
                <a:lnTo>
                  <a:pt x="2126113" y="235482"/>
                </a:lnTo>
                <a:lnTo>
                  <a:pt x="2137178" y="280746"/>
                </a:lnTo>
                <a:lnTo>
                  <a:pt x="2141362" y="322943"/>
                </a:lnTo>
                <a:lnTo>
                  <a:pt x="2150380" y="370459"/>
                </a:lnTo>
                <a:lnTo>
                  <a:pt x="2159531" y="416691"/>
                </a:lnTo>
                <a:lnTo>
                  <a:pt x="2161652" y="461767"/>
                </a:lnTo>
                <a:lnTo>
                  <a:pt x="2169675" y="496228"/>
                </a:lnTo>
                <a:lnTo>
                  <a:pt x="2187677" y="541850"/>
                </a:lnTo>
                <a:lnTo>
                  <a:pt x="2205576" y="575262"/>
                </a:lnTo>
                <a:lnTo>
                  <a:pt x="2214301" y="606488"/>
                </a:lnTo>
                <a:lnTo>
                  <a:pt x="2235278" y="640104"/>
                </a:lnTo>
                <a:lnTo>
                  <a:pt x="2254256" y="653563"/>
                </a:lnTo>
                <a:lnTo>
                  <a:pt x="2260604" y="655589"/>
                </a:lnTo>
                <a:lnTo>
                  <a:pt x="2263777" y="655070"/>
                </a:lnTo>
                <a:lnTo>
                  <a:pt x="2270125" y="651671"/>
                </a:lnTo>
                <a:lnTo>
                  <a:pt x="2279650" y="643808"/>
                </a:lnTo>
                <a:lnTo>
                  <a:pt x="2298700" y="612139"/>
                </a:lnTo>
                <a:lnTo>
                  <a:pt x="2307037" y="570565"/>
                </a:lnTo>
                <a:lnTo>
                  <a:pt x="2316736" y="529330"/>
                </a:lnTo>
                <a:lnTo>
                  <a:pt x="2329677" y="487341"/>
                </a:lnTo>
                <a:lnTo>
                  <a:pt x="2340883" y="445846"/>
                </a:lnTo>
                <a:lnTo>
                  <a:pt x="2350031" y="406378"/>
                </a:lnTo>
                <a:lnTo>
                  <a:pt x="2357208" y="363186"/>
                </a:lnTo>
                <a:lnTo>
                  <a:pt x="2369081" y="317295"/>
                </a:lnTo>
                <a:lnTo>
                  <a:pt x="2376258" y="279385"/>
                </a:lnTo>
                <a:lnTo>
                  <a:pt x="2381322" y="238735"/>
                </a:lnTo>
                <a:lnTo>
                  <a:pt x="2390865" y="194105"/>
                </a:lnTo>
                <a:lnTo>
                  <a:pt x="2401450" y="149944"/>
                </a:lnTo>
                <a:lnTo>
                  <a:pt x="2421630" y="122612"/>
                </a:lnTo>
                <a:lnTo>
                  <a:pt x="2440537" y="108324"/>
                </a:lnTo>
                <a:lnTo>
                  <a:pt x="2444641" y="101757"/>
                </a:lnTo>
                <a:lnTo>
                  <a:pt x="2448911" y="99582"/>
                </a:lnTo>
                <a:lnTo>
                  <a:pt x="2493551" y="95403"/>
                </a:lnTo>
                <a:lnTo>
                  <a:pt x="2502775" y="98130"/>
                </a:lnTo>
                <a:lnTo>
                  <a:pt x="2535368" y="117628"/>
                </a:lnTo>
                <a:lnTo>
                  <a:pt x="2539705" y="123883"/>
                </a:lnTo>
                <a:lnTo>
                  <a:pt x="2550322" y="146239"/>
                </a:lnTo>
                <a:lnTo>
                  <a:pt x="2558228" y="157853"/>
                </a:lnTo>
                <a:lnTo>
                  <a:pt x="2569530" y="191268"/>
                </a:lnTo>
                <a:lnTo>
                  <a:pt x="2573914" y="209765"/>
                </a:lnTo>
                <a:lnTo>
                  <a:pt x="2578003" y="223395"/>
                </a:lnTo>
                <a:lnTo>
                  <a:pt x="2580987" y="270043"/>
                </a:lnTo>
                <a:lnTo>
                  <a:pt x="2582249" y="294137"/>
                </a:lnTo>
                <a:lnTo>
                  <a:pt x="2589464" y="321556"/>
                </a:lnTo>
                <a:lnTo>
                  <a:pt x="2581811" y="366776"/>
                </a:lnTo>
                <a:lnTo>
                  <a:pt x="2580288" y="402592"/>
                </a:lnTo>
                <a:lnTo>
                  <a:pt x="2572639" y="447800"/>
                </a:lnTo>
                <a:lnTo>
                  <a:pt x="2571803" y="495105"/>
                </a:lnTo>
                <a:lnTo>
                  <a:pt x="2572817" y="525951"/>
                </a:lnTo>
                <a:lnTo>
                  <a:pt x="2579952" y="545522"/>
                </a:lnTo>
                <a:lnTo>
                  <a:pt x="2582073" y="559730"/>
                </a:lnTo>
                <a:lnTo>
                  <a:pt x="2589441" y="582845"/>
                </a:lnTo>
                <a:lnTo>
                  <a:pt x="2591591" y="596618"/>
                </a:lnTo>
                <a:lnTo>
                  <a:pt x="2604024" y="612723"/>
                </a:lnTo>
                <a:lnTo>
                  <a:pt x="2617537" y="626748"/>
                </a:lnTo>
                <a:lnTo>
                  <a:pt x="2621381" y="627796"/>
                </a:lnTo>
                <a:lnTo>
                  <a:pt x="2632472" y="628468"/>
                </a:lnTo>
                <a:lnTo>
                  <a:pt x="2638602" y="625737"/>
                </a:lnTo>
                <a:lnTo>
                  <a:pt x="2641720" y="623527"/>
                </a:lnTo>
                <a:lnTo>
                  <a:pt x="2654324" y="597168"/>
                </a:lnTo>
                <a:lnTo>
                  <a:pt x="2673352" y="551317"/>
                </a:lnTo>
                <a:lnTo>
                  <a:pt x="2679700" y="542059"/>
                </a:lnTo>
                <a:lnTo>
                  <a:pt x="2700005" y="527492"/>
                </a:lnTo>
                <a:lnTo>
                  <a:pt x="2732912" y="504835"/>
                </a:lnTo>
                <a:lnTo>
                  <a:pt x="2736342" y="501651"/>
                </a:lnTo>
                <a:lnTo>
                  <a:pt x="2745798" y="498113"/>
                </a:lnTo>
                <a:lnTo>
                  <a:pt x="2764057" y="495842"/>
                </a:lnTo>
                <a:lnTo>
                  <a:pt x="2771167" y="498354"/>
                </a:lnTo>
                <a:lnTo>
                  <a:pt x="2817409" y="540946"/>
                </a:lnTo>
                <a:lnTo>
                  <a:pt x="2831157" y="551851"/>
                </a:lnTo>
                <a:lnTo>
                  <a:pt x="2842617" y="557466"/>
                </a:lnTo>
                <a:lnTo>
                  <a:pt x="2879207" y="561783"/>
                </a:lnTo>
                <a:lnTo>
                  <a:pt x="2898729" y="561943"/>
                </a:lnTo>
                <a:lnTo>
                  <a:pt x="2905106" y="564774"/>
                </a:lnTo>
                <a:lnTo>
                  <a:pt x="2911466" y="568501"/>
                </a:lnTo>
                <a:lnTo>
                  <a:pt x="2917821" y="570158"/>
                </a:lnTo>
                <a:lnTo>
                  <a:pt x="2919940" y="571658"/>
                </a:lnTo>
                <a:lnTo>
                  <a:pt x="2921350" y="573716"/>
                </a:lnTo>
                <a:lnTo>
                  <a:pt x="2922293" y="576147"/>
                </a:lnTo>
                <a:lnTo>
                  <a:pt x="2923979" y="577767"/>
                </a:lnTo>
                <a:lnTo>
                  <a:pt x="2934288" y="583190"/>
                </a:lnTo>
                <a:lnTo>
                  <a:pt x="2940311" y="587269"/>
                </a:lnTo>
                <a:lnTo>
                  <a:pt x="2949653" y="590624"/>
                </a:lnTo>
                <a:lnTo>
                  <a:pt x="2962111" y="599930"/>
                </a:lnTo>
                <a:lnTo>
                  <a:pt x="2962275" y="57148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SMARTInkShape-1867"/>
          <p:cNvSpPr/>
          <p:nvPr>
            <p:custDataLst>
              <p:tags r:id="rId3"/>
            </p:custDataLst>
          </p:nvPr>
        </p:nvSpPr>
        <p:spPr>
          <a:xfrm>
            <a:off x="4934004" y="47628"/>
            <a:ext cx="3590815" cy="1981176"/>
          </a:xfrm>
          <a:custGeom>
            <a:avLst/>
            <a:gdLst/>
            <a:ahLst/>
            <a:cxnLst/>
            <a:rect l="0" t="0" r="0" b="0"/>
            <a:pathLst>
              <a:path w="3590815" h="1981176">
                <a:moveTo>
                  <a:pt x="2352621" y="66672"/>
                </a:moveTo>
                <a:lnTo>
                  <a:pt x="2352621" y="66672"/>
                </a:lnTo>
                <a:lnTo>
                  <a:pt x="2391660" y="65614"/>
                </a:lnTo>
                <a:lnTo>
                  <a:pt x="2435465" y="58471"/>
                </a:lnTo>
                <a:lnTo>
                  <a:pt x="2471125" y="57539"/>
                </a:lnTo>
                <a:lnTo>
                  <a:pt x="2513556" y="62320"/>
                </a:lnTo>
                <a:lnTo>
                  <a:pt x="2559644" y="65382"/>
                </a:lnTo>
                <a:lnTo>
                  <a:pt x="2606812" y="66290"/>
                </a:lnTo>
                <a:lnTo>
                  <a:pt x="2654303" y="71615"/>
                </a:lnTo>
                <a:lnTo>
                  <a:pt x="2696832" y="74839"/>
                </a:lnTo>
                <a:lnTo>
                  <a:pt x="2736243" y="75795"/>
                </a:lnTo>
                <a:lnTo>
                  <a:pt x="2774732" y="81134"/>
                </a:lnTo>
                <a:lnTo>
                  <a:pt x="2819118" y="85874"/>
                </a:lnTo>
                <a:lnTo>
                  <a:pt x="2864731" y="93082"/>
                </a:lnTo>
                <a:lnTo>
                  <a:pt x="2904628" y="99876"/>
                </a:lnTo>
                <a:lnTo>
                  <a:pt x="2949816" y="106949"/>
                </a:lnTo>
                <a:lnTo>
                  <a:pt x="2977527" y="112846"/>
                </a:lnTo>
                <a:lnTo>
                  <a:pt x="3021455" y="115270"/>
                </a:lnTo>
                <a:lnTo>
                  <a:pt x="3041034" y="122487"/>
                </a:lnTo>
                <a:lnTo>
                  <a:pt x="3088540" y="123815"/>
                </a:lnTo>
                <a:lnTo>
                  <a:pt x="3135660" y="123822"/>
                </a:lnTo>
                <a:lnTo>
                  <a:pt x="3138172" y="123822"/>
                </a:lnTo>
                <a:lnTo>
                  <a:pt x="3177882" y="134144"/>
                </a:lnTo>
                <a:lnTo>
                  <a:pt x="3190774" y="140834"/>
                </a:lnTo>
                <a:lnTo>
                  <a:pt x="3217405" y="145515"/>
                </a:lnTo>
                <a:lnTo>
                  <a:pt x="3225920" y="149338"/>
                </a:lnTo>
                <a:lnTo>
                  <a:pt x="3241555" y="152549"/>
                </a:lnTo>
                <a:lnTo>
                  <a:pt x="3254419" y="158674"/>
                </a:lnTo>
                <a:lnTo>
                  <a:pt x="3299739" y="161837"/>
                </a:lnTo>
                <a:lnTo>
                  <a:pt x="3340761" y="166967"/>
                </a:lnTo>
                <a:lnTo>
                  <a:pt x="3381893" y="170562"/>
                </a:lnTo>
                <a:lnTo>
                  <a:pt x="3426863" y="174094"/>
                </a:lnTo>
                <a:lnTo>
                  <a:pt x="3474180" y="186612"/>
                </a:lnTo>
                <a:lnTo>
                  <a:pt x="3521237" y="195402"/>
                </a:lnTo>
                <a:lnTo>
                  <a:pt x="3540135" y="208766"/>
                </a:lnTo>
                <a:lnTo>
                  <a:pt x="3554083" y="226131"/>
                </a:lnTo>
                <a:lnTo>
                  <a:pt x="3568754" y="261982"/>
                </a:lnTo>
                <a:lnTo>
                  <a:pt x="3571417" y="304764"/>
                </a:lnTo>
                <a:lnTo>
                  <a:pt x="3571702" y="341711"/>
                </a:lnTo>
                <a:lnTo>
                  <a:pt x="3571786" y="383586"/>
                </a:lnTo>
                <a:lnTo>
                  <a:pt x="3568992" y="427252"/>
                </a:lnTo>
                <a:lnTo>
                  <a:pt x="3563178" y="470579"/>
                </a:lnTo>
                <a:lnTo>
                  <a:pt x="3559647" y="512914"/>
                </a:lnTo>
                <a:lnTo>
                  <a:pt x="3554130" y="552164"/>
                </a:lnTo>
                <a:lnTo>
                  <a:pt x="3548117" y="596108"/>
                </a:lnTo>
                <a:lnTo>
                  <a:pt x="3544689" y="634175"/>
                </a:lnTo>
                <a:lnTo>
                  <a:pt x="3543674" y="680732"/>
                </a:lnTo>
                <a:lnTo>
                  <a:pt x="3543436" y="716354"/>
                </a:lnTo>
                <a:lnTo>
                  <a:pt x="3543303" y="763643"/>
                </a:lnTo>
                <a:lnTo>
                  <a:pt x="3543262" y="800585"/>
                </a:lnTo>
                <a:lnTo>
                  <a:pt x="3543251" y="841164"/>
                </a:lnTo>
                <a:lnTo>
                  <a:pt x="3546070" y="878234"/>
                </a:lnTo>
                <a:lnTo>
                  <a:pt x="3551889" y="925235"/>
                </a:lnTo>
                <a:lnTo>
                  <a:pt x="3552597" y="966789"/>
                </a:lnTo>
                <a:lnTo>
                  <a:pt x="3553807" y="1012391"/>
                </a:lnTo>
                <a:lnTo>
                  <a:pt x="3559310" y="1051500"/>
                </a:lnTo>
                <a:lnTo>
                  <a:pt x="3564528" y="1097054"/>
                </a:lnTo>
                <a:lnTo>
                  <a:pt x="3572482" y="1125504"/>
                </a:lnTo>
                <a:lnTo>
                  <a:pt x="3575437" y="1131335"/>
                </a:lnTo>
                <a:lnTo>
                  <a:pt x="3581238" y="1172169"/>
                </a:lnTo>
                <a:lnTo>
                  <a:pt x="3587546" y="1211730"/>
                </a:lnTo>
                <a:lnTo>
                  <a:pt x="3590214" y="1251314"/>
                </a:lnTo>
                <a:lnTo>
                  <a:pt x="3590676" y="1289744"/>
                </a:lnTo>
                <a:lnTo>
                  <a:pt x="3590814" y="1329000"/>
                </a:lnTo>
                <a:lnTo>
                  <a:pt x="3588032" y="1366384"/>
                </a:lnTo>
                <a:lnTo>
                  <a:pt x="3583326" y="1405330"/>
                </a:lnTo>
                <a:lnTo>
                  <a:pt x="3576680" y="1446934"/>
                </a:lnTo>
                <a:lnTo>
                  <a:pt x="3571723" y="1485726"/>
                </a:lnTo>
                <a:lnTo>
                  <a:pt x="3561649" y="1523963"/>
                </a:lnTo>
                <a:lnTo>
                  <a:pt x="3549468" y="1562090"/>
                </a:lnTo>
                <a:lnTo>
                  <a:pt x="3535812" y="1600196"/>
                </a:lnTo>
                <a:lnTo>
                  <a:pt x="3516651" y="1638297"/>
                </a:lnTo>
                <a:lnTo>
                  <a:pt x="3502362" y="1676397"/>
                </a:lnTo>
                <a:lnTo>
                  <a:pt x="3478609" y="1724022"/>
                </a:lnTo>
                <a:lnTo>
                  <a:pt x="3464273" y="1762122"/>
                </a:lnTo>
                <a:lnTo>
                  <a:pt x="3444704" y="1806768"/>
                </a:lnTo>
                <a:lnTo>
                  <a:pt x="3426728" y="1850081"/>
                </a:lnTo>
                <a:lnTo>
                  <a:pt x="3406416" y="1883787"/>
                </a:lnTo>
                <a:lnTo>
                  <a:pt x="3368359" y="1925683"/>
                </a:lnTo>
                <a:lnTo>
                  <a:pt x="3333018" y="1949496"/>
                </a:lnTo>
                <a:lnTo>
                  <a:pt x="3290406" y="1964704"/>
                </a:lnTo>
                <a:lnTo>
                  <a:pt x="3248828" y="1976842"/>
                </a:lnTo>
                <a:lnTo>
                  <a:pt x="3207218" y="1980337"/>
                </a:lnTo>
                <a:lnTo>
                  <a:pt x="3170984" y="1980942"/>
                </a:lnTo>
                <a:lnTo>
                  <a:pt x="3133438" y="1981122"/>
                </a:lnTo>
                <a:lnTo>
                  <a:pt x="3095502" y="1981175"/>
                </a:lnTo>
                <a:lnTo>
                  <a:pt x="3054629" y="1978368"/>
                </a:lnTo>
                <a:lnTo>
                  <a:pt x="3009003" y="1973656"/>
                </a:lnTo>
                <a:lnTo>
                  <a:pt x="2976663" y="1971495"/>
                </a:lnTo>
                <a:lnTo>
                  <a:pt x="2941124" y="1967007"/>
                </a:lnTo>
                <a:lnTo>
                  <a:pt x="2904161" y="1964307"/>
                </a:lnTo>
                <a:lnTo>
                  <a:pt x="2865508" y="1962049"/>
                </a:lnTo>
                <a:lnTo>
                  <a:pt x="2823635" y="1957517"/>
                </a:lnTo>
                <a:lnTo>
                  <a:pt x="2783152" y="1954798"/>
                </a:lnTo>
                <a:lnTo>
                  <a:pt x="2742935" y="1952531"/>
                </a:lnTo>
                <a:lnTo>
                  <a:pt x="2700366" y="1947995"/>
                </a:lnTo>
                <a:lnTo>
                  <a:pt x="2653930" y="1942452"/>
                </a:lnTo>
                <a:lnTo>
                  <a:pt x="2629693" y="1939492"/>
                </a:lnTo>
                <a:lnTo>
                  <a:pt x="2583009" y="1933381"/>
                </a:lnTo>
                <a:lnTo>
                  <a:pt x="2536507" y="1928195"/>
                </a:lnTo>
                <a:lnTo>
                  <a:pt x="2512254" y="1926813"/>
                </a:lnTo>
                <a:lnTo>
                  <a:pt x="2487618" y="1925891"/>
                </a:lnTo>
                <a:lnTo>
                  <a:pt x="2461669" y="1924218"/>
                </a:lnTo>
                <a:lnTo>
                  <a:pt x="2434845" y="1922044"/>
                </a:lnTo>
                <a:lnTo>
                  <a:pt x="2407437" y="1919537"/>
                </a:lnTo>
                <a:lnTo>
                  <a:pt x="2380698" y="1916807"/>
                </a:lnTo>
                <a:lnTo>
                  <a:pt x="2354406" y="1913928"/>
                </a:lnTo>
                <a:lnTo>
                  <a:pt x="2328411" y="1910951"/>
                </a:lnTo>
                <a:lnTo>
                  <a:pt x="2301556" y="1907908"/>
                </a:lnTo>
                <a:lnTo>
                  <a:pt x="2274128" y="1904821"/>
                </a:lnTo>
                <a:lnTo>
                  <a:pt x="2246317" y="1901705"/>
                </a:lnTo>
                <a:lnTo>
                  <a:pt x="2219311" y="1898569"/>
                </a:lnTo>
                <a:lnTo>
                  <a:pt x="2192839" y="1895420"/>
                </a:lnTo>
                <a:lnTo>
                  <a:pt x="2166725" y="1892262"/>
                </a:lnTo>
                <a:lnTo>
                  <a:pt x="2139791" y="1889099"/>
                </a:lnTo>
                <a:lnTo>
                  <a:pt x="2112309" y="1885932"/>
                </a:lnTo>
                <a:lnTo>
                  <a:pt x="2084463" y="1882762"/>
                </a:lnTo>
                <a:lnTo>
                  <a:pt x="2056374" y="1879590"/>
                </a:lnTo>
                <a:lnTo>
                  <a:pt x="2028123" y="1876417"/>
                </a:lnTo>
                <a:lnTo>
                  <a:pt x="1999764" y="1873244"/>
                </a:lnTo>
                <a:lnTo>
                  <a:pt x="1971333" y="1870070"/>
                </a:lnTo>
                <a:lnTo>
                  <a:pt x="1942854" y="1866896"/>
                </a:lnTo>
                <a:lnTo>
                  <a:pt x="1914343" y="1863721"/>
                </a:lnTo>
                <a:lnTo>
                  <a:pt x="1885811" y="1860546"/>
                </a:lnTo>
                <a:lnTo>
                  <a:pt x="1857264" y="1857372"/>
                </a:lnTo>
                <a:lnTo>
                  <a:pt x="1828708" y="1854197"/>
                </a:lnTo>
                <a:lnTo>
                  <a:pt x="1800146" y="1851022"/>
                </a:lnTo>
                <a:lnTo>
                  <a:pt x="1771579" y="1847847"/>
                </a:lnTo>
                <a:lnTo>
                  <a:pt x="1743010" y="1844672"/>
                </a:lnTo>
                <a:lnTo>
                  <a:pt x="1714438" y="1840439"/>
                </a:lnTo>
                <a:lnTo>
                  <a:pt x="1685866" y="1835500"/>
                </a:lnTo>
                <a:lnTo>
                  <a:pt x="1657293" y="1830091"/>
                </a:lnTo>
                <a:lnTo>
                  <a:pt x="1628719" y="1825426"/>
                </a:lnTo>
                <a:lnTo>
                  <a:pt x="1600145" y="1821258"/>
                </a:lnTo>
                <a:lnTo>
                  <a:pt x="1571570" y="1817421"/>
                </a:lnTo>
                <a:lnTo>
                  <a:pt x="1544054" y="1813805"/>
                </a:lnTo>
                <a:lnTo>
                  <a:pt x="1517243" y="1810335"/>
                </a:lnTo>
                <a:lnTo>
                  <a:pt x="1490902" y="1806964"/>
                </a:lnTo>
                <a:lnTo>
                  <a:pt x="1463816" y="1803658"/>
                </a:lnTo>
                <a:lnTo>
                  <a:pt x="1436235" y="1800396"/>
                </a:lnTo>
                <a:lnTo>
                  <a:pt x="1408322" y="1797163"/>
                </a:lnTo>
                <a:lnTo>
                  <a:pt x="1381247" y="1793949"/>
                </a:lnTo>
                <a:lnTo>
                  <a:pt x="1354730" y="1790749"/>
                </a:lnTo>
                <a:lnTo>
                  <a:pt x="1328585" y="1787556"/>
                </a:lnTo>
                <a:lnTo>
                  <a:pt x="1302689" y="1784370"/>
                </a:lnTo>
                <a:lnTo>
                  <a:pt x="1276958" y="1781187"/>
                </a:lnTo>
                <a:lnTo>
                  <a:pt x="1251337" y="1778007"/>
                </a:lnTo>
                <a:lnTo>
                  <a:pt x="1224732" y="1773771"/>
                </a:lnTo>
                <a:lnTo>
                  <a:pt x="1197471" y="1768829"/>
                </a:lnTo>
                <a:lnTo>
                  <a:pt x="1169770" y="1763419"/>
                </a:lnTo>
                <a:lnTo>
                  <a:pt x="1143895" y="1758753"/>
                </a:lnTo>
                <a:lnTo>
                  <a:pt x="1119237" y="1754584"/>
                </a:lnTo>
                <a:lnTo>
                  <a:pt x="1095390" y="1750747"/>
                </a:lnTo>
                <a:lnTo>
                  <a:pt x="1071025" y="1746072"/>
                </a:lnTo>
                <a:lnTo>
                  <a:pt x="1046316" y="1740839"/>
                </a:lnTo>
                <a:lnTo>
                  <a:pt x="1021376" y="1735233"/>
                </a:lnTo>
                <a:lnTo>
                  <a:pt x="973909" y="1726183"/>
                </a:lnTo>
                <a:lnTo>
                  <a:pt x="928118" y="1718632"/>
                </a:lnTo>
                <a:lnTo>
                  <a:pt x="883073" y="1711749"/>
                </a:lnTo>
                <a:lnTo>
                  <a:pt x="841180" y="1705162"/>
                </a:lnTo>
                <a:lnTo>
                  <a:pt x="800336" y="1698706"/>
                </a:lnTo>
                <a:lnTo>
                  <a:pt x="757489" y="1692310"/>
                </a:lnTo>
                <a:lnTo>
                  <a:pt x="716574" y="1683117"/>
                </a:lnTo>
                <a:lnTo>
                  <a:pt x="677222" y="1674092"/>
                </a:lnTo>
                <a:lnTo>
                  <a:pt x="638566" y="1670081"/>
                </a:lnTo>
                <a:lnTo>
                  <a:pt x="603041" y="1665476"/>
                </a:lnTo>
                <a:lnTo>
                  <a:pt x="569613" y="1659901"/>
                </a:lnTo>
                <a:lnTo>
                  <a:pt x="537118" y="1653896"/>
                </a:lnTo>
                <a:lnTo>
                  <a:pt x="505036" y="1647700"/>
                </a:lnTo>
                <a:lnTo>
                  <a:pt x="460047" y="1638261"/>
                </a:lnTo>
                <a:lnTo>
                  <a:pt x="419905" y="1631583"/>
                </a:lnTo>
                <a:lnTo>
                  <a:pt x="381201" y="1626783"/>
                </a:lnTo>
                <a:lnTo>
                  <a:pt x="335254" y="1615679"/>
                </a:lnTo>
                <a:lnTo>
                  <a:pt x="292427" y="1603294"/>
                </a:lnTo>
                <a:lnTo>
                  <a:pt x="246063" y="1592766"/>
                </a:lnTo>
                <a:lnTo>
                  <a:pt x="205632" y="1577769"/>
                </a:lnTo>
                <a:lnTo>
                  <a:pt x="162989" y="1559862"/>
                </a:lnTo>
                <a:lnTo>
                  <a:pt x="153091" y="1554257"/>
                </a:lnTo>
                <a:lnTo>
                  <a:pt x="118003" y="1511545"/>
                </a:lnTo>
                <a:lnTo>
                  <a:pt x="108507" y="1497296"/>
                </a:lnTo>
                <a:lnTo>
                  <a:pt x="85164" y="1453498"/>
                </a:lnTo>
                <a:lnTo>
                  <a:pt x="74862" y="1436572"/>
                </a:lnTo>
                <a:lnTo>
                  <a:pt x="57594" y="1390423"/>
                </a:lnTo>
                <a:lnTo>
                  <a:pt x="41947" y="1351444"/>
                </a:lnTo>
                <a:lnTo>
                  <a:pt x="28664" y="1306899"/>
                </a:lnTo>
                <a:lnTo>
                  <a:pt x="21861" y="1274110"/>
                </a:lnTo>
                <a:lnTo>
                  <a:pt x="17022" y="1237584"/>
                </a:lnTo>
                <a:lnTo>
                  <a:pt x="11708" y="1197128"/>
                </a:lnTo>
                <a:lnTo>
                  <a:pt x="10133" y="1151628"/>
                </a:lnTo>
                <a:lnTo>
                  <a:pt x="6846" y="1107454"/>
                </a:lnTo>
                <a:lnTo>
                  <a:pt x="1990" y="1064732"/>
                </a:lnTo>
                <a:lnTo>
                  <a:pt x="552" y="1018560"/>
                </a:lnTo>
                <a:lnTo>
                  <a:pt x="125" y="971366"/>
                </a:lnTo>
                <a:lnTo>
                  <a:pt x="0" y="923868"/>
                </a:lnTo>
                <a:lnTo>
                  <a:pt x="2784" y="876281"/>
                </a:lnTo>
                <a:lnTo>
                  <a:pt x="7490" y="828667"/>
                </a:lnTo>
                <a:lnTo>
                  <a:pt x="8884" y="781046"/>
                </a:lnTo>
                <a:lnTo>
                  <a:pt x="9296" y="736244"/>
                </a:lnTo>
                <a:lnTo>
                  <a:pt x="12242" y="693336"/>
                </a:lnTo>
                <a:lnTo>
                  <a:pt x="16995" y="649931"/>
                </a:lnTo>
                <a:lnTo>
                  <a:pt x="18403" y="610259"/>
                </a:lnTo>
                <a:lnTo>
                  <a:pt x="18820" y="568871"/>
                </a:lnTo>
                <a:lnTo>
                  <a:pt x="21766" y="528738"/>
                </a:lnTo>
                <a:lnTo>
                  <a:pt x="27187" y="481677"/>
                </a:lnTo>
                <a:lnTo>
                  <a:pt x="29316" y="438161"/>
                </a:lnTo>
                <a:lnTo>
                  <a:pt x="36008" y="392720"/>
                </a:lnTo>
                <a:lnTo>
                  <a:pt x="40264" y="354131"/>
                </a:lnTo>
                <a:lnTo>
                  <a:pt x="48228" y="308126"/>
                </a:lnTo>
                <a:lnTo>
                  <a:pt x="57291" y="270505"/>
                </a:lnTo>
                <a:lnTo>
                  <a:pt x="64778" y="229349"/>
                </a:lnTo>
                <a:lnTo>
                  <a:pt x="73917" y="186716"/>
                </a:lnTo>
                <a:lnTo>
                  <a:pt x="78308" y="170327"/>
                </a:lnTo>
                <a:lnTo>
                  <a:pt x="92305" y="135120"/>
                </a:lnTo>
                <a:lnTo>
                  <a:pt x="118700" y="110664"/>
                </a:lnTo>
                <a:lnTo>
                  <a:pt x="145896" y="95784"/>
                </a:lnTo>
                <a:lnTo>
                  <a:pt x="191641" y="82653"/>
                </a:lnTo>
                <a:lnTo>
                  <a:pt x="226078" y="78110"/>
                </a:lnTo>
                <a:lnTo>
                  <a:pt x="271559" y="76764"/>
                </a:lnTo>
                <a:lnTo>
                  <a:pt x="315139" y="76365"/>
                </a:lnTo>
                <a:lnTo>
                  <a:pt x="354863" y="76247"/>
                </a:lnTo>
                <a:lnTo>
                  <a:pt x="393443" y="76212"/>
                </a:lnTo>
                <a:lnTo>
                  <a:pt x="431686" y="76201"/>
                </a:lnTo>
                <a:lnTo>
                  <a:pt x="474884" y="76198"/>
                </a:lnTo>
                <a:lnTo>
                  <a:pt x="516142" y="71141"/>
                </a:lnTo>
                <a:lnTo>
                  <a:pt x="560233" y="62940"/>
                </a:lnTo>
                <a:lnTo>
                  <a:pt x="606812" y="58863"/>
                </a:lnTo>
                <a:lnTo>
                  <a:pt x="654126" y="52599"/>
                </a:lnTo>
                <a:lnTo>
                  <a:pt x="701660" y="49097"/>
                </a:lnTo>
                <a:lnTo>
                  <a:pt x="749257" y="43002"/>
                </a:lnTo>
                <a:lnTo>
                  <a:pt x="796874" y="34494"/>
                </a:lnTo>
                <a:lnTo>
                  <a:pt x="838617" y="28683"/>
                </a:lnTo>
                <a:lnTo>
                  <a:pt x="879161" y="21264"/>
                </a:lnTo>
                <a:lnTo>
                  <a:pt x="909291" y="20032"/>
                </a:lnTo>
                <a:lnTo>
                  <a:pt x="932142" y="19704"/>
                </a:lnTo>
                <a:lnTo>
                  <a:pt x="979406" y="19339"/>
                </a:lnTo>
                <a:lnTo>
                  <a:pt x="1014522" y="19177"/>
                </a:lnTo>
                <a:lnTo>
                  <a:pt x="1058092" y="19085"/>
                </a:lnTo>
                <a:lnTo>
                  <a:pt x="1102870" y="14002"/>
                </a:lnTo>
                <a:lnTo>
                  <a:pt x="1144594" y="10849"/>
                </a:lnTo>
                <a:lnTo>
                  <a:pt x="1188824" y="9915"/>
                </a:lnTo>
                <a:lnTo>
                  <a:pt x="1222603" y="9697"/>
                </a:lnTo>
                <a:lnTo>
                  <a:pt x="1257725" y="9600"/>
                </a:lnTo>
                <a:lnTo>
                  <a:pt x="1290972" y="9557"/>
                </a:lnTo>
                <a:lnTo>
                  <a:pt x="1326210" y="6715"/>
                </a:lnTo>
                <a:lnTo>
                  <a:pt x="1361980" y="2983"/>
                </a:lnTo>
                <a:lnTo>
                  <a:pt x="1395517" y="1324"/>
                </a:lnTo>
                <a:lnTo>
                  <a:pt x="1433705" y="587"/>
                </a:lnTo>
                <a:lnTo>
                  <a:pt x="1479606" y="259"/>
                </a:lnTo>
                <a:lnTo>
                  <a:pt x="1508144" y="172"/>
                </a:lnTo>
                <a:lnTo>
                  <a:pt x="1538811" y="113"/>
                </a:lnTo>
                <a:lnTo>
                  <a:pt x="1573014" y="75"/>
                </a:lnTo>
                <a:lnTo>
                  <a:pt x="1609576" y="49"/>
                </a:lnTo>
                <a:lnTo>
                  <a:pt x="1647707" y="31"/>
                </a:lnTo>
                <a:lnTo>
                  <a:pt x="1684770" y="20"/>
                </a:lnTo>
                <a:lnTo>
                  <a:pt x="1721121" y="12"/>
                </a:lnTo>
                <a:lnTo>
                  <a:pt x="1756996" y="7"/>
                </a:lnTo>
                <a:lnTo>
                  <a:pt x="1791496" y="4"/>
                </a:lnTo>
                <a:lnTo>
                  <a:pt x="1825079" y="2"/>
                </a:lnTo>
                <a:lnTo>
                  <a:pt x="1858051" y="0"/>
                </a:lnTo>
                <a:lnTo>
                  <a:pt x="1890616" y="1057"/>
                </a:lnTo>
                <a:lnTo>
                  <a:pt x="1922909" y="2821"/>
                </a:lnTo>
                <a:lnTo>
                  <a:pt x="1955021" y="5054"/>
                </a:lnTo>
                <a:lnTo>
                  <a:pt x="1984896" y="6544"/>
                </a:lnTo>
                <a:lnTo>
                  <a:pt x="2013280" y="7536"/>
                </a:lnTo>
                <a:lnTo>
                  <a:pt x="2040669" y="8198"/>
                </a:lnTo>
                <a:lnTo>
                  <a:pt x="2067394" y="8639"/>
                </a:lnTo>
                <a:lnTo>
                  <a:pt x="2093679" y="8934"/>
                </a:lnTo>
                <a:lnTo>
                  <a:pt x="2119668" y="9130"/>
                </a:lnTo>
                <a:lnTo>
                  <a:pt x="2144402" y="10319"/>
                </a:lnTo>
                <a:lnTo>
                  <a:pt x="2191640" y="14462"/>
                </a:lnTo>
                <a:lnTo>
                  <a:pt x="2234507" y="17009"/>
                </a:lnTo>
                <a:lnTo>
                  <a:pt x="2274726" y="19200"/>
                </a:lnTo>
                <a:lnTo>
                  <a:pt x="2313767" y="23701"/>
                </a:lnTo>
                <a:lnTo>
                  <a:pt x="2349464" y="26407"/>
                </a:lnTo>
                <a:lnTo>
                  <a:pt x="2382968" y="27610"/>
                </a:lnTo>
                <a:lnTo>
                  <a:pt x="2415497" y="28144"/>
                </a:lnTo>
                <a:lnTo>
                  <a:pt x="2447593" y="28382"/>
                </a:lnTo>
                <a:lnTo>
                  <a:pt x="2479498" y="28488"/>
                </a:lnTo>
                <a:lnTo>
                  <a:pt x="2511316" y="28534"/>
                </a:lnTo>
                <a:lnTo>
                  <a:pt x="2543097" y="28555"/>
                </a:lnTo>
                <a:lnTo>
                  <a:pt x="2574859" y="28565"/>
                </a:lnTo>
                <a:lnTo>
                  <a:pt x="2606616" y="28569"/>
                </a:lnTo>
                <a:lnTo>
                  <a:pt x="2638369" y="31393"/>
                </a:lnTo>
                <a:lnTo>
                  <a:pt x="2683173" y="36111"/>
                </a:lnTo>
                <a:lnTo>
                  <a:pt x="2723260" y="40331"/>
                </a:lnTo>
                <a:lnTo>
                  <a:pt x="2764770" y="48284"/>
                </a:lnTo>
                <a:lnTo>
                  <a:pt x="2807761" y="57343"/>
                </a:lnTo>
                <a:lnTo>
                  <a:pt x="2847311" y="63908"/>
                </a:lnTo>
                <a:lnTo>
                  <a:pt x="2885840" y="68675"/>
                </a:lnTo>
                <a:lnTo>
                  <a:pt x="2924068" y="76791"/>
                </a:lnTo>
                <a:lnTo>
                  <a:pt x="2969854" y="83958"/>
                </a:lnTo>
                <a:lnTo>
                  <a:pt x="3017077" y="94036"/>
                </a:lnTo>
                <a:lnTo>
                  <a:pt x="3056673" y="108411"/>
                </a:lnTo>
                <a:lnTo>
                  <a:pt x="3124146" y="12382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1" name="SMARTInkShape-Group323"/>
          <p:cNvGrpSpPr/>
          <p:nvPr/>
        </p:nvGrpSpPr>
        <p:grpSpPr>
          <a:xfrm>
            <a:off x="857250" y="4514850"/>
            <a:ext cx="3533776" cy="104586"/>
            <a:chOff x="857250" y="4514850"/>
            <a:chExt cx="3533776" cy="104586"/>
          </a:xfrm>
        </p:grpSpPr>
        <p:sp>
          <p:nvSpPr>
            <p:cNvPr id="449" name="SMARTInkShape-1868"/>
            <p:cNvSpPr/>
            <p:nvPr>
              <p:custDataLst>
                <p:tags r:id="rId59"/>
              </p:custDataLst>
            </p:nvPr>
          </p:nvSpPr>
          <p:spPr>
            <a:xfrm>
              <a:off x="857250" y="4562475"/>
              <a:ext cx="3381376" cy="56961"/>
            </a:xfrm>
            <a:custGeom>
              <a:avLst/>
              <a:gdLst/>
              <a:ahLst/>
              <a:cxnLst/>
              <a:rect l="0" t="0" r="0" b="0"/>
              <a:pathLst>
                <a:path w="3381376" h="56961">
                  <a:moveTo>
                    <a:pt x="0" y="38100"/>
                  </a:moveTo>
                  <a:lnTo>
                    <a:pt x="0" y="38100"/>
                  </a:lnTo>
                  <a:lnTo>
                    <a:pt x="43252" y="47801"/>
                  </a:lnTo>
                  <a:lnTo>
                    <a:pt x="87370" y="54990"/>
                  </a:lnTo>
                  <a:lnTo>
                    <a:pt x="124312" y="56510"/>
                  </a:lnTo>
                  <a:lnTo>
                    <a:pt x="167714" y="56960"/>
                  </a:lnTo>
                  <a:lnTo>
                    <a:pt x="202598" y="56007"/>
                  </a:lnTo>
                  <a:lnTo>
                    <a:pt x="239268" y="52056"/>
                  </a:lnTo>
                  <a:lnTo>
                    <a:pt x="282378" y="49595"/>
                  </a:lnTo>
                  <a:lnTo>
                    <a:pt x="305727" y="48938"/>
                  </a:lnTo>
                  <a:lnTo>
                    <a:pt x="330818" y="48501"/>
                  </a:lnTo>
                  <a:lnTo>
                    <a:pt x="357070" y="48209"/>
                  </a:lnTo>
                  <a:lnTo>
                    <a:pt x="384097" y="48014"/>
                  </a:lnTo>
                  <a:lnTo>
                    <a:pt x="411640" y="47884"/>
                  </a:lnTo>
                  <a:lnTo>
                    <a:pt x="439526" y="47797"/>
                  </a:lnTo>
                  <a:lnTo>
                    <a:pt x="467642" y="47740"/>
                  </a:lnTo>
                  <a:lnTo>
                    <a:pt x="496970" y="46644"/>
                  </a:lnTo>
                  <a:lnTo>
                    <a:pt x="527105" y="44854"/>
                  </a:lnTo>
                  <a:lnTo>
                    <a:pt x="557778" y="42602"/>
                  </a:lnTo>
                  <a:lnTo>
                    <a:pt x="589869" y="41101"/>
                  </a:lnTo>
                  <a:lnTo>
                    <a:pt x="622904" y="40101"/>
                  </a:lnTo>
                  <a:lnTo>
                    <a:pt x="656570" y="39434"/>
                  </a:lnTo>
                  <a:lnTo>
                    <a:pt x="691713" y="38989"/>
                  </a:lnTo>
                  <a:lnTo>
                    <a:pt x="727842" y="38693"/>
                  </a:lnTo>
                  <a:lnTo>
                    <a:pt x="764628" y="38495"/>
                  </a:lnTo>
                  <a:lnTo>
                    <a:pt x="801852" y="38364"/>
                  </a:lnTo>
                  <a:lnTo>
                    <a:pt x="839368" y="38276"/>
                  </a:lnTo>
                  <a:lnTo>
                    <a:pt x="877079" y="38217"/>
                  </a:lnTo>
                  <a:lnTo>
                    <a:pt x="914919" y="38178"/>
                  </a:lnTo>
                  <a:lnTo>
                    <a:pt x="952846" y="38152"/>
                  </a:lnTo>
                  <a:lnTo>
                    <a:pt x="990831" y="38135"/>
                  </a:lnTo>
                  <a:lnTo>
                    <a:pt x="1029912" y="38123"/>
                  </a:lnTo>
                  <a:lnTo>
                    <a:pt x="1069725" y="38116"/>
                  </a:lnTo>
                  <a:lnTo>
                    <a:pt x="1110025" y="38110"/>
                  </a:lnTo>
                  <a:lnTo>
                    <a:pt x="1150650" y="38107"/>
                  </a:lnTo>
                  <a:lnTo>
                    <a:pt x="1191492" y="38105"/>
                  </a:lnTo>
                  <a:lnTo>
                    <a:pt x="1232478" y="38103"/>
                  </a:lnTo>
                  <a:lnTo>
                    <a:pt x="1274619" y="38102"/>
                  </a:lnTo>
                  <a:lnTo>
                    <a:pt x="1317529" y="38101"/>
                  </a:lnTo>
                  <a:lnTo>
                    <a:pt x="1360953" y="38100"/>
                  </a:lnTo>
                  <a:lnTo>
                    <a:pt x="1403660" y="38100"/>
                  </a:lnTo>
                  <a:lnTo>
                    <a:pt x="1445890" y="38100"/>
                  </a:lnTo>
                  <a:lnTo>
                    <a:pt x="1487802" y="38100"/>
                  </a:lnTo>
                  <a:lnTo>
                    <a:pt x="1531618" y="38100"/>
                  </a:lnTo>
                  <a:lnTo>
                    <a:pt x="1576704" y="38100"/>
                  </a:lnTo>
                  <a:lnTo>
                    <a:pt x="1622636" y="38100"/>
                  </a:lnTo>
                  <a:lnTo>
                    <a:pt x="1665957" y="39158"/>
                  </a:lnTo>
                  <a:lnTo>
                    <a:pt x="1707538" y="40922"/>
                  </a:lnTo>
                  <a:lnTo>
                    <a:pt x="1747959" y="43156"/>
                  </a:lnTo>
                  <a:lnTo>
                    <a:pt x="1790781" y="43588"/>
                  </a:lnTo>
                  <a:lnTo>
                    <a:pt x="1835204" y="42816"/>
                  </a:lnTo>
                  <a:lnTo>
                    <a:pt x="1880694" y="41244"/>
                  </a:lnTo>
                  <a:lnTo>
                    <a:pt x="1925838" y="40196"/>
                  </a:lnTo>
                  <a:lnTo>
                    <a:pt x="1970750" y="39497"/>
                  </a:lnTo>
                  <a:lnTo>
                    <a:pt x="2015509" y="39032"/>
                  </a:lnTo>
                  <a:lnTo>
                    <a:pt x="2060164" y="38721"/>
                  </a:lnTo>
                  <a:lnTo>
                    <a:pt x="2104751" y="38514"/>
                  </a:lnTo>
                  <a:lnTo>
                    <a:pt x="2149292" y="38376"/>
                  </a:lnTo>
                  <a:lnTo>
                    <a:pt x="2193803" y="38284"/>
                  </a:lnTo>
                  <a:lnTo>
                    <a:pt x="2238294" y="38222"/>
                  </a:lnTo>
                  <a:lnTo>
                    <a:pt x="2282771" y="38182"/>
                  </a:lnTo>
                  <a:lnTo>
                    <a:pt x="2327239" y="38154"/>
                  </a:lnTo>
                  <a:lnTo>
                    <a:pt x="2371701" y="38136"/>
                  </a:lnTo>
                  <a:lnTo>
                    <a:pt x="2416159" y="38124"/>
                  </a:lnTo>
                  <a:lnTo>
                    <a:pt x="2460615" y="37058"/>
                  </a:lnTo>
                  <a:lnTo>
                    <a:pt x="2505068" y="35289"/>
                  </a:lnTo>
                  <a:lnTo>
                    <a:pt x="2549520" y="33050"/>
                  </a:lnTo>
                  <a:lnTo>
                    <a:pt x="2591855" y="31559"/>
                  </a:lnTo>
                  <a:lnTo>
                    <a:pt x="2632778" y="30564"/>
                  </a:lnTo>
                  <a:lnTo>
                    <a:pt x="2672761" y="29901"/>
                  </a:lnTo>
                  <a:lnTo>
                    <a:pt x="2713174" y="28400"/>
                  </a:lnTo>
                  <a:lnTo>
                    <a:pt x="2753874" y="26342"/>
                  </a:lnTo>
                  <a:lnTo>
                    <a:pt x="2794766" y="23911"/>
                  </a:lnTo>
                  <a:lnTo>
                    <a:pt x="2834727" y="22291"/>
                  </a:lnTo>
                  <a:lnTo>
                    <a:pt x="2874068" y="21210"/>
                  </a:lnTo>
                  <a:lnTo>
                    <a:pt x="2912996" y="20491"/>
                  </a:lnTo>
                  <a:lnTo>
                    <a:pt x="2950589" y="18952"/>
                  </a:lnTo>
                  <a:lnTo>
                    <a:pt x="2987292" y="16868"/>
                  </a:lnTo>
                  <a:lnTo>
                    <a:pt x="3023403" y="14420"/>
                  </a:lnTo>
                  <a:lnTo>
                    <a:pt x="3058061" y="12788"/>
                  </a:lnTo>
                  <a:lnTo>
                    <a:pt x="3091749" y="11700"/>
                  </a:lnTo>
                  <a:lnTo>
                    <a:pt x="3124791" y="10976"/>
                  </a:lnTo>
                  <a:lnTo>
                    <a:pt x="3155286" y="9434"/>
                  </a:lnTo>
                  <a:lnTo>
                    <a:pt x="3184082" y="7347"/>
                  </a:lnTo>
                  <a:lnTo>
                    <a:pt x="3211746" y="4898"/>
                  </a:lnTo>
                  <a:lnTo>
                    <a:pt x="3237598" y="3265"/>
                  </a:lnTo>
                  <a:lnTo>
                    <a:pt x="3262240" y="2177"/>
                  </a:lnTo>
                  <a:lnTo>
                    <a:pt x="3307259" y="967"/>
                  </a:lnTo>
                  <a:lnTo>
                    <a:pt x="3381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869"/>
            <p:cNvSpPr/>
            <p:nvPr>
              <p:custDataLst>
                <p:tags r:id="rId60"/>
              </p:custDataLst>
            </p:nvPr>
          </p:nvSpPr>
          <p:spPr>
            <a:xfrm>
              <a:off x="3495675" y="4514850"/>
              <a:ext cx="895351" cy="1"/>
            </a:xfrm>
            <a:custGeom>
              <a:avLst/>
              <a:gdLst/>
              <a:ahLst/>
              <a:cxnLst/>
              <a:rect l="0" t="0" r="0" b="0"/>
              <a:pathLst>
                <a:path w="895351" h="1">
                  <a:moveTo>
                    <a:pt x="0" y="0"/>
                  </a:moveTo>
                  <a:lnTo>
                    <a:pt x="0" y="0"/>
                  </a:lnTo>
                  <a:lnTo>
                    <a:pt x="40478" y="0"/>
                  </a:lnTo>
                  <a:lnTo>
                    <a:pt x="83607" y="0"/>
                  </a:lnTo>
                  <a:lnTo>
                    <a:pt x="127470" y="0"/>
                  </a:lnTo>
                  <a:lnTo>
                    <a:pt x="174481" y="0"/>
                  </a:lnTo>
                  <a:lnTo>
                    <a:pt x="198871" y="0"/>
                  </a:lnTo>
                  <a:lnTo>
                    <a:pt x="224656" y="0"/>
                  </a:lnTo>
                  <a:lnTo>
                    <a:pt x="251370" y="0"/>
                  </a:lnTo>
                  <a:lnTo>
                    <a:pt x="278705" y="0"/>
                  </a:lnTo>
                  <a:lnTo>
                    <a:pt x="307512" y="0"/>
                  </a:lnTo>
                  <a:lnTo>
                    <a:pt x="337300" y="0"/>
                  </a:lnTo>
                  <a:lnTo>
                    <a:pt x="367741" y="0"/>
                  </a:lnTo>
                  <a:lnTo>
                    <a:pt x="399678" y="0"/>
                  </a:lnTo>
                  <a:lnTo>
                    <a:pt x="432610" y="0"/>
                  </a:lnTo>
                  <a:lnTo>
                    <a:pt x="466207" y="0"/>
                  </a:lnTo>
                  <a:lnTo>
                    <a:pt x="499188" y="0"/>
                  </a:lnTo>
                  <a:lnTo>
                    <a:pt x="531759" y="0"/>
                  </a:lnTo>
                  <a:lnTo>
                    <a:pt x="564056" y="0"/>
                  </a:lnTo>
                  <a:lnTo>
                    <a:pt x="594054" y="0"/>
                  </a:lnTo>
                  <a:lnTo>
                    <a:pt x="622519" y="0"/>
                  </a:lnTo>
                  <a:lnTo>
                    <a:pt x="649963" y="0"/>
                  </a:lnTo>
                  <a:lnTo>
                    <a:pt x="697389" y="0"/>
                  </a:lnTo>
                  <a:lnTo>
                    <a:pt x="739634" y="0"/>
                  </a:lnTo>
                  <a:lnTo>
                    <a:pt x="779576" y="0"/>
                  </a:lnTo>
                  <a:lnTo>
                    <a:pt x="815673" y="0"/>
                  </a:lnTo>
                  <a:lnTo>
                    <a:pt x="895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6" name="SMARTInkShape-Group324"/>
          <p:cNvGrpSpPr/>
          <p:nvPr/>
        </p:nvGrpSpPr>
        <p:grpSpPr>
          <a:xfrm>
            <a:off x="1895475" y="4841425"/>
            <a:ext cx="1148120" cy="540689"/>
            <a:chOff x="1895475" y="4841425"/>
            <a:chExt cx="1148120" cy="540689"/>
          </a:xfrm>
        </p:grpSpPr>
        <p:sp>
          <p:nvSpPr>
            <p:cNvPr id="452" name="SMARTInkShape-1870"/>
            <p:cNvSpPr/>
            <p:nvPr>
              <p:custDataLst>
                <p:tags r:id="rId45"/>
              </p:custDataLst>
            </p:nvPr>
          </p:nvSpPr>
          <p:spPr>
            <a:xfrm>
              <a:off x="2859609" y="5057775"/>
              <a:ext cx="183986" cy="324339"/>
            </a:xfrm>
            <a:custGeom>
              <a:avLst/>
              <a:gdLst/>
              <a:ahLst/>
              <a:cxnLst/>
              <a:rect l="0" t="0" r="0" b="0"/>
              <a:pathLst>
                <a:path w="183986" h="324339">
                  <a:moveTo>
                    <a:pt x="26466" y="0"/>
                  </a:moveTo>
                  <a:lnTo>
                    <a:pt x="26466" y="0"/>
                  </a:lnTo>
                  <a:lnTo>
                    <a:pt x="8566" y="7539"/>
                  </a:lnTo>
                  <a:lnTo>
                    <a:pt x="5007" y="8201"/>
                  </a:lnTo>
                  <a:lnTo>
                    <a:pt x="2635" y="9701"/>
                  </a:lnTo>
                  <a:lnTo>
                    <a:pt x="1054" y="11759"/>
                  </a:lnTo>
                  <a:lnTo>
                    <a:pt x="0" y="14189"/>
                  </a:lnTo>
                  <a:lnTo>
                    <a:pt x="1413" y="15810"/>
                  </a:lnTo>
                  <a:lnTo>
                    <a:pt x="12458" y="18090"/>
                  </a:lnTo>
                  <a:lnTo>
                    <a:pt x="19535" y="18623"/>
                  </a:lnTo>
                  <a:lnTo>
                    <a:pt x="40305" y="11362"/>
                  </a:lnTo>
                  <a:lnTo>
                    <a:pt x="66010" y="1704"/>
                  </a:lnTo>
                  <a:lnTo>
                    <a:pt x="76753" y="504"/>
                  </a:lnTo>
                  <a:lnTo>
                    <a:pt x="79041" y="1395"/>
                  </a:lnTo>
                  <a:lnTo>
                    <a:pt x="80566" y="3046"/>
                  </a:lnTo>
                  <a:lnTo>
                    <a:pt x="81583" y="5206"/>
                  </a:lnTo>
                  <a:lnTo>
                    <a:pt x="86170" y="34396"/>
                  </a:lnTo>
                  <a:lnTo>
                    <a:pt x="90043" y="43862"/>
                  </a:lnTo>
                  <a:lnTo>
                    <a:pt x="93281" y="58974"/>
                  </a:lnTo>
                  <a:lnTo>
                    <a:pt x="95351" y="61542"/>
                  </a:lnTo>
                  <a:lnTo>
                    <a:pt x="100473" y="64393"/>
                  </a:lnTo>
                  <a:lnTo>
                    <a:pt x="106278" y="65661"/>
                  </a:lnTo>
                  <a:lnTo>
                    <a:pt x="115207" y="60580"/>
                  </a:lnTo>
                  <a:lnTo>
                    <a:pt x="125173" y="51266"/>
                  </a:lnTo>
                  <a:lnTo>
                    <a:pt x="135676" y="35180"/>
                  </a:lnTo>
                  <a:lnTo>
                    <a:pt x="139258" y="23241"/>
                  </a:lnTo>
                  <a:lnTo>
                    <a:pt x="140568" y="11540"/>
                  </a:lnTo>
                  <a:lnTo>
                    <a:pt x="143581" y="51022"/>
                  </a:lnTo>
                  <a:lnTo>
                    <a:pt x="151124" y="71562"/>
                  </a:lnTo>
                  <a:lnTo>
                    <a:pt x="157012" y="83663"/>
                  </a:lnTo>
                  <a:lnTo>
                    <a:pt x="169414" y="123104"/>
                  </a:lnTo>
                  <a:lnTo>
                    <a:pt x="176999" y="161782"/>
                  </a:lnTo>
                  <a:lnTo>
                    <a:pt x="183985" y="208659"/>
                  </a:lnTo>
                  <a:lnTo>
                    <a:pt x="179795" y="250325"/>
                  </a:lnTo>
                  <a:lnTo>
                    <a:pt x="170792" y="283721"/>
                  </a:lnTo>
                  <a:lnTo>
                    <a:pt x="155189" y="311607"/>
                  </a:lnTo>
                  <a:lnTo>
                    <a:pt x="143296" y="322995"/>
                  </a:lnTo>
                  <a:lnTo>
                    <a:pt x="135044" y="324338"/>
                  </a:lnTo>
                  <a:lnTo>
                    <a:pt x="114587" y="320187"/>
                  </a:lnTo>
                  <a:lnTo>
                    <a:pt x="107438" y="316116"/>
                  </a:lnTo>
                  <a:lnTo>
                    <a:pt x="93141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871"/>
            <p:cNvSpPr/>
            <p:nvPr>
              <p:custDataLst>
                <p:tags r:id="rId46"/>
              </p:custDataLst>
            </p:nvPr>
          </p:nvSpPr>
          <p:spPr>
            <a:xfrm>
              <a:off x="2886203" y="4914900"/>
              <a:ext cx="57023" cy="255984"/>
            </a:xfrm>
            <a:custGeom>
              <a:avLst/>
              <a:gdLst/>
              <a:ahLst/>
              <a:cxnLst/>
              <a:rect l="0" t="0" r="0" b="0"/>
              <a:pathLst>
                <a:path w="57023" h="255984">
                  <a:moveTo>
                    <a:pt x="37972" y="0"/>
                  </a:moveTo>
                  <a:lnTo>
                    <a:pt x="37972" y="0"/>
                  </a:lnTo>
                  <a:lnTo>
                    <a:pt x="32916" y="5056"/>
                  </a:lnTo>
                  <a:lnTo>
                    <a:pt x="23783" y="48905"/>
                  </a:lnTo>
                  <a:lnTo>
                    <a:pt x="16740" y="90702"/>
                  </a:lnTo>
                  <a:lnTo>
                    <a:pt x="10847" y="137508"/>
                  </a:lnTo>
                  <a:lnTo>
                    <a:pt x="2049" y="185077"/>
                  </a:lnTo>
                  <a:lnTo>
                    <a:pt x="159" y="229806"/>
                  </a:lnTo>
                  <a:lnTo>
                    <a:pt x="0" y="243599"/>
                  </a:lnTo>
                  <a:lnTo>
                    <a:pt x="1015" y="248126"/>
                  </a:lnTo>
                  <a:lnTo>
                    <a:pt x="2751" y="251142"/>
                  </a:lnTo>
                  <a:lnTo>
                    <a:pt x="4966" y="253152"/>
                  </a:lnTo>
                  <a:lnTo>
                    <a:pt x="13072" y="255387"/>
                  </a:lnTo>
                  <a:lnTo>
                    <a:pt x="18197" y="255983"/>
                  </a:lnTo>
                  <a:lnTo>
                    <a:pt x="29536" y="251001"/>
                  </a:lnTo>
                  <a:lnTo>
                    <a:pt x="5702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872"/>
            <p:cNvSpPr/>
            <p:nvPr>
              <p:custDataLst>
                <p:tags r:id="rId47"/>
              </p:custDataLst>
            </p:nvPr>
          </p:nvSpPr>
          <p:spPr>
            <a:xfrm>
              <a:off x="2820724" y="4986494"/>
              <a:ext cx="8202" cy="14132"/>
            </a:xfrm>
            <a:custGeom>
              <a:avLst/>
              <a:gdLst/>
              <a:ahLst/>
              <a:cxnLst/>
              <a:rect l="0" t="0" r="0" b="0"/>
              <a:pathLst>
                <a:path w="8202" h="14132">
                  <a:moveTo>
                    <a:pt x="8201" y="14131"/>
                  </a:moveTo>
                  <a:lnTo>
                    <a:pt x="8201" y="14131"/>
                  </a:lnTo>
                  <a:lnTo>
                    <a:pt x="8201" y="9075"/>
                  </a:lnTo>
                  <a:lnTo>
                    <a:pt x="5379" y="3770"/>
                  </a:lnTo>
                  <a:lnTo>
                    <a:pt x="3145" y="874"/>
                  </a:lnTo>
                  <a:lnTo>
                    <a:pt x="1655" y="0"/>
                  </a:lnTo>
                  <a:lnTo>
                    <a:pt x="662" y="478"/>
                  </a:lnTo>
                  <a:lnTo>
                    <a:pt x="0" y="1854"/>
                  </a:lnTo>
                  <a:lnTo>
                    <a:pt x="617" y="2772"/>
                  </a:lnTo>
                  <a:lnTo>
                    <a:pt x="8201" y="4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873"/>
            <p:cNvSpPr/>
            <p:nvPr>
              <p:custDataLst>
                <p:tags r:id="rId48"/>
              </p:custDataLst>
            </p:nvPr>
          </p:nvSpPr>
          <p:spPr>
            <a:xfrm>
              <a:off x="2801790" y="5076825"/>
              <a:ext cx="17611" cy="76201"/>
            </a:xfrm>
            <a:custGeom>
              <a:avLst/>
              <a:gdLst/>
              <a:ahLst/>
              <a:cxnLst/>
              <a:rect l="0" t="0" r="0" b="0"/>
              <a:pathLst>
                <a:path w="17611" h="76201">
                  <a:moveTo>
                    <a:pt x="17610" y="0"/>
                  </a:moveTo>
                  <a:lnTo>
                    <a:pt x="17610" y="0"/>
                  </a:lnTo>
                  <a:lnTo>
                    <a:pt x="12554" y="5056"/>
                  </a:lnTo>
                  <a:lnTo>
                    <a:pt x="10071" y="13183"/>
                  </a:lnTo>
                  <a:lnTo>
                    <a:pt x="5852" y="29659"/>
                  </a:lnTo>
                  <a:lnTo>
                    <a:pt x="720" y="47946"/>
                  </a:lnTo>
                  <a:lnTo>
                    <a:pt x="0" y="54189"/>
                  </a:lnTo>
                  <a:lnTo>
                    <a:pt x="808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874"/>
            <p:cNvSpPr/>
            <p:nvPr>
              <p:custDataLst>
                <p:tags r:id="rId49"/>
              </p:custDataLst>
            </p:nvPr>
          </p:nvSpPr>
          <p:spPr>
            <a:xfrm>
              <a:off x="2697946" y="5048642"/>
              <a:ext cx="54780" cy="120839"/>
            </a:xfrm>
            <a:custGeom>
              <a:avLst/>
              <a:gdLst/>
              <a:ahLst/>
              <a:cxnLst/>
              <a:rect l="0" t="0" r="0" b="0"/>
              <a:pathLst>
                <a:path w="54780" h="120839">
                  <a:moveTo>
                    <a:pt x="54779" y="9133"/>
                  </a:moveTo>
                  <a:lnTo>
                    <a:pt x="54779" y="9133"/>
                  </a:lnTo>
                  <a:lnTo>
                    <a:pt x="38377" y="932"/>
                  </a:lnTo>
                  <a:lnTo>
                    <a:pt x="26400" y="0"/>
                  </a:lnTo>
                  <a:lnTo>
                    <a:pt x="18177" y="2605"/>
                  </a:lnTo>
                  <a:lnTo>
                    <a:pt x="14503" y="4781"/>
                  </a:lnTo>
                  <a:lnTo>
                    <a:pt x="7598" y="15665"/>
                  </a:lnTo>
                  <a:lnTo>
                    <a:pt x="2060" y="31086"/>
                  </a:lnTo>
                  <a:lnTo>
                    <a:pt x="0" y="57618"/>
                  </a:lnTo>
                  <a:lnTo>
                    <a:pt x="8250" y="92205"/>
                  </a:lnTo>
                  <a:lnTo>
                    <a:pt x="17004" y="110300"/>
                  </a:lnTo>
                  <a:lnTo>
                    <a:pt x="20070" y="114678"/>
                  </a:lnTo>
                  <a:lnTo>
                    <a:pt x="24231" y="117596"/>
                  </a:lnTo>
                  <a:lnTo>
                    <a:pt x="34500" y="120838"/>
                  </a:lnTo>
                  <a:lnTo>
                    <a:pt x="39143" y="120644"/>
                  </a:lnTo>
                  <a:lnTo>
                    <a:pt x="54779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875"/>
            <p:cNvSpPr/>
            <p:nvPr>
              <p:custDataLst>
                <p:tags r:id="rId50"/>
              </p:custDataLst>
            </p:nvPr>
          </p:nvSpPr>
          <p:spPr>
            <a:xfrm>
              <a:off x="2619375" y="50292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78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876"/>
            <p:cNvSpPr/>
            <p:nvPr>
              <p:custDataLst>
                <p:tags r:id="rId51"/>
              </p:custDataLst>
            </p:nvPr>
          </p:nvSpPr>
          <p:spPr>
            <a:xfrm>
              <a:off x="2619375" y="51054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936" y="13183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877"/>
            <p:cNvSpPr/>
            <p:nvPr>
              <p:custDataLst>
                <p:tags r:id="rId52"/>
              </p:custDataLst>
            </p:nvPr>
          </p:nvSpPr>
          <p:spPr>
            <a:xfrm>
              <a:off x="2440801" y="4889008"/>
              <a:ext cx="100998" cy="317179"/>
            </a:xfrm>
            <a:custGeom>
              <a:avLst/>
              <a:gdLst/>
              <a:ahLst/>
              <a:cxnLst/>
              <a:rect l="0" t="0" r="0" b="0"/>
              <a:pathLst>
                <a:path w="100998" h="317179">
                  <a:moveTo>
                    <a:pt x="83324" y="225917"/>
                  </a:moveTo>
                  <a:lnTo>
                    <a:pt x="83324" y="225917"/>
                  </a:lnTo>
                  <a:lnTo>
                    <a:pt x="88380" y="220861"/>
                  </a:lnTo>
                  <a:lnTo>
                    <a:pt x="87753" y="218313"/>
                  </a:lnTo>
                  <a:lnTo>
                    <a:pt x="81412" y="212660"/>
                  </a:lnTo>
                  <a:lnTo>
                    <a:pt x="61152" y="201465"/>
                  </a:lnTo>
                  <a:lnTo>
                    <a:pt x="53009" y="199174"/>
                  </a:lnTo>
                  <a:lnTo>
                    <a:pt x="43039" y="200979"/>
                  </a:lnTo>
                  <a:lnTo>
                    <a:pt x="31553" y="206367"/>
                  </a:lnTo>
                  <a:lnTo>
                    <a:pt x="14245" y="221300"/>
                  </a:lnTo>
                  <a:lnTo>
                    <a:pt x="5703" y="233037"/>
                  </a:lnTo>
                  <a:lnTo>
                    <a:pt x="0" y="261659"/>
                  </a:lnTo>
                  <a:lnTo>
                    <a:pt x="3367" y="286836"/>
                  </a:lnTo>
                  <a:lnTo>
                    <a:pt x="11067" y="307703"/>
                  </a:lnTo>
                  <a:lnTo>
                    <a:pt x="15044" y="312190"/>
                  </a:lnTo>
                  <a:lnTo>
                    <a:pt x="25108" y="317178"/>
                  </a:lnTo>
                  <a:lnTo>
                    <a:pt x="30755" y="316391"/>
                  </a:lnTo>
                  <a:lnTo>
                    <a:pt x="42674" y="309873"/>
                  </a:lnTo>
                  <a:lnTo>
                    <a:pt x="66514" y="288440"/>
                  </a:lnTo>
                  <a:lnTo>
                    <a:pt x="75148" y="276283"/>
                  </a:lnTo>
                  <a:lnTo>
                    <a:pt x="88255" y="230535"/>
                  </a:lnTo>
                  <a:lnTo>
                    <a:pt x="91488" y="194477"/>
                  </a:lnTo>
                  <a:lnTo>
                    <a:pt x="92244" y="158675"/>
                  </a:lnTo>
                  <a:lnTo>
                    <a:pt x="97726" y="117094"/>
                  </a:lnTo>
                  <a:lnTo>
                    <a:pt x="100997" y="74551"/>
                  </a:lnTo>
                  <a:lnTo>
                    <a:pt x="95556" y="30095"/>
                  </a:lnTo>
                  <a:lnTo>
                    <a:pt x="93205" y="0"/>
                  </a:lnTo>
                  <a:lnTo>
                    <a:pt x="92028" y="165"/>
                  </a:lnTo>
                  <a:lnTo>
                    <a:pt x="76623" y="40401"/>
                  </a:lnTo>
                  <a:lnTo>
                    <a:pt x="67027" y="81832"/>
                  </a:lnTo>
                  <a:lnTo>
                    <a:pt x="65090" y="119725"/>
                  </a:lnTo>
                  <a:lnTo>
                    <a:pt x="64516" y="162702"/>
                  </a:lnTo>
                  <a:lnTo>
                    <a:pt x="69378" y="205669"/>
                  </a:lnTo>
                  <a:lnTo>
                    <a:pt x="76039" y="249617"/>
                  </a:lnTo>
                  <a:lnTo>
                    <a:pt x="83324" y="292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878"/>
            <p:cNvSpPr/>
            <p:nvPr>
              <p:custDataLst>
                <p:tags r:id="rId53"/>
              </p:custDataLst>
            </p:nvPr>
          </p:nvSpPr>
          <p:spPr>
            <a:xfrm>
              <a:off x="2326587" y="5078542"/>
              <a:ext cx="73112" cy="128624"/>
            </a:xfrm>
            <a:custGeom>
              <a:avLst/>
              <a:gdLst/>
              <a:ahLst/>
              <a:cxnLst/>
              <a:rect l="0" t="0" r="0" b="0"/>
              <a:pathLst>
                <a:path w="73112" h="128624">
                  <a:moveTo>
                    <a:pt x="35613" y="17333"/>
                  </a:moveTo>
                  <a:lnTo>
                    <a:pt x="35613" y="17333"/>
                  </a:lnTo>
                  <a:lnTo>
                    <a:pt x="35613" y="4076"/>
                  </a:lnTo>
                  <a:lnTo>
                    <a:pt x="34555" y="2145"/>
                  </a:lnTo>
                  <a:lnTo>
                    <a:pt x="32791" y="858"/>
                  </a:lnTo>
                  <a:lnTo>
                    <a:pt x="30557" y="0"/>
                  </a:lnTo>
                  <a:lnTo>
                    <a:pt x="29067" y="486"/>
                  </a:lnTo>
                  <a:lnTo>
                    <a:pt x="28074" y="1868"/>
                  </a:lnTo>
                  <a:lnTo>
                    <a:pt x="27412" y="3849"/>
                  </a:lnTo>
                  <a:lnTo>
                    <a:pt x="12199" y="24351"/>
                  </a:lnTo>
                  <a:lnTo>
                    <a:pt x="2335" y="54220"/>
                  </a:lnTo>
                  <a:lnTo>
                    <a:pt x="0" y="83649"/>
                  </a:lnTo>
                  <a:lnTo>
                    <a:pt x="5541" y="110360"/>
                  </a:lnTo>
                  <a:lnTo>
                    <a:pt x="10958" y="121472"/>
                  </a:lnTo>
                  <a:lnTo>
                    <a:pt x="14944" y="124860"/>
                  </a:lnTo>
                  <a:lnTo>
                    <a:pt x="25015" y="128623"/>
                  </a:lnTo>
                  <a:lnTo>
                    <a:pt x="30664" y="127509"/>
                  </a:lnTo>
                  <a:lnTo>
                    <a:pt x="42586" y="120629"/>
                  </a:lnTo>
                  <a:lnTo>
                    <a:pt x="56141" y="104854"/>
                  </a:lnTo>
                  <a:lnTo>
                    <a:pt x="70667" y="69584"/>
                  </a:lnTo>
                  <a:lnTo>
                    <a:pt x="73111" y="43060"/>
                  </a:lnTo>
                  <a:lnTo>
                    <a:pt x="70623" y="31236"/>
                  </a:lnTo>
                  <a:lnTo>
                    <a:pt x="68478" y="26602"/>
                  </a:lnTo>
                  <a:lnTo>
                    <a:pt x="65990" y="23511"/>
                  </a:lnTo>
                  <a:lnTo>
                    <a:pt x="54663" y="17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879"/>
            <p:cNvSpPr/>
            <p:nvPr>
              <p:custDataLst>
                <p:tags r:id="rId54"/>
              </p:custDataLst>
            </p:nvPr>
          </p:nvSpPr>
          <p:spPr>
            <a:xfrm>
              <a:off x="2286000" y="50006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880"/>
            <p:cNvSpPr/>
            <p:nvPr>
              <p:custDataLst>
                <p:tags r:id="rId55"/>
              </p:custDataLst>
            </p:nvPr>
          </p:nvSpPr>
          <p:spPr>
            <a:xfrm>
              <a:off x="2258749" y="5114925"/>
              <a:ext cx="17727" cy="85726"/>
            </a:xfrm>
            <a:custGeom>
              <a:avLst/>
              <a:gdLst/>
              <a:ahLst/>
              <a:cxnLst/>
              <a:rect l="0" t="0" r="0" b="0"/>
              <a:pathLst>
                <a:path w="17727" h="85726">
                  <a:moveTo>
                    <a:pt x="8201" y="0"/>
                  </a:moveTo>
                  <a:lnTo>
                    <a:pt x="8201" y="0"/>
                  </a:lnTo>
                  <a:lnTo>
                    <a:pt x="8201" y="5056"/>
                  </a:lnTo>
                  <a:lnTo>
                    <a:pt x="5379" y="10361"/>
                  </a:lnTo>
                  <a:lnTo>
                    <a:pt x="3145" y="13257"/>
                  </a:lnTo>
                  <a:lnTo>
                    <a:pt x="662" y="22120"/>
                  </a:lnTo>
                  <a:lnTo>
                    <a:pt x="0" y="27446"/>
                  </a:lnTo>
                  <a:lnTo>
                    <a:pt x="4125" y="45057"/>
                  </a:lnTo>
                  <a:lnTo>
                    <a:pt x="17726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881"/>
            <p:cNvSpPr/>
            <p:nvPr>
              <p:custDataLst>
                <p:tags r:id="rId56"/>
              </p:custDataLst>
            </p:nvPr>
          </p:nvSpPr>
          <p:spPr>
            <a:xfrm>
              <a:off x="2143125" y="5071337"/>
              <a:ext cx="95251" cy="107380"/>
            </a:xfrm>
            <a:custGeom>
              <a:avLst/>
              <a:gdLst/>
              <a:ahLst/>
              <a:cxnLst/>
              <a:rect l="0" t="0" r="0" b="0"/>
              <a:pathLst>
                <a:path w="95251" h="107380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8662" y="0"/>
                  </a:lnTo>
                  <a:lnTo>
                    <a:pt x="18314" y="2344"/>
                  </a:lnTo>
                  <a:lnTo>
                    <a:pt x="30591" y="9613"/>
                  </a:lnTo>
                  <a:lnTo>
                    <a:pt x="47472" y="50101"/>
                  </a:lnTo>
                  <a:lnTo>
                    <a:pt x="52849" y="65533"/>
                  </a:lnTo>
                  <a:lnTo>
                    <a:pt x="55238" y="82975"/>
                  </a:lnTo>
                  <a:lnTo>
                    <a:pt x="53478" y="95665"/>
                  </a:lnTo>
                  <a:lnTo>
                    <a:pt x="48781" y="107379"/>
                  </a:lnTo>
                  <a:lnTo>
                    <a:pt x="47337" y="106224"/>
                  </a:lnTo>
                  <a:lnTo>
                    <a:pt x="42911" y="99296"/>
                  </a:lnTo>
                  <a:lnTo>
                    <a:pt x="39526" y="83496"/>
                  </a:lnTo>
                  <a:lnTo>
                    <a:pt x="48649" y="42572"/>
                  </a:lnTo>
                  <a:lnTo>
                    <a:pt x="60527" y="10344"/>
                  </a:lnTo>
                  <a:lnTo>
                    <a:pt x="64694" y="5550"/>
                  </a:lnTo>
                  <a:lnTo>
                    <a:pt x="9525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882"/>
            <p:cNvSpPr/>
            <p:nvPr>
              <p:custDataLst>
                <p:tags r:id="rId57"/>
              </p:custDataLst>
            </p:nvPr>
          </p:nvSpPr>
          <p:spPr>
            <a:xfrm>
              <a:off x="2001574" y="5044889"/>
              <a:ext cx="103452" cy="143704"/>
            </a:xfrm>
            <a:custGeom>
              <a:avLst/>
              <a:gdLst/>
              <a:ahLst/>
              <a:cxnLst/>
              <a:rect l="0" t="0" r="0" b="0"/>
              <a:pathLst>
                <a:path w="103452" h="143704">
                  <a:moveTo>
                    <a:pt x="8201" y="50986"/>
                  </a:moveTo>
                  <a:lnTo>
                    <a:pt x="8201" y="50986"/>
                  </a:lnTo>
                  <a:lnTo>
                    <a:pt x="0" y="50986"/>
                  </a:lnTo>
                  <a:lnTo>
                    <a:pt x="20250" y="50986"/>
                  </a:lnTo>
                  <a:lnTo>
                    <a:pt x="53152" y="37729"/>
                  </a:lnTo>
                  <a:lnTo>
                    <a:pt x="66793" y="28596"/>
                  </a:lnTo>
                  <a:lnTo>
                    <a:pt x="77537" y="14130"/>
                  </a:lnTo>
                  <a:lnTo>
                    <a:pt x="82367" y="1496"/>
                  </a:lnTo>
                  <a:lnTo>
                    <a:pt x="80929" y="0"/>
                  </a:lnTo>
                  <a:lnTo>
                    <a:pt x="77853" y="62"/>
                  </a:lnTo>
                  <a:lnTo>
                    <a:pt x="73685" y="1162"/>
                  </a:lnTo>
                  <a:lnTo>
                    <a:pt x="57707" y="12822"/>
                  </a:lnTo>
                  <a:lnTo>
                    <a:pt x="34404" y="43329"/>
                  </a:lnTo>
                  <a:lnTo>
                    <a:pt x="21334" y="74286"/>
                  </a:lnTo>
                  <a:lnTo>
                    <a:pt x="18439" y="101332"/>
                  </a:lnTo>
                  <a:lnTo>
                    <a:pt x="22994" y="122935"/>
                  </a:lnTo>
                  <a:lnTo>
                    <a:pt x="31003" y="133411"/>
                  </a:lnTo>
                  <a:lnTo>
                    <a:pt x="36103" y="137686"/>
                  </a:lnTo>
                  <a:lnTo>
                    <a:pt x="53057" y="142436"/>
                  </a:lnTo>
                  <a:lnTo>
                    <a:pt x="63505" y="143703"/>
                  </a:lnTo>
                  <a:lnTo>
                    <a:pt x="103451" y="127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883"/>
            <p:cNvSpPr/>
            <p:nvPr>
              <p:custDataLst>
                <p:tags r:id="rId58"/>
              </p:custDataLst>
            </p:nvPr>
          </p:nvSpPr>
          <p:spPr>
            <a:xfrm>
              <a:off x="1895475" y="4841425"/>
              <a:ext cx="121406" cy="344388"/>
            </a:xfrm>
            <a:custGeom>
              <a:avLst/>
              <a:gdLst/>
              <a:ahLst/>
              <a:cxnLst/>
              <a:rect l="0" t="0" r="0" b="0"/>
              <a:pathLst>
                <a:path w="121406" h="344388">
                  <a:moveTo>
                    <a:pt x="0" y="92525"/>
                  </a:moveTo>
                  <a:lnTo>
                    <a:pt x="0" y="92525"/>
                  </a:lnTo>
                  <a:lnTo>
                    <a:pt x="6546" y="107735"/>
                  </a:lnTo>
                  <a:lnTo>
                    <a:pt x="9133" y="152475"/>
                  </a:lnTo>
                  <a:lnTo>
                    <a:pt x="9409" y="190840"/>
                  </a:lnTo>
                  <a:lnTo>
                    <a:pt x="9491" y="234074"/>
                  </a:lnTo>
                  <a:lnTo>
                    <a:pt x="9515" y="275341"/>
                  </a:lnTo>
                  <a:lnTo>
                    <a:pt x="6701" y="317381"/>
                  </a:lnTo>
                  <a:lnTo>
                    <a:pt x="882" y="344387"/>
                  </a:lnTo>
                  <a:lnTo>
                    <a:pt x="588" y="344041"/>
                  </a:lnTo>
                  <a:lnTo>
                    <a:pt x="392" y="342752"/>
                  </a:lnTo>
                  <a:lnTo>
                    <a:pt x="7590" y="303786"/>
                  </a:lnTo>
                  <a:lnTo>
                    <a:pt x="9143" y="256670"/>
                  </a:lnTo>
                  <a:lnTo>
                    <a:pt x="9412" y="211363"/>
                  </a:lnTo>
                  <a:lnTo>
                    <a:pt x="12297" y="173210"/>
                  </a:lnTo>
                  <a:lnTo>
                    <a:pt x="16049" y="136852"/>
                  </a:lnTo>
                  <a:lnTo>
                    <a:pt x="21279" y="93441"/>
                  </a:lnTo>
                  <a:lnTo>
                    <a:pt x="32190" y="49550"/>
                  </a:lnTo>
                  <a:lnTo>
                    <a:pt x="41406" y="22759"/>
                  </a:lnTo>
                  <a:lnTo>
                    <a:pt x="50505" y="11071"/>
                  </a:lnTo>
                  <a:lnTo>
                    <a:pt x="61605" y="3406"/>
                  </a:lnTo>
                  <a:lnTo>
                    <a:pt x="73594" y="0"/>
                  </a:lnTo>
                  <a:lnTo>
                    <a:pt x="85978" y="1309"/>
                  </a:lnTo>
                  <a:lnTo>
                    <a:pt x="92244" y="3139"/>
                  </a:lnTo>
                  <a:lnTo>
                    <a:pt x="97479" y="7534"/>
                  </a:lnTo>
                  <a:lnTo>
                    <a:pt x="116932" y="36138"/>
                  </a:lnTo>
                  <a:lnTo>
                    <a:pt x="120762" y="49473"/>
                  </a:lnTo>
                  <a:lnTo>
                    <a:pt x="121405" y="65982"/>
                  </a:lnTo>
                  <a:lnTo>
                    <a:pt x="115445" y="106786"/>
                  </a:lnTo>
                  <a:lnTo>
                    <a:pt x="109164" y="120383"/>
                  </a:lnTo>
                  <a:lnTo>
                    <a:pt x="77750" y="157307"/>
                  </a:lnTo>
                  <a:lnTo>
                    <a:pt x="38100" y="178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SMARTInkShape-Group325"/>
          <p:cNvGrpSpPr/>
          <p:nvPr/>
        </p:nvGrpSpPr>
        <p:grpSpPr>
          <a:xfrm>
            <a:off x="1943608" y="4881654"/>
            <a:ext cx="2285493" cy="499972"/>
            <a:chOff x="1943608" y="4881654"/>
            <a:chExt cx="2285493" cy="499972"/>
          </a:xfrm>
        </p:grpSpPr>
        <p:sp>
          <p:nvSpPr>
            <p:cNvPr id="467" name="SMARTInkShape-1884"/>
            <p:cNvSpPr/>
            <p:nvPr>
              <p:custDataLst>
                <p:tags r:id="rId36"/>
              </p:custDataLst>
            </p:nvPr>
          </p:nvSpPr>
          <p:spPr>
            <a:xfrm>
              <a:off x="4223612" y="5124450"/>
              <a:ext cx="5489" cy="28576"/>
            </a:xfrm>
            <a:custGeom>
              <a:avLst/>
              <a:gdLst/>
              <a:ahLst/>
              <a:cxnLst/>
              <a:rect l="0" t="0" r="0" b="0"/>
              <a:pathLst>
                <a:path w="5489" h="28576">
                  <a:moveTo>
                    <a:pt x="5488" y="0"/>
                  </a:moveTo>
                  <a:lnTo>
                    <a:pt x="5488" y="0"/>
                  </a:lnTo>
                  <a:lnTo>
                    <a:pt x="5488" y="13257"/>
                  </a:lnTo>
                  <a:lnTo>
                    <a:pt x="2666" y="19298"/>
                  </a:lnTo>
                  <a:lnTo>
                    <a:pt x="431" y="22390"/>
                  </a:lnTo>
                  <a:lnTo>
                    <a:pt x="0" y="24452"/>
                  </a:lnTo>
                  <a:lnTo>
                    <a:pt x="771" y="25826"/>
                  </a:lnTo>
                  <a:lnTo>
                    <a:pt x="5488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1885"/>
            <p:cNvSpPr/>
            <p:nvPr>
              <p:custDataLst>
                <p:tags r:id="rId37"/>
              </p:custDataLst>
            </p:nvPr>
          </p:nvSpPr>
          <p:spPr>
            <a:xfrm>
              <a:off x="4200525" y="50196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886"/>
            <p:cNvSpPr/>
            <p:nvPr>
              <p:custDataLst>
                <p:tags r:id="rId38"/>
              </p:custDataLst>
            </p:nvPr>
          </p:nvSpPr>
          <p:spPr>
            <a:xfrm>
              <a:off x="1943608" y="5219700"/>
              <a:ext cx="2171193" cy="161926"/>
            </a:xfrm>
            <a:custGeom>
              <a:avLst/>
              <a:gdLst/>
              <a:ahLst/>
              <a:cxnLst/>
              <a:rect l="0" t="0" r="0" b="0"/>
              <a:pathLst>
                <a:path w="2171193" h="161926">
                  <a:moveTo>
                    <a:pt x="18542" y="161925"/>
                  </a:moveTo>
                  <a:lnTo>
                    <a:pt x="18542" y="161925"/>
                  </a:lnTo>
                  <a:lnTo>
                    <a:pt x="13486" y="161925"/>
                  </a:lnTo>
                  <a:lnTo>
                    <a:pt x="8181" y="159103"/>
                  </a:lnTo>
                  <a:lnTo>
                    <a:pt x="5284" y="156869"/>
                  </a:lnTo>
                  <a:lnTo>
                    <a:pt x="2066" y="151564"/>
                  </a:lnTo>
                  <a:lnTo>
                    <a:pt x="0" y="144592"/>
                  </a:lnTo>
                  <a:lnTo>
                    <a:pt x="14812" y="138327"/>
                  </a:lnTo>
                  <a:lnTo>
                    <a:pt x="50378" y="134333"/>
                  </a:lnTo>
                  <a:lnTo>
                    <a:pt x="92298" y="133640"/>
                  </a:lnTo>
                  <a:lnTo>
                    <a:pt x="126464" y="133480"/>
                  </a:lnTo>
                  <a:lnTo>
                    <a:pt x="171286" y="133388"/>
                  </a:lnTo>
                  <a:lnTo>
                    <a:pt x="216435" y="133361"/>
                  </a:lnTo>
                  <a:lnTo>
                    <a:pt x="263326" y="128297"/>
                  </a:lnTo>
                  <a:lnTo>
                    <a:pt x="297727" y="125812"/>
                  </a:lnTo>
                  <a:lnTo>
                    <a:pt x="334182" y="124708"/>
                  </a:lnTo>
                  <a:lnTo>
                    <a:pt x="371552" y="124218"/>
                  </a:lnTo>
                  <a:lnTo>
                    <a:pt x="412149" y="121177"/>
                  </a:lnTo>
                  <a:lnTo>
                    <a:pt x="455945" y="117356"/>
                  </a:lnTo>
                  <a:lnTo>
                    <a:pt x="479477" y="116337"/>
                  </a:lnTo>
                  <a:lnTo>
                    <a:pt x="503632" y="115658"/>
                  </a:lnTo>
                  <a:lnTo>
                    <a:pt x="528202" y="114148"/>
                  </a:lnTo>
                  <a:lnTo>
                    <a:pt x="553049" y="112082"/>
                  </a:lnTo>
                  <a:lnTo>
                    <a:pt x="578080" y="109646"/>
                  </a:lnTo>
                  <a:lnTo>
                    <a:pt x="603234" y="108022"/>
                  </a:lnTo>
                  <a:lnTo>
                    <a:pt x="628470" y="106940"/>
                  </a:lnTo>
                  <a:lnTo>
                    <a:pt x="653761" y="106218"/>
                  </a:lnTo>
                  <a:lnTo>
                    <a:pt x="679088" y="104679"/>
                  </a:lnTo>
                  <a:lnTo>
                    <a:pt x="704439" y="102595"/>
                  </a:lnTo>
                  <a:lnTo>
                    <a:pt x="729807" y="100147"/>
                  </a:lnTo>
                  <a:lnTo>
                    <a:pt x="756243" y="98515"/>
                  </a:lnTo>
                  <a:lnTo>
                    <a:pt x="783393" y="97425"/>
                  </a:lnTo>
                  <a:lnTo>
                    <a:pt x="811018" y="96701"/>
                  </a:lnTo>
                  <a:lnTo>
                    <a:pt x="838959" y="95159"/>
                  </a:lnTo>
                  <a:lnTo>
                    <a:pt x="867112" y="93073"/>
                  </a:lnTo>
                  <a:lnTo>
                    <a:pt x="895405" y="90624"/>
                  </a:lnTo>
                  <a:lnTo>
                    <a:pt x="923792" y="88991"/>
                  </a:lnTo>
                  <a:lnTo>
                    <a:pt x="952242" y="87902"/>
                  </a:lnTo>
                  <a:lnTo>
                    <a:pt x="980734" y="87176"/>
                  </a:lnTo>
                  <a:lnTo>
                    <a:pt x="1009253" y="85634"/>
                  </a:lnTo>
                  <a:lnTo>
                    <a:pt x="1037791" y="83548"/>
                  </a:lnTo>
                  <a:lnTo>
                    <a:pt x="1066342" y="81099"/>
                  </a:lnTo>
                  <a:lnTo>
                    <a:pt x="1094900" y="79466"/>
                  </a:lnTo>
                  <a:lnTo>
                    <a:pt x="1123464" y="78377"/>
                  </a:lnTo>
                  <a:lnTo>
                    <a:pt x="1152032" y="77651"/>
                  </a:lnTo>
                  <a:lnTo>
                    <a:pt x="1180601" y="77167"/>
                  </a:lnTo>
                  <a:lnTo>
                    <a:pt x="1209173" y="76845"/>
                  </a:lnTo>
                  <a:lnTo>
                    <a:pt x="1237746" y="76630"/>
                  </a:lnTo>
                  <a:lnTo>
                    <a:pt x="1265261" y="75428"/>
                  </a:lnTo>
                  <a:lnTo>
                    <a:pt x="1292071" y="73569"/>
                  </a:lnTo>
                  <a:lnTo>
                    <a:pt x="1318412" y="71270"/>
                  </a:lnTo>
                  <a:lnTo>
                    <a:pt x="1344438" y="69740"/>
                  </a:lnTo>
                  <a:lnTo>
                    <a:pt x="1370256" y="68718"/>
                  </a:lnTo>
                  <a:lnTo>
                    <a:pt x="1395935" y="68037"/>
                  </a:lnTo>
                  <a:lnTo>
                    <a:pt x="1421521" y="67582"/>
                  </a:lnTo>
                  <a:lnTo>
                    <a:pt x="1447044" y="67280"/>
                  </a:lnTo>
                  <a:lnTo>
                    <a:pt x="1472527" y="67078"/>
                  </a:lnTo>
                  <a:lnTo>
                    <a:pt x="1497982" y="65886"/>
                  </a:lnTo>
                  <a:lnTo>
                    <a:pt x="1523419" y="64032"/>
                  </a:lnTo>
                  <a:lnTo>
                    <a:pt x="1548843" y="61738"/>
                  </a:lnTo>
                  <a:lnTo>
                    <a:pt x="1573201" y="60209"/>
                  </a:lnTo>
                  <a:lnTo>
                    <a:pt x="1620021" y="58510"/>
                  </a:lnTo>
                  <a:lnTo>
                    <a:pt x="1665524" y="54932"/>
                  </a:lnTo>
                  <a:lnTo>
                    <a:pt x="1709384" y="50872"/>
                  </a:lnTo>
                  <a:lnTo>
                    <a:pt x="1750044" y="49068"/>
                  </a:lnTo>
                  <a:lnTo>
                    <a:pt x="1789282" y="48267"/>
                  </a:lnTo>
                  <a:lnTo>
                    <a:pt x="1826829" y="46852"/>
                  </a:lnTo>
                  <a:lnTo>
                    <a:pt x="1861155" y="42695"/>
                  </a:lnTo>
                  <a:lnTo>
                    <a:pt x="1894051" y="40142"/>
                  </a:lnTo>
                  <a:lnTo>
                    <a:pt x="1939498" y="35883"/>
                  </a:lnTo>
                  <a:lnTo>
                    <a:pt x="1979775" y="30741"/>
                  </a:lnTo>
                  <a:lnTo>
                    <a:pt x="2018520" y="29217"/>
                  </a:lnTo>
                  <a:lnTo>
                    <a:pt x="2064482" y="23645"/>
                  </a:lnTo>
                  <a:lnTo>
                    <a:pt x="2106248" y="16833"/>
                  </a:lnTo>
                  <a:lnTo>
                    <a:pt x="2171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887"/>
            <p:cNvSpPr/>
            <p:nvPr>
              <p:custDataLst>
                <p:tags r:id="rId39"/>
              </p:custDataLst>
            </p:nvPr>
          </p:nvSpPr>
          <p:spPr>
            <a:xfrm>
              <a:off x="3943350" y="5010184"/>
              <a:ext cx="76201" cy="152367"/>
            </a:xfrm>
            <a:custGeom>
              <a:avLst/>
              <a:gdLst/>
              <a:ahLst/>
              <a:cxnLst/>
              <a:rect l="0" t="0" r="0" b="0"/>
              <a:pathLst>
                <a:path w="76201" h="152367">
                  <a:moveTo>
                    <a:pt x="76200" y="9491"/>
                  </a:moveTo>
                  <a:lnTo>
                    <a:pt x="76200" y="9491"/>
                  </a:lnTo>
                  <a:lnTo>
                    <a:pt x="67068" y="358"/>
                  </a:lnTo>
                  <a:lnTo>
                    <a:pt x="53452" y="0"/>
                  </a:lnTo>
                  <a:lnTo>
                    <a:pt x="47392" y="2803"/>
                  </a:lnTo>
                  <a:lnTo>
                    <a:pt x="44295" y="5032"/>
                  </a:lnTo>
                  <a:lnTo>
                    <a:pt x="42230" y="8636"/>
                  </a:lnTo>
                  <a:lnTo>
                    <a:pt x="39324" y="24877"/>
                  </a:lnTo>
                  <a:lnTo>
                    <a:pt x="39521" y="47211"/>
                  </a:lnTo>
                  <a:lnTo>
                    <a:pt x="57419" y="88956"/>
                  </a:lnTo>
                  <a:lnTo>
                    <a:pt x="65456" y="118537"/>
                  </a:lnTo>
                  <a:lnTo>
                    <a:pt x="66134" y="126042"/>
                  </a:lnTo>
                  <a:lnTo>
                    <a:pt x="63612" y="132906"/>
                  </a:lnTo>
                  <a:lnTo>
                    <a:pt x="61458" y="136218"/>
                  </a:lnTo>
                  <a:lnTo>
                    <a:pt x="43257" y="145935"/>
                  </a:lnTo>
                  <a:lnTo>
                    <a:pt x="0" y="152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888"/>
            <p:cNvSpPr/>
            <p:nvPr>
              <p:custDataLst>
                <p:tags r:id="rId40"/>
              </p:custDataLst>
            </p:nvPr>
          </p:nvSpPr>
          <p:spPr>
            <a:xfrm>
              <a:off x="3952875" y="49625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76200"/>
                  </a:moveTo>
                  <a:lnTo>
                    <a:pt x="9525" y="76200"/>
                  </a:lnTo>
                  <a:lnTo>
                    <a:pt x="6703" y="4511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889"/>
            <p:cNvSpPr/>
            <p:nvPr>
              <p:custDataLst>
                <p:tags r:id="rId41"/>
              </p:custDataLst>
            </p:nvPr>
          </p:nvSpPr>
          <p:spPr>
            <a:xfrm>
              <a:off x="3933825" y="50673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0" y="21459"/>
                  </a:lnTo>
                  <a:lnTo>
                    <a:pt x="5057" y="36579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1890"/>
            <p:cNvSpPr/>
            <p:nvPr>
              <p:custDataLst>
                <p:tags r:id="rId42"/>
              </p:custDataLst>
            </p:nvPr>
          </p:nvSpPr>
          <p:spPr>
            <a:xfrm>
              <a:off x="3858954" y="5029824"/>
              <a:ext cx="55822" cy="129421"/>
            </a:xfrm>
            <a:custGeom>
              <a:avLst/>
              <a:gdLst/>
              <a:ahLst/>
              <a:cxnLst/>
              <a:rect l="0" t="0" r="0" b="0"/>
              <a:pathLst>
                <a:path w="55822" h="129421">
                  <a:moveTo>
                    <a:pt x="55821" y="27951"/>
                  </a:moveTo>
                  <a:lnTo>
                    <a:pt x="55821" y="27951"/>
                  </a:lnTo>
                  <a:lnTo>
                    <a:pt x="42564" y="6492"/>
                  </a:lnTo>
                  <a:lnTo>
                    <a:pt x="33701" y="2539"/>
                  </a:lnTo>
                  <a:lnTo>
                    <a:pt x="15822" y="0"/>
                  </a:lnTo>
                  <a:lnTo>
                    <a:pt x="8763" y="2475"/>
                  </a:lnTo>
                  <a:lnTo>
                    <a:pt x="5399" y="4618"/>
                  </a:lnTo>
                  <a:lnTo>
                    <a:pt x="3156" y="8162"/>
                  </a:lnTo>
                  <a:lnTo>
                    <a:pt x="0" y="23264"/>
                  </a:lnTo>
                  <a:lnTo>
                    <a:pt x="123" y="41143"/>
                  </a:lnTo>
                  <a:lnTo>
                    <a:pt x="3902" y="53570"/>
                  </a:lnTo>
                  <a:lnTo>
                    <a:pt x="31775" y="96756"/>
                  </a:lnTo>
                  <a:lnTo>
                    <a:pt x="35291" y="110309"/>
                  </a:lnTo>
                  <a:lnTo>
                    <a:pt x="36113" y="121352"/>
                  </a:lnTo>
                  <a:lnTo>
                    <a:pt x="35274" y="125144"/>
                  </a:lnTo>
                  <a:lnTo>
                    <a:pt x="33656" y="127670"/>
                  </a:lnTo>
                  <a:lnTo>
                    <a:pt x="31519" y="129357"/>
                  </a:lnTo>
                  <a:lnTo>
                    <a:pt x="27978" y="129420"/>
                  </a:lnTo>
                  <a:lnTo>
                    <a:pt x="18399" y="126671"/>
                  </a:lnTo>
                  <a:lnTo>
                    <a:pt x="14998" y="124456"/>
                  </a:lnTo>
                  <a:lnTo>
                    <a:pt x="8196" y="113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891"/>
            <p:cNvSpPr/>
            <p:nvPr>
              <p:custDataLst>
                <p:tags r:id="rId43"/>
              </p:custDataLst>
            </p:nvPr>
          </p:nvSpPr>
          <p:spPr>
            <a:xfrm>
              <a:off x="3544318" y="4881654"/>
              <a:ext cx="254140" cy="446481"/>
            </a:xfrm>
            <a:custGeom>
              <a:avLst/>
              <a:gdLst/>
              <a:ahLst/>
              <a:cxnLst/>
              <a:rect l="0" t="0" r="0" b="0"/>
              <a:pathLst>
                <a:path w="254140" h="446481">
                  <a:moveTo>
                    <a:pt x="75182" y="223746"/>
                  </a:moveTo>
                  <a:lnTo>
                    <a:pt x="75182" y="223746"/>
                  </a:lnTo>
                  <a:lnTo>
                    <a:pt x="75182" y="213633"/>
                  </a:lnTo>
                  <a:lnTo>
                    <a:pt x="72360" y="205846"/>
                  </a:lnTo>
                  <a:lnTo>
                    <a:pt x="61925" y="192224"/>
                  </a:lnTo>
                  <a:lnTo>
                    <a:pt x="56818" y="191089"/>
                  </a:lnTo>
                  <a:lnTo>
                    <a:pt x="42679" y="192651"/>
                  </a:lnTo>
                  <a:lnTo>
                    <a:pt x="31456" y="199696"/>
                  </a:lnTo>
                  <a:lnTo>
                    <a:pt x="4132" y="230845"/>
                  </a:lnTo>
                  <a:lnTo>
                    <a:pt x="1271" y="240660"/>
                  </a:lnTo>
                  <a:lnTo>
                    <a:pt x="0" y="255605"/>
                  </a:lnTo>
                  <a:lnTo>
                    <a:pt x="1777" y="261919"/>
                  </a:lnTo>
                  <a:lnTo>
                    <a:pt x="9396" y="271757"/>
                  </a:lnTo>
                  <a:lnTo>
                    <a:pt x="17016" y="276833"/>
                  </a:lnTo>
                  <a:lnTo>
                    <a:pt x="20530" y="278188"/>
                  </a:lnTo>
                  <a:lnTo>
                    <a:pt x="30078" y="276870"/>
                  </a:lnTo>
                  <a:lnTo>
                    <a:pt x="40319" y="272757"/>
                  </a:lnTo>
                  <a:lnTo>
                    <a:pt x="48398" y="267400"/>
                  </a:lnTo>
                  <a:lnTo>
                    <a:pt x="65064" y="243725"/>
                  </a:lnTo>
                  <a:lnTo>
                    <a:pt x="66598" y="257130"/>
                  </a:lnTo>
                  <a:lnTo>
                    <a:pt x="73227" y="267739"/>
                  </a:lnTo>
                  <a:lnTo>
                    <a:pt x="78899" y="274343"/>
                  </a:lnTo>
                  <a:lnTo>
                    <a:pt x="84948" y="277983"/>
                  </a:lnTo>
                  <a:lnTo>
                    <a:pt x="88042" y="278954"/>
                  </a:lnTo>
                  <a:lnTo>
                    <a:pt x="91164" y="277484"/>
                  </a:lnTo>
                  <a:lnTo>
                    <a:pt x="97455" y="270208"/>
                  </a:lnTo>
                  <a:lnTo>
                    <a:pt x="116461" y="227865"/>
                  </a:lnTo>
                  <a:lnTo>
                    <a:pt x="125983" y="192981"/>
                  </a:lnTo>
                  <a:lnTo>
                    <a:pt x="135507" y="149132"/>
                  </a:lnTo>
                  <a:lnTo>
                    <a:pt x="145032" y="112738"/>
                  </a:lnTo>
                  <a:lnTo>
                    <a:pt x="149500" y="76789"/>
                  </a:lnTo>
                  <a:lnTo>
                    <a:pt x="155881" y="39327"/>
                  </a:lnTo>
                  <a:lnTo>
                    <a:pt x="155851" y="19721"/>
                  </a:lnTo>
                  <a:lnTo>
                    <a:pt x="152265" y="0"/>
                  </a:lnTo>
                  <a:lnTo>
                    <a:pt x="146130" y="8593"/>
                  </a:lnTo>
                  <a:lnTo>
                    <a:pt x="130001" y="43545"/>
                  </a:lnTo>
                  <a:lnTo>
                    <a:pt x="120932" y="88603"/>
                  </a:lnTo>
                  <a:lnTo>
                    <a:pt x="115549" y="127965"/>
                  </a:lnTo>
                  <a:lnTo>
                    <a:pt x="116776" y="160794"/>
                  </a:lnTo>
                  <a:lnTo>
                    <a:pt x="124130" y="204127"/>
                  </a:lnTo>
                  <a:lnTo>
                    <a:pt x="132567" y="218908"/>
                  </a:lnTo>
                  <a:lnTo>
                    <a:pt x="140550" y="226888"/>
                  </a:lnTo>
                  <a:lnTo>
                    <a:pt x="144161" y="229015"/>
                  </a:lnTo>
                  <a:lnTo>
                    <a:pt x="147626" y="229376"/>
                  </a:lnTo>
                  <a:lnTo>
                    <a:pt x="154299" y="226954"/>
                  </a:lnTo>
                  <a:lnTo>
                    <a:pt x="164006" y="214583"/>
                  </a:lnTo>
                  <a:lnTo>
                    <a:pt x="177125" y="180559"/>
                  </a:lnTo>
                  <a:lnTo>
                    <a:pt x="179397" y="169354"/>
                  </a:lnTo>
                  <a:lnTo>
                    <a:pt x="179908" y="193353"/>
                  </a:lnTo>
                  <a:lnTo>
                    <a:pt x="182041" y="197134"/>
                  </a:lnTo>
                  <a:lnTo>
                    <a:pt x="185580" y="199655"/>
                  </a:lnTo>
                  <a:lnTo>
                    <a:pt x="201411" y="203700"/>
                  </a:lnTo>
                  <a:lnTo>
                    <a:pt x="216535" y="199344"/>
                  </a:lnTo>
                  <a:lnTo>
                    <a:pt x="225495" y="191381"/>
                  </a:lnTo>
                  <a:lnTo>
                    <a:pt x="244628" y="168813"/>
                  </a:lnTo>
                  <a:lnTo>
                    <a:pt x="240982" y="172309"/>
                  </a:lnTo>
                  <a:lnTo>
                    <a:pt x="238255" y="190162"/>
                  </a:lnTo>
                  <a:lnTo>
                    <a:pt x="237258" y="236688"/>
                  </a:lnTo>
                  <a:lnTo>
                    <a:pt x="238185" y="283071"/>
                  </a:lnTo>
                  <a:lnTo>
                    <a:pt x="245311" y="323750"/>
                  </a:lnTo>
                  <a:lnTo>
                    <a:pt x="252917" y="365640"/>
                  </a:lnTo>
                  <a:lnTo>
                    <a:pt x="254139" y="400079"/>
                  </a:lnTo>
                  <a:lnTo>
                    <a:pt x="248268" y="423571"/>
                  </a:lnTo>
                  <a:lnTo>
                    <a:pt x="242773" y="433561"/>
                  </a:lnTo>
                  <a:lnTo>
                    <a:pt x="228673" y="445134"/>
                  </a:lnTo>
                  <a:lnTo>
                    <a:pt x="225134" y="446480"/>
                  </a:lnTo>
                  <a:lnTo>
                    <a:pt x="222775" y="446318"/>
                  </a:lnTo>
                  <a:lnTo>
                    <a:pt x="221203" y="445151"/>
                  </a:lnTo>
                  <a:lnTo>
                    <a:pt x="212132" y="422585"/>
                  </a:lnTo>
                  <a:lnTo>
                    <a:pt x="208532" y="376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892"/>
            <p:cNvSpPr/>
            <p:nvPr>
              <p:custDataLst>
                <p:tags r:id="rId44"/>
              </p:custDataLst>
            </p:nvPr>
          </p:nvSpPr>
          <p:spPr>
            <a:xfrm>
              <a:off x="3278511" y="5058827"/>
              <a:ext cx="217165" cy="116202"/>
            </a:xfrm>
            <a:custGeom>
              <a:avLst/>
              <a:gdLst/>
              <a:ahLst/>
              <a:cxnLst/>
              <a:rect l="0" t="0" r="0" b="0"/>
              <a:pathLst>
                <a:path w="217165" h="116202">
                  <a:moveTo>
                    <a:pt x="36189" y="56098"/>
                  </a:moveTo>
                  <a:lnTo>
                    <a:pt x="36189" y="56098"/>
                  </a:lnTo>
                  <a:lnTo>
                    <a:pt x="41246" y="51042"/>
                  </a:lnTo>
                  <a:lnTo>
                    <a:pt x="46550" y="48559"/>
                  </a:lnTo>
                  <a:lnTo>
                    <a:pt x="53522" y="46965"/>
                  </a:lnTo>
                  <a:lnTo>
                    <a:pt x="54095" y="45777"/>
                  </a:lnTo>
                  <a:lnTo>
                    <a:pt x="55088" y="28293"/>
                  </a:lnTo>
                  <a:lnTo>
                    <a:pt x="50138" y="10936"/>
                  </a:lnTo>
                  <a:lnTo>
                    <a:pt x="46547" y="6940"/>
                  </a:lnTo>
                  <a:lnTo>
                    <a:pt x="36912" y="2500"/>
                  </a:lnTo>
                  <a:lnTo>
                    <a:pt x="24644" y="0"/>
                  </a:lnTo>
                  <a:lnTo>
                    <a:pt x="21084" y="1766"/>
                  </a:lnTo>
                  <a:lnTo>
                    <a:pt x="14306" y="9373"/>
                  </a:lnTo>
                  <a:lnTo>
                    <a:pt x="2390" y="38049"/>
                  </a:lnTo>
                  <a:lnTo>
                    <a:pt x="0" y="51957"/>
                  </a:lnTo>
                  <a:lnTo>
                    <a:pt x="3712" y="76743"/>
                  </a:lnTo>
                  <a:lnTo>
                    <a:pt x="11524" y="89263"/>
                  </a:lnTo>
                  <a:lnTo>
                    <a:pt x="20993" y="97296"/>
                  </a:lnTo>
                  <a:lnTo>
                    <a:pt x="28729" y="100866"/>
                  </a:lnTo>
                  <a:lnTo>
                    <a:pt x="33333" y="99703"/>
                  </a:lnTo>
                  <a:lnTo>
                    <a:pt x="44092" y="92764"/>
                  </a:lnTo>
                  <a:lnTo>
                    <a:pt x="50285" y="82625"/>
                  </a:lnTo>
                  <a:lnTo>
                    <a:pt x="54586" y="53712"/>
                  </a:lnTo>
                  <a:lnTo>
                    <a:pt x="55046" y="43514"/>
                  </a:lnTo>
                  <a:lnTo>
                    <a:pt x="55110" y="43475"/>
                  </a:lnTo>
                  <a:lnTo>
                    <a:pt x="55213" y="56074"/>
                  </a:lnTo>
                  <a:lnTo>
                    <a:pt x="65344" y="77963"/>
                  </a:lnTo>
                  <a:lnTo>
                    <a:pt x="76695" y="94444"/>
                  </a:lnTo>
                  <a:lnTo>
                    <a:pt x="96874" y="106030"/>
                  </a:lnTo>
                  <a:lnTo>
                    <a:pt x="103104" y="107377"/>
                  </a:lnTo>
                  <a:lnTo>
                    <a:pt x="112849" y="106053"/>
                  </a:lnTo>
                  <a:lnTo>
                    <a:pt x="129341" y="94300"/>
                  </a:lnTo>
                  <a:lnTo>
                    <a:pt x="135798" y="83307"/>
                  </a:lnTo>
                  <a:lnTo>
                    <a:pt x="148863" y="50256"/>
                  </a:lnTo>
                  <a:lnTo>
                    <a:pt x="148347" y="50087"/>
                  </a:lnTo>
                  <a:lnTo>
                    <a:pt x="144951" y="52720"/>
                  </a:lnTo>
                  <a:lnTo>
                    <a:pt x="142736" y="57419"/>
                  </a:lnTo>
                  <a:lnTo>
                    <a:pt x="141068" y="99859"/>
                  </a:lnTo>
                  <a:lnTo>
                    <a:pt x="140995" y="114337"/>
                  </a:lnTo>
                  <a:lnTo>
                    <a:pt x="142043" y="116091"/>
                  </a:lnTo>
                  <a:lnTo>
                    <a:pt x="143800" y="116201"/>
                  </a:lnTo>
                  <a:lnTo>
                    <a:pt x="146030" y="115217"/>
                  </a:lnTo>
                  <a:lnTo>
                    <a:pt x="147516" y="112444"/>
                  </a:lnTo>
                  <a:lnTo>
                    <a:pt x="157854" y="67190"/>
                  </a:lnTo>
                  <a:lnTo>
                    <a:pt x="162196" y="47037"/>
                  </a:lnTo>
                  <a:lnTo>
                    <a:pt x="178202" y="16208"/>
                  </a:lnTo>
                  <a:lnTo>
                    <a:pt x="186795" y="6619"/>
                  </a:lnTo>
                  <a:lnTo>
                    <a:pt x="190568" y="4062"/>
                  </a:lnTo>
                  <a:lnTo>
                    <a:pt x="193083" y="3416"/>
                  </a:lnTo>
                  <a:lnTo>
                    <a:pt x="194760" y="4043"/>
                  </a:lnTo>
                  <a:lnTo>
                    <a:pt x="195878" y="5520"/>
                  </a:lnTo>
                  <a:lnTo>
                    <a:pt x="204218" y="30703"/>
                  </a:lnTo>
                  <a:lnTo>
                    <a:pt x="209786" y="69074"/>
                  </a:lnTo>
                  <a:lnTo>
                    <a:pt x="217164" y="113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4" name="SMARTInkShape-Group326"/>
          <p:cNvGrpSpPr/>
          <p:nvPr/>
        </p:nvGrpSpPr>
        <p:grpSpPr>
          <a:xfrm>
            <a:off x="4697542" y="4933950"/>
            <a:ext cx="560259" cy="326386"/>
            <a:chOff x="4697542" y="4933950"/>
            <a:chExt cx="560259" cy="326386"/>
          </a:xfrm>
        </p:grpSpPr>
        <p:sp>
          <p:nvSpPr>
            <p:cNvPr id="477" name="SMARTInkShape-1893"/>
            <p:cNvSpPr/>
            <p:nvPr>
              <p:custDataLst>
                <p:tags r:id="rId29"/>
              </p:custDataLst>
            </p:nvPr>
          </p:nvSpPr>
          <p:spPr>
            <a:xfrm>
              <a:off x="5084209" y="5095875"/>
              <a:ext cx="173592" cy="47626"/>
            </a:xfrm>
            <a:custGeom>
              <a:avLst/>
              <a:gdLst/>
              <a:ahLst/>
              <a:cxnLst/>
              <a:rect l="0" t="0" r="0" b="0"/>
              <a:pathLst>
                <a:path w="173592" h="47626">
                  <a:moveTo>
                    <a:pt x="40241" y="47625"/>
                  </a:moveTo>
                  <a:lnTo>
                    <a:pt x="40241" y="47625"/>
                  </a:lnTo>
                  <a:lnTo>
                    <a:pt x="0" y="47625"/>
                  </a:lnTo>
                  <a:lnTo>
                    <a:pt x="10444" y="46567"/>
                  </a:lnTo>
                  <a:lnTo>
                    <a:pt x="55916" y="34368"/>
                  </a:lnTo>
                  <a:lnTo>
                    <a:pt x="96980" y="25235"/>
                  </a:lnTo>
                  <a:lnTo>
                    <a:pt x="141994" y="12667"/>
                  </a:lnTo>
                  <a:lnTo>
                    <a:pt x="1735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894"/>
            <p:cNvSpPr/>
            <p:nvPr>
              <p:custDataLst>
                <p:tags r:id="rId30"/>
              </p:custDataLst>
            </p:nvPr>
          </p:nvSpPr>
          <p:spPr>
            <a:xfrm>
              <a:off x="5115482" y="5001949"/>
              <a:ext cx="56594" cy="252204"/>
            </a:xfrm>
            <a:custGeom>
              <a:avLst/>
              <a:gdLst/>
              <a:ahLst/>
              <a:cxnLst/>
              <a:rect l="0" t="0" r="0" b="0"/>
              <a:pathLst>
                <a:path w="56594" h="252204">
                  <a:moveTo>
                    <a:pt x="18493" y="8201"/>
                  </a:moveTo>
                  <a:lnTo>
                    <a:pt x="18493" y="8201"/>
                  </a:lnTo>
                  <a:lnTo>
                    <a:pt x="48152" y="0"/>
                  </a:lnTo>
                  <a:lnTo>
                    <a:pt x="49908" y="1676"/>
                  </a:lnTo>
                  <a:lnTo>
                    <a:pt x="50019" y="4909"/>
                  </a:lnTo>
                  <a:lnTo>
                    <a:pt x="39853" y="36735"/>
                  </a:lnTo>
                  <a:lnTo>
                    <a:pt x="24729" y="73329"/>
                  </a:lnTo>
                  <a:lnTo>
                    <a:pt x="15284" y="113106"/>
                  </a:lnTo>
                  <a:lnTo>
                    <a:pt x="3670" y="153257"/>
                  </a:lnTo>
                  <a:lnTo>
                    <a:pt x="694" y="188646"/>
                  </a:lnTo>
                  <a:lnTo>
                    <a:pt x="0" y="217163"/>
                  </a:lnTo>
                  <a:lnTo>
                    <a:pt x="2989" y="227941"/>
                  </a:lnTo>
                  <a:lnTo>
                    <a:pt x="8157" y="236187"/>
                  </a:lnTo>
                  <a:lnTo>
                    <a:pt x="21308" y="247112"/>
                  </a:lnTo>
                  <a:lnTo>
                    <a:pt x="34208" y="251967"/>
                  </a:lnTo>
                  <a:lnTo>
                    <a:pt x="39553" y="252203"/>
                  </a:lnTo>
                  <a:lnTo>
                    <a:pt x="56593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895"/>
            <p:cNvSpPr/>
            <p:nvPr>
              <p:custDataLst>
                <p:tags r:id="rId31"/>
              </p:custDataLst>
            </p:nvPr>
          </p:nvSpPr>
          <p:spPr>
            <a:xfrm>
              <a:off x="4993475" y="5097199"/>
              <a:ext cx="54776" cy="163137"/>
            </a:xfrm>
            <a:custGeom>
              <a:avLst/>
              <a:gdLst/>
              <a:ahLst/>
              <a:cxnLst/>
              <a:rect l="0" t="0" r="0" b="0"/>
              <a:pathLst>
                <a:path w="54776" h="163137">
                  <a:moveTo>
                    <a:pt x="54775" y="8201"/>
                  </a:moveTo>
                  <a:lnTo>
                    <a:pt x="54775" y="8201"/>
                  </a:lnTo>
                  <a:lnTo>
                    <a:pt x="49719" y="3145"/>
                  </a:lnTo>
                  <a:lnTo>
                    <a:pt x="41592" y="662"/>
                  </a:lnTo>
                  <a:lnTo>
                    <a:pt x="36461" y="0"/>
                  </a:lnTo>
                  <a:lnTo>
                    <a:pt x="25116" y="4909"/>
                  </a:lnTo>
                  <a:lnTo>
                    <a:pt x="14076" y="14146"/>
                  </a:lnTo>
                  <a:lnTo>
                    <a:pt x="5643" y="25307"/>
                  </a:lnTo>
                  <a:lnTo>
                    <a:pt x="1188" y="37324"/>
                  </a:lnTo>
                  <a:lnTo>
                    <a:pt x="0" y="43491"/>
                  </a:lnTo>
                  <a:lnTo>
                    <a:pt x="4324" y="58810"/>
                  </a:lnTo>
                  <a:lnTo>
                    <a:pt x="18661" y="82463"/>
                  </a:lnTo>
                  <a:lnTo>
                    <a:pt x="37411" y="109418"/>
                  </a:lnTo>
                  <a:lnTo>
                    <a:pt x="47984" y="133794"/>
                  </a:lnTo>
                  <a:lnTo>
                    <a:pt x="48935" y="146217"/>
                  </a:lnTo>
                  <a:lnTo>
                    <a:pt x="47706" y="151012"/>
                  </a:lnTo>
                  <a:lnTo>
                    <a:pt x="40697" y="159161"/>
                  </a:lnTo>
                  <a:lnTo>
                    <a:pt x="35865" y="162816"/>
                  </a:lnTo>
                  <a:lnTo>
                    <a:pt x="30526" y="163136"/>
                  </a:lnTo>
                  <a:lnTo>
                    <a:pt x="18951" y="157847"/>
                  </a:lnTo>
                  <a:lnTo>
                    <a:pt x="7150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896"/>
            <p:cNvSpPr/>
            <p:nvPr>
              <p:custDataLst>
                <p:tags r:id="rId32"/>
              </p:custDataLst>
            </p:nvPr>
          </p:nvSpPr>
          <p:spPr>
            <a:xfrm>
              <a:off x="4849216" y="5107302"/>
              <a:ext cx="113310" cy="112399"/>
            </a:xfrm>
            <a:custGeom>
              <a:avLst/>
              <a:gdLst/>
              <a:ahLst/>
              <a:cxnLst/>
              <a:rect l="0" t="0" r="0" b="0"/>
              <a:pathLst>
                <a:path w="113310" h="112399">
                  <a:moveTo>
                    <a:pt x="84734" y="45723"/>
                  </a:moveTo>
                  <a:lnTo>
                    <a:pt x="84734" y="45723"/>
                  </a:lnTo>
                  <a:lnTo>
                    <a:pt x="77195" y="27823"/>
                  </a:lnTo>
                  <a:lnTo>
                    <a:pt x="76533" y="24264"/>
                  </a:lnTo>
                  <a:lnTo>
                    <a:pt x="72975" y="17489"/>
                  </a:lnTo>
                  <a:lnTo>
                    <a:pt x="68924" y="10950"/>
                  </a:lnTo>
                  <a:lnTo>
                    <a:pt x="67125" y="4516"/>
                  </a:lnTo>
                  <a:lnTo>
                    <a:pt x="64527" y="2376"/>
                  </a:lnTo>
                  <a:lnTo>
                    <a:pt x="55999" y="0"/>
                  </a:lnTo>
                  <a:lnTo>
                    <a:pt x="50760" y="2541"/>
                  </a:lnTo>
                  <a:lnTo>
                    <a:pt x="34334" y="20228"/>
                  </a:lnTo>
                  <a:lnTo>
                    <a:pt x="6535" y="63903"/>
                  </a:lnTo>
                  <a:lnTo>
                    <a:pt x="1239" y="79567"/>
                  </a:lnTo>
                  <a:lnTo>
                    <a:pt x="0" y="91103"/>
                  </a:lnTo>
                  <a:lnTo>
                    <a:pt x="2271" y="100464"/>
                  </a:lnTo>
                  <a:lnTo>
                    <a:pt x="4359" y="104442"/>
                  </a:lnTo>
                  <a:lnTo>
                    <a:pt x="6809" y="107094"/>
                  </a:lnTo>
                  <a:lnTo>
                    <a:pt x="12354" y="110040"/>
                  </a:lnTo>
                  <a:lnTo>
                    <a:pt x="16372" y="108710"/>
                  </a:lnTo>
                  <a:lnTo>
                    <a:pt x="44073" y="85676"/>
                  </a:lnTo>
                  <a:lnTo>
                    <a:pt x="50788" y="76532"/>
                  </a:lnTo>
                  <a:lnTo>
                    <a:pt x="52578" y="72613"/>
                  </a:lnTo>
                  <a:lnTo>
                    <a:pt x="60213" y="65435"/>
                  </a:lnTo>
                  <a:lnTo>
                    <a:pt x="69602" y="59775"/>
                  </a:lnTo>
                  <a:lnTo>
                    <a:pt x="77303" y="57259"/>
                  </a:lnTo>
                  <a:lnTo>
                    <a:pt x="79780" y="57648"/>
                  </a:lnTo>
                  <a:lnTo>
                    <a:pt x="81431" y="58964"/>
                  </a:lnTo>
                  <a:lnTo>
                    <a:pt x="113309" y="112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1897"/>
            <p:cNvSpPr/>
            <p:nvPr>
              <p:custDataLst>
                <p:tags r:id="rId33"/>
              </p:custDataLst>
            </p:nvPr>
          </p:nvSpPr>
          <p:spPr>
            <a:xfrm>
              <a:off x="4697542" y="5048250"/>
              <a:ext cx="188784" cy="37593"/>
            </a:xfrm>
            <a:custGeom>
              <a:avLst/>
              <a:gdLst/>
              <a:ahLst/>
              <a:cxnLst/>
              <a:rect l="0" t="0" r="0" b="0"/>
              <a:pathLst>
                <a:path w="188784" h="37593">
                  <a:moveTo>
                    <a:pt x="17333" y="19050"/>
                  </a:moveTo>
                  <a:lnTo>
                    <a:pt x="17333" y="19050"/>
                  </a:lnTo>
                  <a:lnTo>
                    <a:pt x="0" y="36383"/>
                  </a:lnTo>
                  <a:lnTo>
                    <a:pt x="1544" y="36955"/>
                  </a:lnTo>
                  <a:lnTo>
                    <a:pt x="8904" y="37592"/>
                  </a:lnTo>
                  <a:lnTo>
                    <a:pt x="52632" y="30395"/>
                  </a:lnTo>
                  <a:lnTo>
                    <a:pt x="91527" y="21823"/>
                  </a:lnTo>
                  <a:lnTo>
                    <a:pt x="135037" y="12581"/>
                  </a:lnTo>
                  <a:lnTo>
                    <a:pt x="1887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1898"/>
            <p:cNvSpPr/>
            <p:nvPr>
              <p:custDataLst>
                <p:tags r:id="rId34"/>
              </p:custDataLst>
            </p:nvPr>
          </p:nvSpPr>
          <p:spPr>
            <a:xfrm>
              <a:off x="4715267" y="4933950"/>
              <a:ext cx="218684" cy="38101"/>
            </a:xfrm>
            <a:custGeom>
              <a:avLst/>
              <a:gdLst/>
              <a:ahLst/>
              <a:cxnLst/>
              <a:rect l="0" t="0" r="0" b="0"/>
              <a:pathLst>
                <a:path w="218684" h="38101">
                  <a:moveTo>
                    <a:pt x="9133" y="38100"/>
                  </a:moveTo>
                  <a:lnTo>
                    <a:pt x="9133" y="38100"/>
                  </a:lnTo>
                  <a:lnTo>
                    <a:pt x="932" y="38100"/>
                  </a:lnTo>
                  <a:lnTo>
                    <a:pt x="491" y="37042"/>
                  </a:lnTo>
                  <a:lnTo>
                    <a:pt x="0" y="33044"/>
                  </a:lnTo>
                  <a:lnTo>
                    <a:pt x="3045" y="31555"/>
                  </a:lnTo>
                  <a:lnTo>
                    <a:pt x="44472" y="23911"/>
                  </a:lnTo>
                  <a:lnTo>
                    <a:pt x="80358" y="13464"/>
                  </a:lnTo>
                  <a:lnTo>
                    <a:pt x="119255" y="9635"/>
                  </a:lnTo>
                  <a:lnTo>
                    <a:pt x="165215" y="2216"/>
                  </a:lnTo>
                  <a:lnTo>
                    <a:pt x="2186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899"/>
            <p:cNvSpPr/>
            <p:nvPr>
              <p:custDataLst>
                <p:tags r:id="rId35"/>
              </p:custDataLst>
            </p:nvPr>
          </p:nvSpPr>
          <p:spPr>
            <a:xfrm>
              <a:off x="4714875" y="4944799"/>
              <a:ext cx="19046" cy="303477"/>
            </a:xfrm>
            <a:custGeom>
              <a:avLst/>
              <a:gdLst/>
              <a:ahLst/>
              <a:cxnLst/>
              <a:rect l="0" t="0" r="0" b="0"/>
              <a:pathLst>
                <a:path w="19046" h="303477">
                  <a:moveTo>
                    <a:pt x="9525" y="8201"/>
                  </a:moveTo>
                  <a:lnTo>
                    <a:pt x="9525" y="8201"/>
                  </a:lnTo>
                  <a:lnTo>
                    <a:pt x="9525" y="3145"/>
                  </a:lnTo>
                  <a:lnTo>
                    <a:pt x="10583" y="1656"/>
                  </a:lnTo>
                  <a:lnTo>
                    <a:pt x="12347" y="662"/>
                  </a:lnTo>
                  <a:lnTo>
                    <a:pt x="14582" y="0"/>
                  </a:lnTo>
                  <a:lnTo>
                    <a:pt x="16071" y="617"/>
                  </a:lnTo>
                  <a:lnTo>
                    <a:pt x="17064" y="2088"/>
                  </a:lnTo>
                  <a:lnTo>
                    <a:pt x="18461" y="9213"/>
                  </a:lnTo>
                  <a:lnTo>
                    <a:pt x="18972" y="48081"/>
                  </a:lnTo>
                  <a:lnTo>
                    <a:pt x="19027" y="86810"/>
                  </a:lnTo>
                  <a:lnTo>
                    <a:pt x="19045" y="128936"/>
                  </a:lnTo>
                  <a:lnTo>
                    <a:pt x="16227" y="169210"/>
                  </a:lnTo>
                  <a:lnTo>
                    <a:pt x="10849" y="210632"/>
                  </a:lnTo>
                  <a:lnTo>
                    <a:pt x="8728" y="252289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0" name="SMARTInkShape-Group327"/>
          <p:cNvGrpSpPr/>
          <p:nvPr/>
        </p:nvGrpSpPr>
        <p:grpSpPr>
          <a:xfrm>
            <a:off x="5478199" y="4939117"/>
            <a:ext cx="2069334" cy="365025"/>
            <a:chOff x="5478199" y="4939117"/>
            <a:chExt cx="2069334" cy="365025"/>
          </a:xfrm>
        </p:grpSpPr>
        <p:sp>
          <p:nvSpPr>
            <p:cNvPr id="485" name="SMARTInkShape-1900"/>
            <p:cNvSpPr/>
            <p:nvPr>
              <p:custDataLst>
                <p:tags r:id="rId14"/>
              </p:custDataLst>
            </p:nvPr>
          </p:nvSpPr>
          <p:spPr>
            <a:xfrm>
              <a:off x="7458075" y="5144053"/>
              <a:ext cx="89458" cy="151848"/>
            </a:xfrm>
            <a:custGeom>
              <a:avLst/>
              <a:gdLst/>
              <a:ahLst/>
              <a:cxnLst/>
              <a:rect l="0" t="0" r="0" b="0"/>
              <a:pathLst>
                <a:path w="89458" h="151848">
                  <a:moveTo>
                    <a:pt x="76200" y="37547"/>
                  </a:moveTo>
                  <a:lnTo>
                    <a:pt x="76200" y="37547"/>
                  </a:lnTo>
                  <a:lnTo>
                    <a:pt x="89457" y="24290"/>
                  </a:lnTo>
                  <a:lnTo>
                    <a:pt x="89272" y="21300"/>
                  </a:lnTo>
                  <a:lnTo>
                    <a:pt x="87031" y="18249"/>
                  </a:lnTo>
                  <a:lnTo>
                    <a:pt x="68633" y="1315"/>
                  </a:lnTo>
                  <a:lnTo>
                    <a:pt x="57141" y="0"/>
                  </a:lnTo>
                  <a:lnTo>
                    <a:pt x="49033" y="2515"/>
                  </a:lnTo>
                  <a:lnTo>
                    <a:pt x="45389" y="4667"/>
                  </a:lnTo>
                  <a:lnTo>
                    <a:pt x="42959" y="7160"/>
                  </a:lnTo>
                  <a:lnTo>
                    <a:pt x="40259" y="12753"/>
                  </a:lnTo>
                  <a:lnTo>
                    <a:pt x="38739" y="31965"/>
                  </a:lnTo>
                  <a:lnTo>
                    <a:pt x="43346" y="52708"/>
                  </a:lnTo>
                  <a:lnTo>
                    <a:pt x="63651" y="99660"/>
                  </a:lnTo>
                  <a:lnTo>
                    <a:pt x="62509" y="113131"/>
                  </a:lnTo>
                  <a:lnTo>
                    <a:pt x="57415" y="126173"/>
                  </a:lnTo>
                  <a:lnTo>
                    <a:pt x="41062" y="148048"/>
                  </a:lnTo>
                  <a:lnTo>
                    <a:pt x="23809" y="150721"/>
                  </a:lnTo>
                  <a:lnTo>
                    <a:pt x="0" y="151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901"/>
            <p:cNvSpPr/>
            <p:nvPr>
              <p:custDataLst>
                <p:tags r:id="rId15"/>
              </p:custDataLst>
            </p:nvPr>
          </p:nvSpPr>
          <p:spPr>
            <a:xfrm>
              <a:off x="7077229" y="4982360"/>
              <a:ext cx="389355" cy="321782"/>
            </a:xfrm>
            <a:custGeom>
              <a:avLst/>
              <a:gdLst/>
              <a:ahLst/>
              <a:cxnLst/>
              <a:rect l="0" t="0" r="0" b="0"/>
              <a:pathLst>
                <a:path w="389355" h="321782">
                  <a:moveTo>
                    <a:pt x="133196" y="18265"/>
                  </a:moveTo>
                  <a:lnTo>
                    <a:pt x="133196" y="18265"/>
                  </a:lnTo>
                  <a:lnTo>
                    <a:pt x="133196" y="8152"/>
                  </a:lnTo>
                  <a:lnTo>
                    <a:pt x="131079" y="5173"/>
                  </a:lnTo>
                  <a:lnTo>
                    <a:pt x="127551" y="3187"/>
                  </a:lnTo>
                  <a:lnTo>
                    <a:pt x="106681" y="0"/>
                  </a:lnTo>
                  <a:lnTo>
                    <a:pt x="101761" y="1855"/>
                  </a:lnTo>
                  <a:lnTo>
                    <a:pt x="77799" y="25799"/>
                  </a:lnTo>
                  <a:lnTo>
                    <a:pt x="71534" y="37841"/>
                  </a:lnTo>
                  <a:lnTo>
                    <a:pt x="59576" y="82226"/>
                  </a:lnTo>
                  <a:lnTo>
                    <a:pt x="51527" y="108596"/>
                  </a:lnTo>
                  <a:lnTo>
                    <a:pt x="47614" y="146395"/>
                  </a:lnTo>
                  <a:lnTo>
                    <a:pt x="39428" y="193496"/>
                  </a:lnTo>
                  <a:lnTo>
                    <a:pt x="30603" y="240660"/>
                  </a:lnTo>
                  <a:lnTo>
                    <a:pt x="23796" y="283739"/>
                  </a:lnTo>
                  <a:lnTo>
                    <a:pt x="18806" y="318589"/>
                  </a:lnTo>
                  <a:lnTo>
                    <a:pt x="16719" y="321140"/>
                  </a:lnTo>
                  <a:lnTo>
                    <a:pt x="14270" y="321781"/>
                  </a:lnTo>
                  <a:lnTo>
                    <a:pt x="11579" y="320093"/>
                  </a:lnTo>
                  <a:lnTo>
                    <a:pt x="5766" y="312571"/>
                  </a:lnTo>
                  <a:lnTo>
                    <a:pt x="1016" y="276347"/>
                  </a:lnTo>
                  <a:lnTo>
                    <a:pt x="77" y="237519"/>
                  </a:lnTo>
                  <a:lnTo>
                    <a:pt x="0" y="227934"/>
                  </a:lnTo>
                  <a:lnTo>
                    <a:pt x="2065" y="220486"/>
                  </a:lnTo>
                  <a:lnTo>
                    <a:pt x="16261" y="202246"/>
                  </a:lnTo>
                  <a:lnTo>
                    <a:pt x="33285" y="195074"/>
                  </a:lnTo>
                  <a:lnTo>
                    <a:pt x="46811" y="194919"/>
                  </a:lnTo>
                  <a:lnTo>
                    <a:pt x="93284" y="199730"/>
                  </a:lnTo>
                  <a:lnTo>
                    <a:pt x="136226" y="208143"/>
                  </a:lnTo>
                  <a:lnTo>
                    <a:pt x="149083" y="208642"/>
                  </a:lnTo>
                  <a:lnTo>
                    <a:pt x="149078" y="207625"/>
                  </a:lnTo>
                  <a:lnTo>
                    <a:pt x="146252" y="203672"/>
                  </a:lnTo>
                  <a:lnTo>
                    <a:pt x="138646" y="201210"/>
                  </a:lnTo>
                  <a:lnTo>
                    <a:pt x="133654" y="200553"/>
                  </a:lnTo>
                  <a:lnTo>
                    <a:pt x="116516" y="204686"/>
                  </a:lnTo>
                  <a:lnTo>
                    <a:pt x="98032" y="212613"/>
                  </a:lnTo>
                  <a:lnTo>
                    <a:pt x="93878" y="216621"/>
                  </a:lnTo>
                  <a:lnTo>
                    <a:pt x="89263" y="226721"/>
                  </a:lnTo>
                  <a:lnTo>
                    <a:pt x="90035" y="241087"/>
                  </a:lnTo>
                  <a:lnTo>
                    <a:pt x="93905" y="255939"/>
                  </a:lnTo>
                  <a:lnTo>
                    <a:pt x="99152" y="266067"/>
                  </a:lnTo>
                  <a:lnTo>
                    <a:pt x="103092" y="269191"/>
                  </a:lnTo>
                  <a:lnTo>
                    <a:pt x="113114" y="272663"/>
                  </a:lnTo>
                  <a:lnTo>
                    <a:pt x="124624" y="271383"/>
                  </a:lnTo>
                  <a:lnTo>
                    <a:pt x="130656" y="269560"/>
                  </a:lnTo>
                  <a:lnTo>
                    <a:pt x="140181" y="261889"/>
                  </a:lnTo>
                  <a:lnTo>
                    <a:pt x="154919" y="239720"/>
                  </a:lnTo>
                  <a:lnTo>
                    <a:pt x="156145" y="233636"/>
                  </a:lnTo>
                  <a:lnTo>
                    <a:pt x="152459" y="193456"/>
                  </a:lnTo>
                  <a:lnTo>
                    <a:pt x="155163" y="188557"/>
                  </a:lnTo>
                  <a:lnTo>
                    <a:pt x="160466" y="181844"/>
                  </a:lnTo>
                  <a:lnTo>
                    <a:pt x="164013" y="180925"/>
                  </a:lnTo>
                  <a:lnTo>
                    <a:pt x="166441" y="180680"/>
                  </a:lnTo>
                  <a:lnTo>
                    <a:pt x="171960" y="183230"/>
                  </a:lnTo>
                  <a:lnTo>
                    <a:pt x="174914" y="185392"/>
                  </a:lnTo>
                  <a:lnTo>
                    <a:pt x="196722" y="230598"/>
                  </a:lnTo>
                  <a:lnTo>
                    <a:pt x="205170" y="249924"/>
                  </a:lnTo>
                  <a:lnTo>
                    <a:pt x="209025" y="278409"/>
                  </a:lnTo>
                  <a:lnTo>
                    <a:pt x="209149" y="278478"/>
                  </a:lnTo>
                  <a:lnTo>
                    <a:pt x="209231" y="277466"/>
                  </a:lnTo>
                  <a:lnTo>
                    <a:pt x="203875" y="251970"/>
                  </a:lnTo>
                  <a:lnTo>
                    <a:pt x="210815" y="212909"/>
                  </a:lnTo>
                  <a:lnTo>
                    <a:pt x="227433" y="179128"/>
                  </a:lnTo>
                  <a:lnTo>
                    <a:pt x="253448" y="154518"/>
                  </a:lnTo>
                  <a:lnTo>
                    <a:pt x="255697" y="154609"/>
                  </a:lnTo>
                  <a:lnTo>
                    <a:pt x="264908" y="160071"/>
                  </a:lnTo>
                  <a:lnTo>
                    <a:pt x="271117" y="175993"/>
                  </a:lnTo>
                  <a:lnTo>
                    <a:pt x="271047" y="189261"/>
                  </a:lnTo>
                  <a:lnTo>
                    <a:pt x="261753" y="234139"/>
                  </a:lnTo>
                  <a:lnTo>
                    <a:pt x="257437" y="253949"/>
                  </a:lnTo>
                  <a:lnTo>
                    <a:pt x="284479" y="206490"/>
                  </a:lnTo>
                  <a:lnTo>
                    <a:pt x="310588" y="182988"/>
                  </a:lnTo>
                  <a:lnTo>
                    <a:pt x="311782" y="183113"/>
                  </a:lnTo>
                  <a:lnTo>
                    <a:pt x="312579" y="184255"/>
                  </a:lnTo>
                  <a:lnTo>
                    <a:pt x="313857" y="188636"/>
                  </a:lnTo>
                  <a:lnTo>
                    <a:pt x="314168" y="226790"/>
                  </a:lnTo>
                  <a:lnTo>
                    <a:pt x="327428" y="206267"/>
                  </a:lnTo>
                  <a:lnTo>
                    <a:pt x="362372" y="178398"/>
                  </a:lnTo>
                  <a:lnTo>
                    <a:pt x="367472" y="176879"/>
                  </a:lnTo>
                  <a:lnTo>
                    <a:pt x="378782" y="178013"/>
                  </a:lnTo>
                  <a:lnTo>
                    <a:pt x="382645" y="179797"/>
                  </a:lnTo>
                  <a:lnTo>
                    <a:pt x="385220" y="182045"/>
                  </a:lnTo>
                  <a:lnTo>
                    <a:pt x="386937" y="184601"/>
                  </a:lnTo>
                  <a:lnTo>
                    <a:pt x="389354" y="203370"/>
                  </a:lnTo>
                  <a:lnTo>
                    <a:pt x="382566" y="237098"/>
                  </a:lnTo>
                  <a:lnTo>
                    <a:pt x="371321" y="275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902"/>
            <p:cNvSpPr/>
            <p:nvPr>
              <p:custDataLst>
                <p:tags r:id="rId16"/>
              </p:custDataLst>
            </p:nvPr>
          </p:nvSpPr>
          <p:spPr>
            <a:xfrm>
              <a:off x="6981825" y="5125191"/>
              <a:ext cx="57151" cy="140961"/>
            </a:xfrm>
            <a:custGeom>
              <a:avLst/>
              <a:gdLst/>
              <a:ahLst/>
              <a:cxnLst/>
              <a:rect l="0" t="0" r="0" b="0"/>
              <a:pathLst>
                <a:path w="57151" h="140961">
                  <a:moveTo>
                    <a:pt x="57150" y="37359"/>
                  </a:moveTo>
                  <a:lnTo>
                    <a:pt x="57150" y="37359"/>
                  </a:lnTo>
                  <a:lnTo>
                    <a:pt x="57150" y="7700"/>
                  </a:lnTo>
                  <a:lnTo>
                    <a:pt x="56092" y="4886"/>
                  </a:lnTo>
                  <a:lnTo>
                    <a:pt x="54328" y="3010"/>
                  </a:lnTo>
                  <a:lnTo>
                    <a:pt x="52094" y="1760"/>
                  </a:lnTo>
                  <a:lnTo>
                    <a:pt x="38836" y="0"/>
                  </a:lnTo>
                  <a:lnTo>
                    <a:pt x="30314" y="2411"/>
                  </a:lnTo>
                  <a:lnTo>
                    <a:pt x="26559" y="4535"/>
                  </a:lnTo>
                  <a:lnTo>
                    <a:pt x="19565" y="15362"/>
                  </a:lnTo>
                  <a:lnTo>
                    <a:pt x="16218" y="22695"/>
                  </a:lnTo>
                  <a:lnTo>
                    <a:pt x="15322" y="36486"/>
                  </a:lnTo>
                  <a:lnTo>
                    <a:pt x="18451" y="48613"/>
                  </a:lnTo>
                  <a:lnTo>
                    <a:pt x="32089" y="83671"/>
                  </a:lnTo>
                  <a:lnTo>
                    <a:pt x="36319" y="108113"/>
                  </a:lnTo>
                  <a:lnTo>
                    <a:pt x="32516" y="128761"/>
                  </a:lnTo>
                  <a:lnTo>
                    <a:pt x="29086" y="133219"/>
                  </a:lnTo>
                  <a:lnTo>
                    <a:pt x="19631" y="138172"/>
                  </a:lnTo>
                  <a:lnTo>
                    <a:pt x="7463" y="140960"/>
                  </a:lnTo>
                  <a:lnTo>
                    <a:pt x="4976" y="138176"/>
                  </a:lnTo>
                  <a:lnTo>
                    <a:pt x="0" y="113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1903"/>
            <p:cNvSpPr/>
            <p:nvPr>
              <p:custDataLst>
                <p:tags r:id="rId17"/>
              </p:custDataLst>
            </p:nvPr>
          </p:nvSpPr>
          <p:spPr>
            <a:xfrm>
              <a:off x="6716259" y="5133975"/>
              <a:ext cx="192896" cy="125636"/>
            </a:xfrm>
            <a:custGeom>
              <a:avLst/>
              <a:gdLst/>
              <a:ahLst/>
              <a:cxnLst/>
              <a:rect l="0" t="0" r="0" b="0"/>
              <a:pathLst>
                <a:path w="192896" h="125636">
                  <a:moveTo>
                    <a:pt x="84591" y="0"/>
                  </a:moveTo>
                  <a:lnTo>
                    <a:pt x="84591" y="0"/>
                  </a:lnTo>
                  <a:lnTo>
                    <a:pt x="66228" y="1058"/>
                  </a:lnTo>
                  <a:lnTo>
                    <a:pt x="44931" y="8662"/>
                  </a:lnTo>
                  <a:lnTo>
                    <a:pt x="24744" y="24910"/>
                  </a:lnTo>
                  <a:lnTo>
                    <a:pt x="7474" y="48303"/>
                  </a:lnTo>
                  <a:lnTo>
                    <a:pt x="1416" y="69111"/>
                  </a:lnTo>
                  <a:lnTo>
                    <a:pt x="0" y="82220"/>
                  </a:lnTo>
                  <a:lnTo>
                    <a:pt x="2192" y="92282"/>
                  </a:lnTo>
                  <a:lnTo>
                    <a:pt x="4258" y="96446"/>
                  </a:lnTo>
                  <a:lnTo>
                    <a:pt x="6694" y="98165"/>
                  </a:lnTo>
                  <a:lnTo>
                    <a:pt x="9376" y="98251"/>
                  </a:lnTo>
                  <a:lnTo>
                    <a:pt x="12223" y="97250"/>
                  </a:lnTo>
                  <a:lnTo>
                    <a:pt x="38874" y="73967"/>
                  </a:lnTo>
                  <a:lnTo>
                    <a:pt x="68683" y="27141"/>
                  </a:lnTo>
                  <a:lnTo>
                    <a:pt x="69752" y="24444"/>
                  </a:lnTo>
                  <a:lnTo>
                    <a:pt x="69407" y="22646"/>
                  </a:lnTo>
                  <a:lnTo>
                    <a:pt x="68118" y="21448"/>
                  </a:lnTo>
                  <a:lnTo>
                    <a:pt x="67259" y="21707"/>
                  </a:lnTo>
                  <a:lnTo>
                    <a:pt x="66686" y="22938"/>
                  </a:lnTo>
                  <a:lnTo>
                    <a:pt x="65608" y="62962"/>
                  </a:lnTo>
                  <a:lnTo>
                    <a:pt x="70617" y="87447"/>
                  </a:lnTo>
                  <a:lnTo>
                    <a:pt x="75912" y="97074"/>
                  </a:lnTo>
                  <a:lnTo>
                    <a:pt x="78805" y="99641"/>
                  </a:lnTo>
                  <a:lnTo>
                    <a:pt x="82850" y="99235"/>
                  </a:lnTo>
                  <a:lnTo>
                    <a:pt x="92990" y="93140"/>
                  </a:lnTo>
                  <a:lnTo>
                    <a:pt x="105542" y="77809"/>
                  </a:lnTo>
                  <a:lnTo>
                    <a:pt x="119264" y="49236"/>
                  </a:lnTo>
                  <a:lnTo>
                    <a:pt x="130302" y="39568"/>
                  </a:lnTo>
                  <a:lnTo>
                    <a:pt x="126592" y="43591"/>
                  </a:lnTo>
                  <a:lnTo>
                    <a:pt x="117977" y="90188"/>
                  </a:lnTo>
                  <a:lnTo>
                    <a:pt x="113447" y="125635"/>
                  </a:lnTo>
                  <a:lnTo>
                    <a:pt x="113292" y="120748"/>
                  </a:lnTo>
                  <a:lnTo>
                    <a:pt x="121853" y="92761"/>
                  </a:lnTo>
                  <a:lnTo>
                    <a:pt x="143760" y="47298"/>
                  </a:lnTo>
                  <a:lnTo>
                    <a:pt x="167008" y="13817"/>
                  </a:lnTo>
                  <a:lnTo>
                    <a:pt x="179450" y="5740"/>
                  </a:lnTo>
                  <a:lnTo>
                    <a:pt x="183813" y="5943"/>
                  </a:lnTo>
                  <a:lnTo>
                    <a:pt x="187781" y="8195"/>
                  </a:lnTo>
                  <a:lnTo>
                    <a:pt x="191484" y="11814"/>
                  </a:lnTo>
                  <a:lnTo>
                    <a:pt x="192895" y="17400"/>
                  </a:lnTo>
                  <a:lnTo>
                    <a:pt x="190040" y="58187"/>
                  </a:lnTo>
                  <a:lnTo>
                    <a:pt x="18936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1904"/>
            <p:cNvSpPr/>
            <p:nvPr>
              <p:custDataLst>
                <p:tags r:id="rId18"/>
              </p:custDataLst>
            </p:nvPr>
          </p:nvSpPr>
          <p:spPr>
            <a:xfrm>
              <a:off x="6619875" y="5114925"/>
              <a:ext cx="114301" cy="143988"/>
            </a:xfrm>
            <a:custGeom>
              <a:avLst/>
              <a:gdLst/>
              <a:ahLst/>
              <a:cxnLst/>
              <a:rect l="0" t="0" r="0" b="0"/>
              <a:pathLst>
                <a:path w="114301" h="143988">
                  <a:moveTo>
                    <a:pt x="0" y="9525"/>
                  </a:moveTo>
                  <a:lnTo>
                    <a:pt x="0" y="9525"/>
                  </a:lnTo>
                  <a:lnTo>
                    <a:pt x="8200" y="1324"/>
                  </a:lnTo>
                  <a:lnTo>
                    <a:pt x="24302" y="5449"/>
                  </a:lnTo>
                  <a:lnTo>
                    <a:pt x="37612" y="16180"/>
                  </a:lnTo>
                  <a:lnTo>
                    <a:pt x="49525" y="31533"/>
                  </a:lnTo>
                  <a:lnTo>
                    <a:pt x="58348" y="48940"/>
                  </a:lnTo>
                  <a:lnTo>
                    <a:pt x="65030" y="90414"/>
                  </a:lnTo>
                  <a:lnTo>
                    <a:pt x="65130" y="108869"/>
                  </a:lnTo>
                  <a:lnTo>
                    <a:pt x="53354" y="139821"/>
                  </a:lnTo>
                  <a:lnTo>
                    <a:pt x="49327" y="142957"/>
                  </a:lnTo>
                  <a:lnTo>
                    <a:pt x="44527" y="143987"/>
                  </a:lnTo>
                  <a:lnTo>
                    <a:pt x="39209" y="143616"/>
                  </a:lnTo>
                  <a:lnTo>
                    <a:pt x="35664" y="141252"/>
                  </a:lnTo>
                  <a:lnTo>
                    <a:pt x="33301" y="137559"/>
                  </a:lnTo>
                  <a:lnTo>
                    <a:pt x="31726" y="132982"/>
                  </a:lnTo>
                  <a:lnTo>
                    <a:pt x="36802" y="95216"/>
                  </a:lnTo>
                  <a:lnTo>
                    <a:pt x="47996" y="55457"/>
                  </a:lnTo>
                  <a:lnTo>
                    <a:pt x="65665" y="19690"/>
                  </a:lnTo>
                  <a:lnTo>
                    <a:pt x="86130" y="630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1905"/>
            <p:cNvSpPr/>
            <p:nvPr>
              <p:custDataLst>
                <p:tags r:id="rId19"/>
              </p:custDataLst>
            </p:nvPr>
          </p:nvSpPr>
          <p:spPr>
            <a:xfrm>
              <a:off x="6386573" y="4981575"/>
              <a:ext cx="252353" cy="85726"/>
            </a:xfrm>
            <a:custGeom>
              <a:avLst/>
              <a:gdLst/>
              <a:ahLst/>
              <a:cxnLst/>
              <a:rect l="0" t="0" r="0" b="0"/>
              <a:pathLst>
                <a:path w="252353" h="85726">
                  <a:moveTo>
                    <a:pt x="33277" y="85725"/>
                  </a:moveTo>
                  <a:lnTo>
                    <a:pt x="33277" y="85725"/>
                  </a:lnTo>
                  <a:lnTo>
                    <a:pt x="3645" y="76788"/>
                  </a:lnTo>
                  <a:lnTo>
                    <a:pt x="822" y="76592"/>
                  </a:lnTo>
                  <a:lnTo>
                    <a:pt x="0" y="73287"/>
                  </a:lnTo>
                  <a:lnTo>
                    <a:pt x="1906" y="61148"/>
                  </a:lnTo>
                  <a:lnTo>
                    <a:pt x="6013" y="55581"/>
                  </a:lnTo>
                  <a:lnTo>
                    <a:pt x="19043" y="46575"/>
                  </a:lnTo>
                  <a:lnTo>
                    <a:pt x="65312" y="32170"/>
                  </a:lnTo>
                  <a:lnTo>
                    <a:pt x="103772" y="21956"/>
                  </a:lnTo>
                  <a:lnTo>
                    <a:pt x="146450" y="14568"/>
                  </a:lnTo>
                  <a:lnTo>
                    <a:pt x="185455" y="9463"/>
                  </a:lnTo>
                  <a:lnTo>
                    <a:pt x="252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906"/>
            <p:cNvSpPr/>
            <p:nvPr>
              <p:custDataLst>
                <p:tags r:id="rId20"/>
              </p:custDataLst>
            </p:nvPr>
          </p:nvSpPr>
          <p:spPr>
            <a:xfrm>
              <a:off x="6076950" y="5125256"/>
              <a:ext cx="114301" cy="127043"/>
            </a:xfrm>
            <a:custGeom>
              <a:avLst/>
              <a:gdLst/>
              <a:ahLst/>
              <a:cxnLst/>
              <a:rect l="0" t="0" r="0" b="0"/>
              <a:pathLst>
                <a:path w="114301" h="127043">
                  <a:moveTo>
                    <a:pt x="0" y="75394"/>
                  </a:moveTo>
                  <a:lnTo>
                    <a:pt x="0" y="75394"/>
                  </a:lnTo>
                  <a:lnTo>
                    <a:pt x="10361" y="49955"/>
                  </a:lnTo>
                  <a:lnTo>
                    <a:pt x="19298" y="32578"/>
                  </a:lnTo>
                  <a:lnTo>
                    <a:pt x="28415" y="0"/>
                  </a:lnTo>
                  <a:lnTo>
                    <a:pt x="33584" y="4490"/>
                  </a:lnTo>
                  <a:lnTo>
                    <a:pt x="54082" y="42024"/>
                  </a:lnTo>
                  <a:lnTo>
                    <a:pt x="69864" y="85542"/>
                  </a:lnTo>
                  <a:lnTo>
                    <a:pt x="75644" y="115609"/>
                  </a:lnTo>
                  <a:lnTo>
                    <a:pt x="73130" y="122547"/>
                  </a:lnTo>
                  <a:lnTo>
                    <a:pt x="70980" y="125879"/>
                  </a:lnTo>
                  <a:lnTo>
                    <a:pt x="69544" y="127042"/>
                  </a:lnTo>
                  <a:lnTo>
                    <a:pt x="68588" y="126760"/>
                  </a:lnTo>
                  <a:lnTo>
                    <a:pt x="67951" y="125513"/>
                  </a:lnTo>
                  <a:lnTo>
                    <a:pt x="66787" y="83466"/>
                  </a:lnTo>
                  <a:lnTo>
                    <a:pt x="76822" y="55913"/>
                  </a:lnTo>
                  <a:lnTo>
                    <a:pt x="114300" y="8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907"/>
            <p:cNvSpPr/>
            <p:nvPr>
              <p:custDataLst>
                <p:tags r:id="rId21"/>
              </p:custDataLst>
            </p:nvPr>
          </p:nvSpPr>
          <p:spPr>
            <a:xfrm>
              <a:off x="6010275" y="5129163"/>
              <a:ext cx="60275" cy="107029"/>
            </a:xfrm>
            <a:custGeom>
              <a:avLst/>
              <a:gdLst/>
              <a:ahLst/>
              <a:cxnLst/>
              <a:rect l="0" t="0" r="0" b="0"/>
              <a:pathLst>
                <a:path w="60275" h="107029">
                  <a:moveTo>
                    <a:pt x="0" y="23862"/>
                  </a:moveTo>
                  <a:lnTo>
                    <a:pt x="0" y="23862"/>
                  </a:lnTo>
                  <a:lnTo>
                    <a:pt x="0" y="37119"/>
                  </a:lnTo>
                  <a:lnTo>
                    <a:pt x="1058" y="39050"/>
                  </a:lnTo>
                  <a:lnTo>
                    <a:pt x="2822" y="40337"/>
                  </a:lnTo>
                  <a:lnTo>
                    <a:pt x="7604" y="41767"/>
                  </a:lnTo>
                  <a:lnTo>
                    <a:pt x="13257" y="42404"/>
                  </a:lnTo>
                  <a:lnTo>
                    <a:pt x="22120" y="37041"/>
                  </a:lnTo>
                  <a:lnTo>
                    <a:pt x="54597" y="9942"/>
                  </a:lnTo>
                  <a:lnTo>
                    <a:pt x="58623" y="8231"/>
                  </a:lnTo>
                  <a:lnTo>
                    <a:pt x="60249" y="6032"/>
                  </a:lnTo>
                  <a:lnTo>
                    <a:pt x="60274" y="3509"/>
                  </a:lnTo>
                  <a:lnTo>
                    <a:pt x="59232" y="769"/>
                  </a:lnTo>
                  <a:lnTo>
                    <a:pt x="57480" y="0"/>
                  </a:lnTo>
                  <a:lnTo>
                    <a:pt x="55254" y="546"/>
                  </a:lnTo>
                  <a:lnTo>
                    <a:pt x="52712" y="1968"/>
                  </a:lnTo>
                  <a:lnTo>
                    <a:pt x="30395" y="32699"/>
                  </a:lnTo>
                  <a:lnTo>
                    <a:pt x="16235" y="63709"/>
                  </a:lnTo>
                  <a:lnTo>
                    <a:pt x="15329" y="78966"/>
                  </a:lnTo>
                  <a:lnTo>
                    <a:pt x="18455" y="91744"/>
                  </a:lnTo>
                  <a:lnTo>
                    <a:pt x="23371" y="100951"/>
                  </a:lnTo>
                  <a:lnTo>
                    <a:pt x="29085" y="105747"/>
                  </a:lnTo>
                  <a:lnTo>
                    <a:pt x="32090" y="107028"/>
                  </a:lnTo>
                  <a:lnTo>
                    <a:pt x="36210" y="105764"/>
                  </a:lnTo>
                  <a:lnTo>
                    <a:pt x="57150" y="90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1908"/>
            <p:cNvSpPr/>
            <p:nvPr>
              <p:custDataLst>
                <p:tags r:id="rId22"/>
              </p:custDataLst>
            </p:nvPr>
          </p:nvSpPr>
          <p:spPr>
            <a:xfrm>
              <a:off x="5981700" y="507682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76200"/>
                  </a:moveTo>
                  <a:lnTo>
                    <a:pt x="0" y="76200"/>
                  </a:lnTo>
                  <a:lnTo>
                    <a:pt x="1058" y="59933"/>
                  </a:lnTo>
                  <a:lnTo>
                    <a:pt x="9701" y="2414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1909"/>
            <p:cNvSpPr/>
            <p:nvPr>
              <p:custDataLst>
                <p:tags r:id="rId23"/>
              </p:custDataLst>
            </p:nvPr>
          </p:nvSpPr>
          <p:spPr>
            <a:xfrm>
              <a:off x="5962650" y="51530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8467" y="3039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1910"/>
            <p:cNvSpPr/>
            <p:nvPr>
              <p:custDataLst>
                <p:tags r:id="rId24"/>
              </p:custDataLst>
            </p:nvPr>
          </p:nvSpPr>
          <p:spPr>
            <a:xfrm>
              <a:off x="5857875" y="5143500"/>
              <a:ext cx="85726" cy="102434"/>
            </a:xfrm>
            <a:custGeom>
              <a:avLst/>
              <a:gdLst/>
              <a:ahLst/>
              <a:cxnLst/>
              <a:rect l="0" t="0" r="0" b="0"/>
              <a:pathLst>
                <a:path w="85726" h="102434">
                  <a:moveTo>
                    <a:pt x="0" y="57150"/>
                  </a:moveTo>
                  <a:lnTo>
                    <a:pt x="0" y="57150"/>
                  </a:lnTo>
                  <a:lnTo>
                    <a:pt x="0" y="21275"/>
                  </a:lnTo>
                  <a:lnTo>
                    <a:pt x="5056" y="14652"/>
                  </a:lnTo>
                  <a:lnTo>
                    <a:pt x="7604" y="14001"/>
                  </a:lnTo>
                  <a:lnTo>
                    <a:pt x="10361" y="14626"/>
                  </a:lnTo>
                  <a:lnTo>
                    <a:pt x="19298" y="20562"/>
                  </a:lnTo>
                  <a:lnTo>
                    <a:pt x="41504" y="37241"/>
                  </a:lnTo>
                  <a:lnTo>
                    <a:pt x="52044" y="57601"/>
                  </a:lnTo>
                  <a:lnTo>
                    <a:pt x="55637" y="72336"/>
                  </a:lnTo>
                  <a:lnTo>
                    <a:pt x="56477" y="83655"/>
                  </a:lnTo>
                  <a:lnTo>
                    <a:pt x="54029" y="92920"/>
                  </a:lnTo>
                  <a:lnTo>
                    <a:pt x="48890" y="102433"/>
                  </a:lnTo>
                  <a:lnTo>
                    <a:pt x="47410" y="102155"/>
                  </a:lnTo>
                  <a:lnTo>
                    <a:pt x="42944" y="99025"/>
                  </a:lnTo>
                  <a:lnTo>
                    <a:pt x="43075" y="85639"/>
                  </a:lnTo>
                  <a:lnTo>
                    <a:pt x="54630" y="44634"/>
                  </a:lnTo>
                  <a:lnTo>
                    <a:pt x="66804" y="14579"/>
                  </a:lnTo>
                  <a:lnTo>
                    <a:pt x="73082" y="647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911"/>
            <p:cNvSpPr/>
            <p:nvPr>
              <p:custDataLst>
                <p:tags r:id="rId25"/>
              </p:custDataLst>
            </p:nvPr>
          </p:nvSpPr>
          <p:spPr>
            <a:xfrm>
              <a:off x="5602612" y="5134483"/>
              <a:ext cx="236214" cy="127624"/>
            </a:xfrm>
            <a:custGeom>
              <a:avLst/>
              <a:gdLst/>
              <a:ahLst/>
              <a:cxnLst/>
              <a:rect l="0" t="0" r="0" b="0"/>
              <a:pathLst>
                <a:path w="236214" h="127624">
                  <a:moveTo>
                    <a:pt x="55238" y="18542"/>
                  </a:moveTo>
                  <a:lnTo>
                    <a:pt x="55238" y="18542"/>
                  </a:lnTo>
                  <a:lnTo>
                    <a:pt x="55238" y="0"/>
                  </a:lnTo>
                  <a:lnTo>
                    <a:pt x="28401" y="21632"/>
                  </a:lnTo>
                  <a:lnTo>
                    <a:pt x="17653" y="41330"/>
                  </a:lnTo>
                  <a:lnTo>
                    <a:pt x="955" y="79991"/>
                  </a:lnTo>
                  <a:lnTo>
                    <a:pt x="0" y="88083"/>
                  </a:lnTo>
                  <a:lnTo>
                    <a:pt x="4582" y="105541"/>
                  </a:lnTo>
                  <a:lnTo>
                    <a:pt x="8768" y="114642"/>
                  </a:lnTo>
                  <a:lnTo>
                    <a:pt x="13673" y="120708"/>
                  </a:lnTo>
                  <a:lnTo>
                    <a:pt x="24770" y="127449"/>
                  </a:lnTo>
                  <a:lnTo>
                    <a:pt x="39581" y="127623"/>
                  </a:lnTo>
                  <a:lnTo>
                    <a:pt x="55688" y="123114"/>
                  </a:lnTo>
                  <a:lnTo>
                    <a:pt x="69902" y="114054"/>
                  </a:lnTo>
                  <a:lnTo>
                    <a:pt x="80453" y="100150"/>
                  </a:lnTo>
                  <a:lnTo>
                    <a:pt x="90793" y="75467"/>
                  </a:lnTo>
                  <a:lnTo>
                    <a:pt x="92584" y="58809"/>
                  </a:lnTo>
                  <a:lnTo>
                    <a:pt x="87359" y="46669"/>
                  </a:lnTo>
                  <a:lnTo>
                    <a:pt x="66852" y="20955"/>
                  </a:lnTo>
                  <a:lnTo>
                    <a:pt x="66156" y="21210"/>
                  </a:lnTo>
                  <a:lnTo>
                    <a:pt x="65382" y="24314"/>
                  </a:lnTo>
                  <a:lnTo>
                    <a:pt x="66234" y="25564"/>
                  </a:lnTo>
                  <a:lnTo>
                    <a:pt x="70003" y="26955"/>
                  </a:lnTo>
                  <a:lnTo>
                    <a:pt x="83131" y="27737"/>
                  </a:lnTo>
                  <a:lnTo>
                    <a:pt x="100426" y="22913"/>
                  </a:lnTo>
                  <a:lnTo>
                    <a:pt x="126877" y="9096"/>
                  </a:lnTo>
                  <a:lnTo>
                    <a:pt x="128397" y="6954"/>
                  </a:lnTo>
                  <a:lnTo>
                    <a:pt x="129411" y="4467"/>
                  </a:lnTo>
                  <a:lnTo>
                    <a:pt x="130086" y="3867"/>
                  </a:lnTo>
                  <a:lnTo>
                    <a:pt x="130537" y="4525"/>
                  </a:lnTo>
                  <a:lnTo>
                    <a:pt x="130838" y="6022"/>
                  </a:lnTo>
                  <a:lnTo>
                    <a:pt x="122761" y="36906"/>
                  </a:lnTo>
                  <a:lnTo>
                    <a:pt x="122025" y="79861"/>
                  </a:lnTo>
                  <a:lnTo>
                    <a:pt x="127607" y="93773"/>
                  </a:lnTo>
                  <a:lnTo>
                    <a:pt x="136085" y="104894"/>
                  </a:lnTo>
                  <a:lnTo>
                    <a:pt x="143381" y="109838"/>
                  </a:lnTo>
                  <a:lnTo>
                    <a:pt x="147867" y="110097"/>
                  </a:lnTo>
                  <a:lnTo>
                    <a:pt x="158496" y="107564"/>
                  </a:lnTo>
                  <a:lnTo>
                    <a:pt x="167452" y="100087"/>
                  </a:lnTo>
                  <a:lnTo>
                    <a:pt x="190625" y="66479"/>
                  </a:lnTo>
                  <a:lnTo>
                    <a:pt x="195895" y="52266"/>
                  </a:lnTo>
                  <a:lnTo>
                    <a:pt x="197456" y="43469"/>
                  </a:lnTo>
                  <a:lnTo>
                    <a:pt x="197674" y="43627"/>
                  </a:lnTo>
                  <a:lnTo>
                    <a:pt x="200924" y="76685"/>
                  </a:lnTo>
                  <a:lnTo>
                    <a:pt x="208471" y="92214"/>
                  </a:lnTo>
                  <a:lnTo>
                    <a:pt x="215416" y="99968"/>
                  </a:lnTo>
                  <a:lnTo>
                    <a:pt x="236213" y="11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912"/>
            <p:cNvSpPr/>
            <p:nvPr>
              <p:custDataLst>
                <p:tags r:id="rId26"/>
              </p:custDataLst>
            </p:nvPr>
          </p:nvSpPr>
          <p:spPr>
            <a:xfrm>
              <a:off x="5478199" y="5057775"/>
              <a:ext cx="198702" cy="33182"/>
            </a:xfrm>
            <a:custGeom>
              <a:avLst/>
              <a:gdLst/>
              <a:ahLst/>
              <a:cxnLst/>
              <a:rect l="0" t="0" r="0" b="0"/>
              <a:pathLst>
                <a:path w="198702" h="33182">
                  <a:moveTo>
                    <a:pt x="8201" y="19050"/>
                  </a:moveTo>
                  <a:lnTo>
                    <a:pt x="8201" y="19050"/>
                  </a:lnTo>
                  <a:lnTo>
                    <a:pt x="3145" y="24106"/>
                  </a:lnTo>
                  <a:lnTo>
                    <a:pt x="662" y="29411"/>
                  </a:lnTo>
                  <a:lnTo>
                    <a:pt x="0" y="32307"/>
                  </a:lnTo>
                  <a:lnTo>
                    <a:pt x="2734" y="33181"/>
                  </a:lnTo>
                  <a:lnTo>
                    <a:pt x="43622" y="29390"/>
                  </a:lnTo>
                  <a:lnTo>
                    <a:pt x="87047" y="21132"/>
                  </a:lnTo>
                  <a:lnTo>
                    <a:pt x="134574" y="12376"/>
                  </a:lnTo>
                  <a:lnTo>
                    <a:pt x="198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1913"/>
            <p:cNvSpPr/>
            <p:nvPr>
              <p:custDataLst>
                <p:tags r:id="rId27"/>
              </p:custDataLst>
            </p:nvPr>
          </p:nvSpPr>
          <p:spPr>
            <a:xfrm>
              <a:off x="5486792" y="4939117"/>
              <a:ext cx="142484" cy="80559"/>
            </a:xfrm>
            <a:custGeom>
              <a:avLst/>
              <a:gdLst/>
              <a:ahLst/>
              <a:cxnLst/>
              <a:rect l="0" t="0" r="0" b="0"/>
              <a:pathLst>
                <a:path w="142484" h="80559">
                  <a:moveTo>
                    <a:pt x="9133" y="80558"/>
                  </a:moveTo>
                  <a:lnTo>
                    <a:pt x="9133" y="80558"/>
                  </a:lnTo>
                  <a:lnTo>
                    <a:pt x="1594" y="62658"/>
                  </a:lnTo>
                  <a:lnTo>
                    <a:pt x="0" y="54091"/>
                  </a:lnTo>
                  <a:lnTo>
                    <a:pt x="4781" y="42495"/>
                  </a:lnTo>
                  <a:lnTo>
                    <a:pt x="23013" y="25653"/>
                  </a:lnTo>
                  <a:lnTo>
                    <a:pt x="62049" y="9662"/>
                  </a:lnTo>
                  <a:lnTo>
                    <a:pt x="102284" y="0"/>
                  </a:lnTo>
                  <a:lnTo>
                    <a:pt x="142483" y="4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914"/>
            <p:cNvSpPr/>
            <p:nvPr>
              <p:custDataLst>
                <p:tags r:id="rId28"/>
              </p:custDataLst>
            </p:nvPr>
          </p:nvSpPr>
          <p:spPr>
            <a:xfrm>
              <a:off x="5486400" y="4972050"/>
              <a:ext cx="28553" cy="285751"/>
            </a:xfrm>
            <a:custGeom>
              <a:avLst/>
              <a:gdLst/>
              <a:ahLst/>
              <a:cxnLst/>
              <a:rect l="0" t="0" r="0" b="0"/>
              <a:pathLst>
                <a:path w="28553" h="285751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5595" y="2117"/>
                  </a:lnTo>
                  <a:lnTo>
                    <a:pt x="27692" y="16267"/>
                  </a:lnTo>
                  <a:lnTo>
                    <a:pt x="28459" y="63094"/>
                  </a:lnTo>
                  <a:lnTo>
                    <a:pt x="28552" y="99639"/>
                  </a:lnTo>
                  <a:lnTo>
                    <a:pt x="27510" y="139707"/>
                  </a:lnTo>
                  <a:lnTo>
                    <a:pt x="20968" y="184034"/>
                  </a:lnTo>
                  <a:lnTo>
                    <a:pt x="12100" y="22900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1" name="SMARTInkShape-1915"/>
          <p:cNvSpPr/>
          <p:nvPr>
            <p:custDataLst>
              <p:tags r:id="rId4"/>
            </p:custDataLst>
          </p:nvPr>
        </p:nvSpPr>
        <p:spPr>
          <a:xfrm>
            <a:off x="6515100" y="5005094"/>
            <a:ext cx="45793" cy="271757"/>
          </a:xfrm>
          <a:custGeom>
            <a:avLst/>
            <a:gdLst/>
            <a:ahLst/>
            <a:cxnLst/>
            <a:rect l="0" t="0" r="0" b="0"/>
            <a:pathLst>
              <a:path w="45793" h="271757">
                <a:moveTo>
                  <a:pt x="19050" y="5056"/>
                </a:moveTo>
                <a:lnTo>
                  <a:pt x="19050" y="5056"/>
                </a:lnTo>
                <a:lnTo>
                  <a:pt x="24106" y="5056"/>
                </a:lnTo>
                <a:lnTo>
                  <a:pt x="29411" y="2234"/>
                </a:lnTo>
                <a:lnTo>
                  <a:pt x="32307" y="0"/>
                </a:lnTo>
                <a:lnTo>
                  <a:pt x="35296" y="627"/>
                </a:lnTo>
                <a:lnTo>
                  <a:pt x="41440" y="6968"/>
                </a:lnTo>
                <a:lnTo>
                  <a:pt x="45792" y="32552"/>
                </a:lnTo>
                <a:lnTo>
                  <a:pt x="42025" y="71999"/>
                </a:lnTo>
                <a:lnTo>
                  <a:pt x="39263" y="107088"/>
                </a:lnTo>
                <a:lnTo>
                  <a:pt x="33389" y="147707"/>
                </a:lnTo>
                <a:lnTo>
                  <a:pt x="21922" y="188142"/>
                </a:lnTo>
                <a:lnTo>
                  <a:pt x="9465" y="234700"/>
                </a:lnTo>
                <a:lnTo>
                  <a:pt x="0" y="2717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9" name="SMARTInkShape-Group329"/>
          <p:cNvGrpSpPr/>
          <p:nvPr/>
        </p:nvGrpSpPr>
        <p:grpSpPr>
          <a:xfrm>
            <a:off x="5486400" y="5629275"/>
            <a:ext cx="1009651" cy="314326"/>
            <a:chOff x="5486400" y="5629275"/>
            <a:chExt cx="1009651" cy="314326"/>
          </a:xfrm>
        </p:grpSpPr>
        <p:sp>
          <p:nvSpPr>
            <p:cNvPr id="502" name="SMARTInkShape-1916"/>
            <p:cNvSpPr/>
            <p:nvPr>
              <p:custDataLst>
                <p:tags r:id="rId7"/>
              </p:custDataLst>
            </p:nvPr>
          </p:nvSpPr>
          <p:spPr>
            <a:xfrm>
              <a:off x="6146273" y="5629275"/>
              <a:ext cx="349778" cy="95251"/>
            </a:xfrm>
            <a:custGeom>
              <a:avLst/>
              <a:gdLst/>
              <a:ahLst/>
              <a:cxnLst/>
              <a:rect l="0" t="0" r="0" b="0"/>
              <a:pathLst>
                <a:path w="349778" h="95251">
                  <a:moveTo>
                    <a:pt x="16402" y="95250"/>
                  </a:moveTo>
                  <a:lnTo>
                    <a:pt x="16402" y="95250"/>
                  </a:lnTo>
                  <a:lnTo>
                    <a:pt x="0" y="87049"/>
                  </a:lnTo>
                  <a:lnTo>
                    <a:pt x="4174" y="80669"/>
                  </a:lnTo>
                  <a:lnTo>
                    <a:pt x="8249" y="76004"/>
                  </a:lnTo>
                  <a:lnTo>
                    <a:pt x="34213" y="64383"/>
                  </a:lnTo>
                  <a:lnTo>
                    <a:pt x="78828" y="54237"/>
                  </a:lnTo>
                  <a:lnTo>
                    <a:pt x="117095" y="44527"/>
                  </a:lnTo>
                  <a:lnTo>
                    <a:pt x="153599" y="34948"/>
                  </a:lnTo>
                  <a:lnTo>
                    <a:pt x="196283" y="30463"/>
                  </a:lnTo>
                  <a:lnTo>
                    <a:pt x="237387" y="24078"/>
                  </a:lnTo>
                  <a:lnTo>
                    <a:pt x="3497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917"/>
            <p:cNvSpPr/>
            <p:nvPr>
              <p:custDataLst>
                <p:tags r:id="rId8"/>
              </p:custDataLst>
            </p:nvPr>
          </p:nvSpPr>
          <p:spPr>
            <a:xfrm>
              <a:off x="5842862" y="5753100"/>
              <a:ext cx="205514" cy="41833"/>
            </a:xfrm>
            <a:custGeom>
              <a:avLst/>
              <a:gdLst/>
              <a:ahLst/>
              <a:cxnLst/>
              <a:rect l="0" t="0" r="0" b="0"/>
              <a:pathLst>
                <a:path w="205514" h="41833">
                  <a:moveTo>
                    <a:pt x="5488" y="28575"/>
                  </a:moveTo>
                  <a:lnTo>
                    <a:pt x="5488" y="28575"/>
                  </a:lnTo>
                  <a:lnTo>
                    <a:pt x="432" y="33631"/>
                  </a:lnTo>
                  <a:lnTo>
                    <a:pt x="0" y="36179"/>
                  </a:lnTo>
                  <a:lnTo>
                    <a:pt x="772" y="38936"/>
                  </a:lnTo>
                  <a:lnTo>
                    <a:pt x="2344" y="41832"/>
                  </a:lnTo>
                  <a:lnTo>
                    <a:pt x="6567" y="41647"/>
                  </a:lnTo>
                  <a:lnTo>
                    <a:pt x="36157" y="31784"/>
                  </a:lnTo>
                  <a:lnTo>
                    <a:pt x="83022" y="21393"/>
                  </a:lnTo>
                  <a:lnTo>
                    <a:pt x="119007" y="12454"/>
                  </a:lnTo>
                  <a:lnTo>
                    <a:pt x="160596" y="4160"/>
                  </a:lnTo>
                  <a:lnTo>
                    <a:pt x="2055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918"/>
            <p:cNvSpPr/>
            <p:nvPr>
              <p:custDataLst>
                <p:tags r:id="rId9"/>
              </p:custDataLst>
            </p:nvPr>
          </p:nvSpPr>
          <p:spPr>
            <a:xfrm>
              <a:off x="5848350" y="5630706"/>
              <a:ext cx="171451" cy="74770"/>
            </a:xfrm>
            <a:custGeom>
              <a:avLst/>
              <a:gdLst/>
              <a:ahLst/>
              <a:cxnLst/>
              <a:rect l="0" t="0" r="0" b="0"/>
              <a:pathLst>
                <a:path w="171451" h="74770">
                  <a:moveTo>
                    <a:pt x="0" y="74769"/>
                  </a:moveTo>
                  <a:lnTo>
                    <a:pt x="0" y="74769"/>
                  </a:lnTo>
                  <a:lnTo>
                    <a:pt x="0" y="45110"/>
                  </a:lnTo>
                  <a:lnTo>
                    <a:pt x="3175" y="41238"/>
                  </a:lnTo>
                  <a:lnTo>
                    <a:pt x="31085" y="27420"/>
                  </a:lnTo>
                  <a:lnTo>
                    <a:pt x="76531" y="11305"/>
                  </a:lnTo>
                  <a:lnTo>
                    <a:pt x="118813" y="456"/>
                  </a:lnTo>
                  <a:lnTo>
                    <a:pt x="156662" y="0"/>
                  </a:lnTo>
                  <a:lnTo>
                    <a:pt x="171450" y="8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1919"/>
            <p:cNvSpPr/>
            <p:nvPr>
              <p:custDataLst>
                <p:tags r:id="rId10"/>
              </p:custDataLst>
            </p:nvPr>
          </p:nvSpPr>
          <p:spPr>
            <a:xfrm>
              <a:off x="5824177" y="5671412"/>
              <a:ext cx="52749" cy="253139"/>
            </a:xfrm>
            <a:custGeom>
              <a:avLst/>
              <a:gdLst/>
              <a:ahLst/>
              <a:cxnLst/>
              <a:rect l="0" t="0" r="0" b="0"/>
              <a:pathLst>
                <a:path w="52749" h="253139">
                  <a:moveTo>
                    <a:pt x="52748" y="5488"/>
                  </a:moveTo>
                  <a:lnTo>
                    <a:pt x="52748" y="5488"/>
                  </a:lnTo>
                  <a:lnTo>
                    <a:pt x="52748" y="0"/>
                  </a:lnTo>
                  <a:lnTo>
                    <a:pt x="49926" y="36157"/>
                  </a:lnTo>
                  <a:lnTo>
                    <a:pt x="39491" y="77633"/>
                  </a:lnTo>
                  <a:lnTo>
                    <a:pt x="33785" y="114558"/>
                  </a:lnTo>
                  <a:lnTo>
                    <a:pt x="23563" y="161049"/>
                  </a:lnTo>
                  <a:lnTo>
                    <a:pt x="9276" y="205930"/>
                  </a:lnTo>
                  <a:lnTo>
                    <a:pt x="0" y="251920"/>
                  </a:lnTo>
                  <a:lnTo>
                    <a:pt x="5123" y="25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1920"/>
            <p:cNvSpPr/>
            <p:nvPr>
              <p:custDataLst>
                <p:tags r:id="rId11"/>
              </p:custDataLst>
            </p:nvPr>
          </p:nvSpPr>
          <p:spPr>
            <a:xfrm>
              <a:off x="5489048" y="5781675"/>
              <a:ext cx="273578" cy="36546"/>
            </a:xfrm>
            <a:custGeom>
              <a:avLst/>
              <a:gdLst/>
              <a:ahLst/>
              <a:cxnLst/>
              <a:rect l="0" t="0" r="0" b="0"/>
              <a:pathLst>
                <a:path w="273578" h="36546">
                  <a:moveTo>
                    <a:pt x="16402" y="9525"/>
                  </a:moveTo>
                  <a:lnTo>
                    <a:pt x="16402" y="9525"/>
                  </a:lnTo>
                  <a:lnTo>
                    <a:pt x="0" y="25927"/>
                  </a:lnTo>
                  <a:lnTo>
                    <a:pt x="2292" y="27868"/>
                  </a:lnTo>
                  <a:lnTo>
                    <a:pt x="23140" y="35765"/>
                  </a:lnTo>
                  <a:lnTo>
                    <a:pt x="27244" y="36545"/>
                  </a:lnTo>
                  <a:lnTo>
                    <a:pt x="71098" y="30356"/>
                  </a:lnTo>
                  <a:lnTo>
                    <a:pt x="108103" y="26281"/>
                  </a:lnTo>
                  <a:lnTo>
                    <a:pt x="144820" y="21193"/>
                  </a:lnTo>
                  <a:lnTo>
                    <a:pt x="183569" y="16863"/>
                  </a:lnTo>
                  <a:lnTo>
                    <a:pt x="273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921"/>
            <p:cNvSpPr/>
            <p:nvPr>
              <p:custDataLst>
                <p:tags r:id="rId12"/>
              </p:custDataLst>
            </p:nvPr>
          </p:nvSpPr>
          <p:spPr>
            <a:xfrm>
              <a:off x="5524500" y="5629275"/>
              <a:ext cx="142876" cy="95251"/>
            </a:xfrm>
            <a:custGeom>
              <a:avLst/>
              <a:gdLst/>
              <a:ahLst/>
              <a:cxnLst/>
              <a:rect l="0" t="0" r="0" b="0"/>
              <a:pathLst>
                <a:path w="142876" h="95251">
                  <a:moveTo>
                    <a:pt x="0" y="95250"/>
                  </a:moveTo>
                  <a:lnTo>
                    <a:pt x="0" y="95250"/>
                  </a:lnTo>
                  <a:lnTo>
                    <a:pt x="8662" y="66949"/>
                  </a:lnTo>
                  <a:lnTo>
                    <a:pt x="24910" y="45472"/>
                  </a:lnTo>
                  <a:lnTo>
                    <a:pt x="49361" y="26761"/>
                  </a:lnTo>
                  <a:lnTo>
                    <a:pt x="80423" y="1324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1922"/>
            <p:cNvSpPr/>
            <p:nvPr>
              <p:custDataLst>
                <p:tags r:id="rId13"/>
              </p:custDataLst>
            </p:nvPr>
          </p:nvSpPr>
          <p:spPr>
            <a:xfrm>
              <a:off x="5486400" y="5648325"/>
              <a:ext cx="55827" cy="295276"/>
            </a:xfrm>
            <a:custGeom>
              <a:avLst/>
              <a:gdLst/>
              <a:ahLst/>
              <a:cxnLst/>
              <a:rect l="0" t="0" r="0" b="0"/>
              <a:pathLst>
                <a:path w="55827" h="295276">
                  <a:moveTo>
                    <a:pt x="47625" y="0"/>
                  </a:moveTo>
                  <a:lnTo>
                    <a:pt x="47625" y="0"/>
                  </a:lnTo>
                  <a:lnTo>
                    <a:pt x="55826" y="0"/>
                  </a:lnTo>
                  <a:lnTo>
                    <a:pt x="43776" y="36628"/>
                  </a:lnTo>
                  <a:lnTo>
                    <a:pt x="32676" y="82455"/>
                  </a:lnTo>
                  <a:lnTo>
                    <a:pt x="26562" y="123180"/>
                  </a:lnTo>
                  <a:lnTo>
                    <a:pt x="18454" y="157853"/>
                  </a:lnTo>
                  <a:lnTo>
                    <a:pt x="9349" y="201642"/>
                  </a:lnTo>
                  <a:lnTo>
                    <a:pt x="2770" y="248129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0" name="SMARTInkShape-1923"/>
          <p:cNvSpPr/>
          <p:nvPr>
            <p:custDataLst>
              <p:tags r:id="rId5"/>
            </p:custDataLst>
          </p:nvPr>
        </p:nvSpPr>
        <p:spPr>
          <a:xfrm>
            <a:off x="6296025" y="5668699"/>
            <a:ext cx="47626" cy="274902"/>
          </a:xfrm>
          <a:custGeom>
            <a:avLst/>
            <a:gdLst/>
            <a:ahLst/>
            <a:cxnLst/>
            <a:rect l="0" t="0" r="0" b="0"/>
            <a:pathLst>
              <a:path w="47626" h="274902">
                <a:moveTo>
                  <a:pt x="47625" y="8201"/>
                </a:moveTo>
                <a:lnTo>
                  <a:pt x="47625" y="8201"/>
                </a:lnTo>
                <a:lnTo>
                  <a:pt x="47625" y="0"/>
                </a:lnTo>
                <a:lnTo>
                  <a:pt x="41080" y="45417"/>
                </a:lnTo>
                <a:lnTo>
                  <a:pt x="37924" y="88137"/>
                </a:lnTo>
                <a:lnTo>
                  <a:pt x="30757" y="129135"/>
                </a:lnTo>
                <a:lnTo>
                  <a:pt x="22989" y="171151"/>
                </a:lnTo>
                <a:lnTo>
                  <a:pt x="17006" y="211564"/>
                </a:lnTo>
                <a:lnTo>
                  <a:pt x="5946" y="254628"/>
                </a:lnTo>
                <a:lnTo>
                  <a:pt x="0" y="2749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SMARTInkShape-1924"/>
          <p:cNvSpPr/>
          <p:nvPr>
            <p:custDataLst>
              <p:tags r:id="rId6"/>
            </p:custDataLst>
          </p:nvPr>
        </p:nvSpPr>
        <p:spPr>
          <a:xfrm>
            <a:off x="6813023" y="990635"/>
            <a:ext cx="1016528" cy="47591"/>
          </a:xfrm>
          <a:custGeom>
            <a:avLst/>
            <a:gdLst/>
            <a:ahLst/>
            <a:cxnLst/>
            <a:rect l="0" t="0" r="0" b="0"/>
            <a:pathLst>
              <a:path w="1016528" h="47591">
                <a:moveTo>
                  <a:pt x="16402" y="47590"/>
                </a:moveTo>
                <a:lnTo>
                  <a:pt x="16402" y="47590"/>
                </a:lnTo>
                <a:lnTo>
                  <a:pt x="0" y="47590"/>
                </a:lnTo>
                <a:lnTo>
                  <a:pt x="44113" y="42533"/>
                </a:lnTo>
                <a:lnTo>
                  <a:pt x="89453" y="38948"/>
                </a:lnTo>
                <a:lnTo>
                  <a:pt x="130080" y="35417"/>
                </a:lnTo>
                <a:lnTo>
                  <a:pt x="168680" y="29898"/>
                </a:lnTo>
                <a:lnTo>
                  <a:pt x="212510" y="23886"/>
                </a:lnTo>
                <a:lnTo>
                  <a:pt x="255601" y="20458"/>
                </a:lnTo>
                <a:lnTo>
                  <a:pt x="300236" y="19443"/>
                </a:lnTo>
                <a:lnTo>
                  <a:pt x="341919" y="19142"/>
                </a:lnTo>
                <a:lnTo>
                  <a:pt x="386137" y="13996"/>
                </a:lnTo>
                <a:lnTo>
                  <a:pt x="427695" y="10825"/>
                </a:lnTo>
                <a:lnTo>
                  <a:pt x="471877" y="9886"/>
                </a:lnTo>
                <a:lnTo>
                  <a:pt x="518482" y="9607"/>
                </a:lnTo>
                <a:lnTo>
                  <a:pt x="560748" y="9525"/>
                </a:lnTo>
                <a:lnTo>
                  <a:pt x="605139" y="9500"/>
                </a:lnTo>
                <a:lnTo>
                  <a:pt x="646749" y="9493"/>
                </a:lnTo>
                <a:lnTo>
                  <a:pt x="690946" y="9491"/>
                </a:lnTo>
                <a:lnTo>
                  <a:pt x="732499" y="9490"/>
                </a:lnTo>
                <a:lnTo>
                  <a:pt x="777919" y="9490"/>
                </a:lnTo>
                <a:lnTo>
                  <a:pt x="823736" y="6668"/>
                </a:lnTo>
                <a:lnTo>
                  <a:pt x="866804" y="848"/>
                </a:lnTo>
                <a:lnTo>
                  <a:pt x="911792" y="42"/>
                </a:lnTo>
                <a:lnTo>
                  <a:pt x="917062" y="0"/>
                </a:lnTo>
                <a:lnTo>
                  <a:pt x="876078" y="5025"/>
                </a:lnTo>
                <a:lnTo>
                  <a:pt x="839402" y="8608"/>
                </a:lnTo>
                <a:lnTo>
                  <a:pt x="795065" y="9229"/>
                </a:lnTo>
                <a:lnTo>
                  <a:pt x="751001" y="9413"/>
                </a:lnTo>
                <a:lnTo>
                  <a:pt x="712955" y="9456"/>
                </a:lnTo>
                <a:lnTo>
                  <a:pt x="679817" y="9475"/>
                </a:lnTo>
                <a:lnTo>
                  <a:pt x="637362" y="9485"/>
                </a:lnTo>
                <a:lnTo>
                  <a:pt x="597970" y="12311"/>
                </a:lnTo>
                <a:lnTo>
                  <a:pt x="551021" y="17029"/>
                </a:lnTo>
                <a:lnTo>
                  <a:pt x="512244" y="18132"/>
                </a:lnTo>
                <a:lnTo>
                  <a:pt x="473843" y="18623"/>
                </a:lnTo>
                <a:lnTo>
                  <a:pt x="426809" y="19996"/>
                </a:lnTo>
                <a:lnTo>
                  <a:pt x="399330" y="26538"/>
                </a:lnTo>
                <a:lnTo>
                  <a:pt x="398688" y="27206"/>
                </a:lnTo>
                <a:lnTo>
                  <a:pt x="438852" y="28277"/>
                </a:lnTo>
                <a:lnTo>
                  <a:pt x="478971" y="28423"/>
                </a:lnTo>
                <a:lnTo>
                  <a:pt x="516558" y="28488"/>
                </a:lnTo>
                <a:lnTo>
                  <a:pt x="551960" y="28517"/>
                </a:lnTo>
                <a:lnTo>
                  <a:pt x="588861" y="28530"/>
                </a:lnTo>
                <a:lnTo>
                  <a:pt x="626428" y="28535"/>
                </a:lnTo>
                <a:lnTo>
                  <a:pt x="665349" y="28538"/>
                </a:lnTo>
                <a:lnTo>
                  <a:pt x="707342" y="28539"/>
                </a:lnTo>
                <a:lnTo>
                  <a:pt x="750701" y="28539"/>
                </a:lnTo>
                <a:lnTo>
                  <a:pt x="794665" y="28540"/>
                </a:lnTo>
                <a:lnTo>
                  <a:pt x="838900" y="28540"/>
                </a:lnTo>
                <a:lnTo>
                  <a:pt x="883254" y="28540"/>
                </a:lnTo>
                <a:lnTo>
                  <a:pt x="927661" y="27482"/>
                </a:lnTo>
                <a:lnTo>
                  <a:pt x="1016527" y="190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2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SMARTInkShape-Group332"/>
          <p:cNvGrpSpPr/>
          <p:nvPr/>
        </p:nvGrpSpPr>
        <p:grpSpPr>
          <a:xfrm>
            <a:off x="186132" y="394231"/>
            <a:ext cx="446365" cy="234420"/>
            <a:chOff x="186132" y="394231"/>
            <a:chExt cx="446365" cy="234420"/>
          </a:xfrm>
        </p:grpSpPr>
        <p:sp>
          <p:nvSpPr>
            <p:cNvPr id="526" name="SMARTInkShape-1925"/>
            <p:cNvSpPr/>
            <p:nvPr>
              <p:custDataLst>
                <p:tags r:id="rId229"/>
              </p:custDataLst>
            </p:nvPr>
          </p:nvSpPr>
          <p:spPr>
            <a:xfrm>
              <a:off x="352425" y="495300"/>
              <a:ext cx="28576" cy="133351"/>
            </a:xfrm>
            <a:custGeom>
              <a:avLst/>
              <a:gdLst/>
              <a:ahLst/>
              <a:cxnLst/>
              <a:rect l="0" t="0" r="0" b="0"/>
              <a:pathLst>
                <a:path w="28576" h="1333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2117"/>
                  </a:lnTo>
                  <a:lnTo>
                    <a:pt x="9701" y="14150"/>
                  </a:lnTo>
                  <a:lnTo>
                    <a:pt x="15809" y="25947"/>
                  </a:lnTo>
                  <a:lnTo>
                    <a:pt x="23980" y="73170"/>
                  </a:lnTo>
                  <a:lnTo>
                    <a:pt x="28306" y="116425"/>
                  </a:lnTo>
                  <a:lnTo>
                    <a:pt x="2857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926"/>
            <p:cNvSpPr/>
            <p:nvPr>
              <p:custDataLst>
                <p:tags r:id="rId230"/>
              </p:custDataLst>
            </p:nvPr>
          </p:nvSpPr>
          <p:spPr>
            <a:xfrm>
              <a:off x="352425" y="4381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3993"/>
                  </a:lnTo>
                  <a:lnTo>
                    <a:pt x="1986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927"/>
            <p:cNvSpPr/>
            <p:nvPr>
              <p:custDataLst>
                <p:tags r:id="rId231"/>
              </p:custDataLst>
            </p:nvPr>
          </p:nvSpPr>
          <p:spPr>
            <a:xfrm>
              <a:off x="438150" y="50482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0" y="18314"/>
                  </a:lnTo>
                  <a:lnTo>
                    <a:pt x="2822" y="26837"/>
                  </a:lnTo>
                  <a:lnTo>
                    <a:pt x="5056" y="30591"/>
                  </a:lnTo>
                  <a:lnTo>
                    <a:pt x="8937" y="68195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1928"/>
            <p:cNvSpPr/>
            <p:nvPr>
              <p:custDataLst>
                <p:tags r:id="rId232"/>
              </p:custDataLst>
            </p:nvPr>
          </p:nvSpPr>
          <p:spPr>
            <a:xfrm>
              <a:off x="447675" y="4286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929"/>
            <p:cNvSpPr/>
            <p:nvPr>
              <p:custDataLst>
                <p:tags r:id="rId233"/>
              </p:custDataLst>
            </p:nvPr>
          </p:nvSpPr>
          <p:spPr>
            <a:xfrm>
              <a:off x="515233" y="476250"/>
              <a:ext cx="8643" cy="114301"/>
            </a:xfrm>
            <a:custGeom>
              <a:avLst/>
              <a:gdLst/>
              <a:ahLst/>
              <a:cxnLst/>
              <a:rect l="0" t="0" r="0" b="0"/>
              <a:pathLst>
                <a:path w="8643" h="114301">
                  <a:moveTo>
                    <a:pt x="8642" y="0"/>
                  </a:moveTo>
                  <a:lnTo>
                    <a:pt x="8642" y="0"/>
                  </a:lnTo>
                  <a:lnTo>
                    <a:pt x="8642" y="5057"/>
                  </a:lnTo>
                  <a:lnTo>
                    <a:pt x="0" y="42815"/>
                  </a:lnTo>
                  <a:lnTo>
                    <a:pt x="2114" y="77131"/>
                  </a:lnTo>
                  <a:lnTo>
                    <a:pt x="864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1930"/>
            <p:cNvSpPr/>
            <p:nvPr>
              <p:custDataLst>
                <p:tags r:id="rId234"/>
              </p:custDataLst>
            </p:nvPr>
          </p:nvSpPr>
          <p:spPr>
            <a:xfrm>
              <a:off x="506149" y="394231"/>
              <a:ext cx="8202" cy="24870"/>
            </a:xfrm>
            <a:custGeom>
              <a:avLst/>
              <a:gdLst/>
              <a:ahLst/>
              <a:cxnLst/>
              <a:rect l="0" t="0" r="0" b="0"/>
              <a:pathLst>
                <a:path w="8202" h="24870">
                  <a:moveTo>
                    <a:pt x="8201" y="24869"/>
                  </a:moveTo>
                  <a:lnTo>
                    <a:pt x="8201" y="24869"/>
                  </a:lnTo>
                  <a:lnTo>
                    <a:pt x="0" y="266"/>
                  </a:lnTo>
                  <a:lnTo>
                    <a:pt x="617" y="0"/>
                  </a:lnTo>
                  <a:lnTo>
                    <a:pt x="8201" y="5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1931"/>
            <p:cNvSpPr/>
            <p:nvPr>
              <p:custDataLst>
                <p:tags r:id="rId235"/>
              </p:custDataLst>
            </p:nvPr>
          </p:nvSpPr>
          <p:spPr>
            <a:xfrm>
              <a:off x="581025" y="419100"/>
              <a:ext cx="51472" cy="209551"/>
            </a:xfrm>
            <a:custGeom>
              <a:avLst/>
              <a:gdLst/>
              <a:ahLst/>
              <a:cxnLst/>
              <a:rect l="0" t="0" r="0" b="0"/>
              <a:pathLst>
                <a:path w="51472" h="2095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7"/>
                  </a:lnTo>
                  <a:lnTo>
                    <a:pt x="37708" y="52663"/>
                  </a:lnTo>
                  <a:lnTo>
                    <a:pt x="47509" y="70990"/>
                  </a:lnTo>
                  <a:lnTo>
                    <a:pt x="50722" y="79077"/>
                  </a:lnTo>
                  <a:lnTo>
                    <a:pt x="51471" y="99351"/>
                  </a:lnTo>
                  <a:lnTo>
                    <a:pt x="46015" y="145140"/>
                  </a:lnTo>
                  <a:lnTo>
                    <a:pt x="31508" y="172121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1932"/>
            <p:cNvSpPr/>
            <p:nvPr>
              <p:custDataLst>
                <p:tags r:id="rId236"/>
              </p:custDataLst>
            </p:nvPr>
          </p:nvSpPr>
          <p:spPr>
            <a:xfrm>
              <a:off x="186132" y="438150"/>
              <a:ext cx="118669" cy="190501"/>
            </a:xfrm>
            <a:custGeom>
              <a:avLst/>
              <a:gdLst/>
              <a:ahLst/>
              <a:cxnLst/>
              <a:rect l="0" t="0" r="0" b="0"/>
              <a:pathLst>
                <a:path w="118669" h="190501">
                  <a:moveTo>
                    <a:pt x="23418" y="0"/>
                  </a:moveTo>
                  <a:lnTo>
                    <a:pt x="23418" y="0"/>
                  </a:lnTo>
                  <a:lnTo>
                    <a:pt x="13305" y="10113"/>
                  </a:lnTo>
                  <a:lnTo>
                    <a:pt x="8340" y="26367"/>
                  </a:lnTo>
                  <a:lnTo>
                    <a:pt x="96" y="66239"/>
                  </a:lnTo>
                  <a:lnTo>
                    <a:pt x="0" y="82709"/>
                  </a:lnTo>
                  <a:lnTo>
                    <a:pt x="3505" y="120642"/>
                  </a:lnTo>
                  <a:lnTo>
                    <a:pt x="14225" y="151457"/>
                  </a:lnTo>
                  <a:lnTo>
                    <a:pt x="19406" y="158121"/>
                  </a:lnTo>
                  <a:lnTo>
                    <a:pt x="30807" y="165526"/>
                  </a:lnTo>
                  <a:lnTo>
                    <a:pt x="72016" y="181031"/>
                  </a:lnTo>
                  <a:lnTo>
                    <a:pt x="11866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1" name="SMARTInkShape-Group333"/>
          <p:cNvGrpSpPr/>
          <p:nvPr/>
        </p:nvGrpSpPr>
        <p:grpSpPr>
          <a:xfrm>
            <a:off x="905215" y="383648"/>
            <a:ext cx="647361" cy="451119"/>
            <a:chOff x="905215" y="383648"/>
            <a:chExt cx="647361" cy="451119"/>
          </a:xfrm>
        </p:grpSpPr>
        <p:sp>
          <p:nvSpPr>
            <p:cNvPr id="535" name="SMARTInkShape-1933"/>
            <p:cNvSpPr/>
            <p:nvPr>
              <p:custDataLst>
                <p:tags r:id="rId223"/>
              </p:custDataLst>
            </p:nvPr>
          </p:nvSpPr>
          <p:spPr>
            <a:xfrm>
              <a:off x="905215" y="396359"/>
              <a:ext cx="126695" cy="306414"/>
            </a:xfrm>
            <a:custGeom>
              <a:avLst/>
              <a:gdLst/>
              <a:ahLst/>
              <a:cxnLst/>
              <a:rect l="0" t="0" r="0" b="0"/>
              <a:pathLst>
                <a:path w="126695" h="306414">
                  <a:moveTo>
                    <a:pt x="94910" y="79891"/>
                  </a:moveTo>
                  <a:lnTo>
                    <a:pt x="94910" y="79891"/>
                  </a:lnTo>
                  <a:lnTo>
                    <a:pt x="94910" y="74834"/>
                  </a:lnTo>
                  <a:lnTo>
                    <a:pt x="97732" y="69530"/>
                  </a:lnTo>
                  <a:lnTo>
                    <a:pt x="99967" y="66634"/>
                  </a:lnTo>
                  <a:lnTo>
                    <a:pt x="102449" y="57771"/>
                  </a:lnTo>
                  <a:lnTo>
                    <a:pt x="104611" y="47835"/>
                  </a:lnTo>
                  <a:lnTo>
                    <a:pt x="109099" y="39891"/>
                  </a:lnTo>
                  <a:lnTo>
                    <a:pt x="109661" y="35233"/>
                  </a:lnTo>
                  <a:lnTo>
                    <a:pt x="107463" y="24412"/>
                  </a:lnTo>
                  <a:lnTo>
                    <a:pt x="100136" y="15370"/>
                  </a:lnTo>
                  <a:lnTo>
                    <a:pt x="78186" y="941"/>
                  </a:lnTo>
                  <a:lnTo>
                    <a:pt x="63135" y="0"/>
                  </a:lnTo>
                  <a:lnTo>
                    <a:pt x="32660" y="8018"/>
                  </a:lnTo>
                  <a:lnTo>
                    <a:pt x="12730" y="21789"/>
                  </a:lnTo>
                  <a:lnTo>
                    <a:pt x="5469" y="30432"/>
                  </a:lnTo>
                  <a:lnTo>
                    <a:pt x="3533" y="34218"/>
                  </a:lnTo>
                  <a:lnTo>
                    <a:pt x="0" y="80899"/>
                  </a:lnTo>
                  <a:lnTo>
                    <a:pt x="4817" y="108765"/>
                  </a:lnTo>
                  <a:lnTo>
                    <a:pt x="16985" y="133533"/>
                  </a:lnTo>
                  <a:lnTo>
                    <a:pt x="39663" y="165820"/>
                  </a:lnTo>
                  <a:lnTo>
                    <a:pt x="86916" y="206030"/>
                  </a:lnTo>
                  <a:lnTo>
                    <a:pt x="116908" y="237424"/>
                  </a:lnTo>
                  <a:lnTo>
                    <a:pt x="125148" y="253622"/>
                  </a:lnTo>
                  <a:lnTo>
                    <a:pt x="126694" y="268583"/>
                  </a:lnTo>
                  <a:lnTo>
                    <a:pt x="123853" y="281229"/>
                  </a:lnTo>
                  <a:lnTo>
                    <a:pt x="119062" y="290377"/>
                  </a:lnTo>
                  <a:lnTo>
                    <a:pt x="105359" y="301478"/>
                  </a:lnTo>
                  <a:lnTo>
                    <a:pt x="82836" y="306413"/>
                  </a:lnTo>
                  <a:lnTo>
                    <a:pt x="70847" y="304745"/>
                  </a:lnTo>
                  <a:lnTo>
                    <a:pt x="58147" y="297856"/>
                  </a:lnTo>
                  <a:lnTo>
                    <a:pt x="54526" y="295051"/>
                  </a:lnTo>
                  <a:lnTo>
                    <a:pt x="53171" y="292123"/>
                  </a:lnTo>
                  <a:lnTo>
                    <a:pt x="56810" y="279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1934"/>
            <p:cNvSpPr/>
            <p:nvPr>
              <p:custDataLst>
                <p:tags r:id="rId224"/>
              </p:custDataLst>
            </p:nvPr>
          </p:nvSpPr>
          <p:spPr>
            <a:xfrm>
              <a:off x="1066800" y="609600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2857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1935"/>
            <p:cNvSpPr/>
            <p:nvPr>
              <p:custDataLst>
                <p:tags r:id="rId225"/>
              </p:custDataLst>
            </p:nvPr>
          </p:nvSpPr>
          <p:spPr>
            <a:xfrm>
              <a:off x="1076325" y="5334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4468" y="4703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936"/>
            <p:cNvSpPr/>
            <p:nvPr>
              <p:custDataLst>
                <p:tags r:id="rId226"/>
              </p:custDataLst>
            </p:nvPr>
          </p:nvSpPr>
          <p:spPr>
            <a:xfrm>
              <a:off x="1137512" y="563938"/>
              <a:ext cx="110264" cy="102813"/>
            </a:xfrm>
            <a:custGeom>
              <a:avLst/>
              <a:gdLst/>
              <a:ahLst/>
              <a:cxnLst/>
              <a:rect l="0" t="0" r="0" b="0"/>
              <a:pathLst>
                <a:path w="110264" h="102813">
                  <a:moveTo>
                    <a:pt x="5488" y="7562"/>
                  </a:moveTo>
                  <a:lnTo>
                    <a:pt x="5488" y="7562"/>
                  </a:lnTo>
                  <a:lnTo>
                    <a:pt x="432" y="12619"/>
                  </a:lnTo>
                  <a:lnTo>
                    <a:pt x="0" y="14108"/>
                  </a:lnTo>
                  <a:lnTo>
                    <a:pt x="771" y="15101"/>
                  </a:lnTo>
                  <a:lnTo>
                    <a:pt x="2344" y="15763"/>
                  </a:lnTo>
                  <a:lnTo>
                    <a:pt x="3392" y="17263"/>
                  </a:lnTo>
                  <a:lnTo>
                    <a:pt x="4556" y="21751"/>
                  </a:lnTo>
                  <a:lnTo>
                    <a:pt x="5406" y="69102"/>
                  </a:lnTo>
                  <a:lnTo>
                    <a:pt x="5483" y="99130"/>
                  </a:lnTo>
                  <a:lnTo>
                    <a:pt x="8310" y="51998"/>
                  </a:lnTo>
                  <a:lnTo>
                    <a:pt x="15189" y="22351"/>
                  </a:lnTo>
                  <a:lnTo>
                    <a:pt x="25200" y="7975"/>
                  </a:lnTo>
                  <a:lnTo>
                    <a:pt x="31182" y="2454"/>
                  </a:lnTo>
                  <a:lnTo>
                    <a:pt x="37369" y="0"/>
                  </a:lnTo>
                  <a:lnTo>
                    <a:pt x="40500" y="1462"/>
                  </a:lnTo>
                  <a:lnTo>
                    <a:pt x="46802" y="8732"/>
                  </a:lnTo>
                  <a:lnTo>
                    <a:pt x="50308" y="19018"/>
                  </a:lnTo>
                  <a:lnTo>
                    <a:pt x="61150" y="64795"/>
                  </a:lnTo>
                  <a:lnTo>
                    <a:pt x="64799" y="72863"/>
                  </a:lnTo>
                  <a:lnTo>
                    <a:pt x="67254" y="76496"/>
                  </a:lnTo>
                  <a:lnTo>
                    <a:pt x="68890" y="77859"/>
                  </a:lnTo>
                  <a:lnTo>
                    <a:pt x="69981" y="77710"/>
                  </a:lnTo>
                  <a:lnTo>
                    <a:pt x="70708" y="76553"/>
                  </a:lnTo>
                  <a:lnTo>
                    <a:pt x="79682" y="36392"/>
                  </a:lnTo>
                  <a:lnTo>
                    <a:pt x="89485" y="19838"/>
                  </a:lnTo>
                  <a:lnTo>
                    <a:pt x="91120" y="18921"/>
                  </a:lnTo>
                  <a:lnTo>
                    <a:pt x="95758" y="17902"/>
                  </a:lnTo>
                  <a:lnTo>
                    <a:pt x="97418" y="19747"/>
                  </a:lnTo>
                  <a:lnTo>
                    <a:pt x="108083" y="58537"/>
                  </a:lnTo>
                  <a:lnTo>
                    <a:pt x="110263" y="102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1937"/>
            <p:cNvSpPr/>
            <p:nvPr>
              <p:custDataLst>
                <p:tags r:id="rId227"/>
              </p:custDataLst>
            </p:nvPr>
          </p:nvSpPr>
          <p:spPr>
            <a:xfrm>
              <a:off x="1295400" y="564232"/>
              <a:ext cx="64414" cy="270535"/>
            </a:xfrm>
            <a:custGeom>
              <a:avLst/>
              <a:gdLst/>
              <a:ahLst/>
              <a:cxnLst/>
              <a:rect l="0" t="0" r="0" b="0"/>
              <a:pathLst>
                <a:path w="64414" h="270535">
                  <a:moveTo>
                    <a:pt x="0" y="26318"/>
                  </a:moveTo>
                  <a:lnTo>
                    <a:pt x="0" y="26318"/>
                  </a:lnTo>
                  <a:lnTo>
                    <a:pt x="8201" y="18117"/>
                  </a:lnTo>
                  <a:lnTo>
                    <a:pt x="8642" y="18734"/>
                  </a:lnTo>
                  <a:lnTo>
                    <a:pt x="9490" y="62588"/>
                  </a:lnTo>
                  <a:lnTo>
                    <a:pt x="9518" y="109761"/>
                  </a:lnTo>
                  <a:lnTo>
                    <a:pt x="9524" y="154200"/>
                  </a:lnTo>
                  <a:lnTo>
                    <a:pt x="9525" y="194101"/>
                  </a:lnTo>
                  <a:lnTo>
                    <a:pt x="1986" y="239266"/>
                  </a:lnTo>
                  <a:lnTo>
                    <a:pt x="78" y="270534"/>
                  </a:lnTo>
                  <a:lnTo>
                    <a:pt x="7" y="227095"/>
                  </a:lnTo>
                  <a:lnTo>
                    <a:pt x="1060" y="182351"/>
                  </a:lnTo>
                  <a:lnTo>
                    <a:pt x="5057" y="147524"/>
                  </a:lnTo>
                  <a:lnTo>
                    <a:pt x="8201" y="107387"/>
                  </a:lnTo>
                  <a:lnTo>
                    <a:pt x="9133" y="70329"/>
                  </a:lnTo>
                  <a:lnTo>
                    <a:pt x="17012" y="23216"/>
                  </a:lnTo>
                  <a:lnTo>
                    <a:pt x="19203" y="13298"/>
                  </a:lnTo>
                  <a:lnTo>
                    <a:pt x="23704" y="5362"/>
                  </a:lnTo>
                  <a:lnTo>
                    <a:pt x="29232" y="1129"/>
                  </a:lnTo>
                  <a:lnTo>
                    <a:pt x="32188" y="0"/>
                  </a:lnTo>
                  <a:lnTo>
                    <a:pt x="36276" y="1365"/>
                  </a:lnTo>
                  <a:lnTo>
                    <a:pt x="46461" y="8525"/>
                  </a:lnTo>
                  <a:lnTo>
                    <a:pt x="59039" y="24456"/>
                  </a:lnTo>
                  <a:lnTo>
                    <a:pt x="64413" y="47639"/>
                  </a:lnTo>
                  <a:lnTo>
                    <a:pt x="62847" y="62605"/>
                  </a:lnTo>
                  <a:lnTo>
                    <a:pt x="57565" y="76312"/>
                  </a:lnTo>
                  <a:lnTo>
                    <a:pt x="42692" y="94871"/>
                  </a:lnTo>
                  <a:lnTo>
                    <a:pt x="30968" y="103705"/>
                  </a:lnTo>
                  <a:lnTo>
                    <a:pt x="24879" y="105426"/>
                  </a:lnTo>
                  <a:lnTo>
                    <a:pt x="12469" y="104516"/>
                  </a:lnTo>
                  <a:lnTo>
                    <a:pt x="8312" y="101733"/>
                  </a:lnTo>
                  <a:lnTo>
                    <a:pt x="0" y="64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1938"/>
            <p:cNvSpPr/>
            <p:nvPr>
              <p:custDataLst>
                <p:tags r:id="rId228"/>
              </p:custDataLst>
            </p:nvPr>
          </p:nvSpPr>
          <p:spPr>
            <a:xfrm>
              <a:off x="1391115" y="383648"/>
              <a:ext cx="161461" cy="283743"/>
            </a:xfrm>
            <a:custGeom>
              <a:avLst/>
              <a:gdLst/>
              <a:ahLst/>
              <a:cxnLst/>
              <a:rect l="0" t="0" r="0" b="0"/>
              <a:pathLst>
                <a:path w="161461" h="283743">
                  <a:moveTo>
                    <a:pt x="28110" y="16402"/>
                  </a:moveTo>
                  <a:lnTo>
                    <a:pt x="28110" y="16402"/>
                  </a:lnTo>
                  <a:lnTo>
                    <a:pt x="44512" y="0"/>
                  </a:lnTo>
                  <a:lnTo>
                    <a:pt x="41319" y="3193"/>
                  </a:lnTo>
                  <a:lnTo>
                    <a:pt x="33670" y="26011"/>
                  </a:lnTo>
                  <a:lnTo>
                    <a:pt x="29757" y="64640"/>
                  </a:lnTo>
                  <a:lnTo>
                    <a:pt x="18485" y="104543"/>
                  </a:lnTo>
                  <a:lnTo>
                    <a:pt x="9863" y="149406"/>
                  </a:lnTo>
                  <a:lnTo>
                    <a:pt x="1889" y="195114"/>
                  </a:lnTo>
                  <a:lnTo>
                    <a:pt x="0" y="235030"/>
                  </a:lnTo>
                  <a:lnTo>
                    <a:pt x="685" y="271372"/>
                  </a:lnTo>
                  <a:lnTo>
                    <a:pt x="4632" y="282475"/>
                  </a:lnTo>
                  <a:lnTo>
                    <a:pt x="8225" y="283742"/>
                  </a:lnTo>
                  <a:lnTo>
                    <a:pt x="12737" y="282470"/>
                  </a:lnTo>
                  <a:lnTo>
                    <a:pt x="35186" y="265221"/>
                  </a:lnTo>
                  <a:lnTo>
                    <a:pt x="52399" y="227280"/>
                  </a:lnTo>
                  <a:lnTo>
                    <a:pt x="71404" y="183069"/>
                  </a:lnTo>
                  <a:lnTo>
                    <a:pt x="73810" y="171262"/>
                  </a:lnTo>
                  <a:lnTo>
                    <a:pt x="73393" y="167267"/>
                  </a:lnTo>
                  <a:lnTo>
                    <a:pt x="72057" y="164604"/>
                  </a:lnTo>
                  <a:lnTo>
                    <a:pt x="70108" y="162828"/>
                  </a:lnTo>
                  <a:lnTo>
                    <a:pt x="66692" y="164819"/>
                  </a:lnTo>
                  <a:lnTo>
                    <a:pt x="48823" y="188006"/>
                  </a:lnTo>
                  <a:lnTo>
                    <a:pt x="42607" y="201679"/>
                  </a:lnTo>
                  <a:lnTo>
                    <a:pt x="39845" y="218339"/>
                  </a:lnTo>
                  <a:lnTo>
                    <a:pt x="43346" y="245568"/>
                  </a:lnTo>
                  <a:lnTo>
                    <a:pt x="51109" y="258659"/>
                  </a:lnTo>
                  <a:lnTo>
                    <a:pt x="56143" y="263632"/>
                  </a:lnTo>
                  <a:lnTo>
                    <a:pt x="63732" y="265889"/>
                  </a:lnTo>
                  <a:lnTo>
                    <a:pt x="108243" y="264503"/>
                  </a:lnTo>
                  <a:lnTo>
                    <a:pt x="161460" y="245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9" name="SMARTInkShape-Group334"/>
          <p:cNvGrpSpPr/>
          <p:nvPr/>
        </p:nvGrpSpPr>
        <p:grpSpPr>
          <a:xfrm>
            <a:off x="1832837" y="385113"/>
            <a:ext cx="671594" cy="531984"/>
            <a:chOff x="1832837" y="385113"/>
            <a:chExt cx="671594" cy="531984"/>
          </a:xfrm>
        </p:grpSpPr>
        <p:sp>
          <p:nvSpPr>
            <p:cNvPr id="542" name="SMARTInkShape-1939"/>
            <p:cNvSpPr/>
            <p:nvPr>
              <p:custDataLst>
                <p:tags r:id="rId216"/>
              </p:custDataLst>
            </p:nvPr>
          </p:nvSpPr>
          <p:spPr>
            <a:xfrm>
              <a:off x="1832837" y="385113"/>
              <a:ext cx="195989" cy="276868"/>
            </a:xfrm>
            <a:custGeom>
              <a:avLst/>
              <a:gdLst/>
              <a:ahLst/>
              <a:cxnLst/>
              <a:rect l="0" t="0" r="0" b="0"/>
              <a:pathLst>
                <a:path w="195989" h="276868">
                  <a:moveTo>
                    <a:pt x="5488" y="110187"/>
                  </a:moveTo>
                  <a:lnTo>
                    <a:pt x="5488" y="110187"/>
                  </a:lnTo>
                  <a:lnTo>
                    <a:pt x="5488" y="101986"/>
                  </a:lnTo>
                  <a:lnTo>
                    <a:pt x="432" y="106111"/>
                  </a:lnTo>
                  <a:lnTo>
                    <a:pt x="0" y="109586"/>
                  </a:lnTo>
                  <a:lnTo>
                    <a:pt x="4556" y="146457"/>
                  </a:lnTo>
                  <a:lnTo>
                    <a:pt x="5304" y="191513"/>
                  </a:lnTo>
                  <a:lnTo>
                    <a:pt x="5464" y="234896"/>
                  </a:lnTo>
                  <a:lnTo>
                    <a:pt x="5487" y="276867"/>
                  </a:lnTo>
                  <a:lnTo>
                    <a:pt x="5488" y="238577"/>
                  </a:lnTo>
                  <a:lnTo>
                    <a:pt x="5488" y="196814"/>
                  </a:lnTo>
                  <a:lnTo>
                    <a:pt x="5488" y="152435"/>
                  </a:lnTo>
                  <a:lnTo>
                    <a:pt x="5488" y="120144"/>
                  </a:lnTo>
                  <a:lnTo>
                    <a:pt x="8310" y="80682"/>
                  </a:lnTo>
                  <a:lnTo>
                    <a:pt x="13689" y="38272"/>
                  </a:lnTo>
                  <a:lnTo>
                    <a:pt x="21298" y="7513"/>
                  </a:lnTo>
                  <a:lnTo>
                    <a:pt x="22378" y="5754"/>
                  </a:lnTo>
                  <a:lnTo>
                    <a:pt x="23098" y="5640"/>
                  </a:lnTo>
                  <a:lnTo>
                    <a:pt x="42725" y="45204"/>
                  </a:lnTo>
                  <a:lnTo>
                    <a:pt x="60148" y="72588"/>
                  </a:lnTo>
                  <a:lnTo>
                    <a:pt x="75290" y="85715"/>
                  </a:lnTo>
                  <a:lnTo>
                    <a:pt x="83773" y="90698"/>
                  </a:lnTo>
                  <a:lnTo>
                    <a:pt x="98842" y="93411"/>
                  </a:lnTo>
                  <a:lnTo>
                    <a:pt x="105824" y="92653"/>
                  </a:lnTo>
                  <a:lnTo>
                    <a:pt x="119226" y="86166"/>
                  </a:lnTo>
                  <a:lnTo>
                    <a:pt x="140020" y="69812"/>
                  </a:lnTo>
                  <a:lnTo>
                    <a:pt x="150948" y="54597"/>
                  </a:lnTo>
                  <a:lnTo>
                    <a:pt x="163063" y="23947"/>
                  </a:lnTo>
                  <a:lnTo>
                    <a:pt x="167182" y="5142"/>
                  </a:lnTo>
                  <a:lnTo>
                    <a:pt x="169376" y="2057"/>
                  </a:lnTo>
                  <a:lnTo>
                    <a:pt x="171897" y="0"/>
                  </a:lnTo>
                  <a:lnTo>
                    <a:pt x="173577" y="1804"/>
                  </a:lnTo>
                  <a:lnTo>
                    <a:pt x="176274" y="33157"/>
                  </a:lnTo>
                  <a:lnTo>
                    <a:pt x="176741" y="74663"/>
                  </a:lnTo>
                  <a:lnTo>
                    <a:pt x="176880" y="117653"/>
                  </a:lnTo>
                  <a:lnTo>
                    <a:pt x="176927" y="165049"/>
                  </a:lnTo>
                  <a:lnTo>
                    <a:pt x="184540" y="204985"/>
                  </a:lnTo>
                  <a:lnTo>
                    <a:pt x="195988" y="243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1940"/>
            <p:cNvSpPr/>
            <p:nvPr>
              <p:custDataLst>
                <p:tags r:id="rId217"/>
              </p:custDataLst>
            </p:nvPr>
          </p:nvSpPr>
          <p:spPr>
            <a:xfrm>
              <a:off x="2070150" y="514350"/>
              <a:ext cx="66572" cy="139381"/>
            </a:xfrm>
            <a:custGeom>
              <a:avLst/>
              <a:gdLst/>
              <a:ahLst/>
              <a:cxnLst/>
              <a:rect l="0" t="0" r="0" b="0"/>
              <a:pathLst>
                <a:path w="66572" h="139381">
                  <a:moveTo>
                    <a:pt x="53925" y="9525"/>
                  </a:moveTo>
                  <a:lnTo>
                    <a:pt x="53925" y="9525"/>
                  </a:lnTo>
                  <a:lnTo>
                    <a:pt x="43812" y="9525"/>
                  </a:lnTo>
                  <a:lnTo>
                    <a:pt x="36025" y="12347"/>
                  </a:lnTo>
                  <a:lnTo>
                    <a:pt x="32467" y="14582"/>
                  </a:lnTo>
                  <a:lnTo>
                    <a:pt x="7661" y="50229"/>
                  </a:lnTo>
                  <a:lnTo>
                    <a:pt x="0" y="71915"/>
                  </a:lnTo>
                  <a:lnTo>
                    <a:pt x="2787" y="96803"/>
                  </a:lnTo>
                  <a:lnTo>
                    <a:pt x="19249" y="131078"/>
                  </a:lnTo>
                  <a:lnTo>
                    <a:pt x="23399" y="135010"/>
                  </a:lnTo>
                  <a:lnTo>
                    <a:pt x="33655" y="139380"/>
                  </a:lnTo>
                  <a:lnTo>
                    <a:pt x="45269" y="138499"/>
                  </a:lnTo>
                  <a:lnTo>
                    <a:pt x="51330" y="136783"/>
                  </a:lnTo>
                  <a:lnTo>
                    <a:pt x="56428" y="132464"/>
                  </a:lnTo>
                  <a:lnTo>
                    <a:pt x="64915" y="119198"/>
                  </a:lnTo>
                  <a:lnTo>
                    <a:pt x="66571" y="99896"/>
                  </a:lnTo>
                  <a:lnTo>
                    <a:pt x="56257" y="53725"/>
                  </a:lnTo>
                  <a:lnTo>
                    <a:pt x="44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1941"/>
            <p:cNvSpPr/>
            <p:nvPr>
              <p:custDataLst>
                <p:tags r:id="rId218"/>
              </p:custDataLst>
            </p:nvPr>
          </p:nvSpPr>
          <p:spPr>
            <a:xfrm>
              <a:off x="2143125" y="485775"/>
              <a:ext cx="104776" cy="155305"/>
            </a:xfrm>
            <a:custGeom>
              <a:avLst/>
              <a:gdLst/>
              <a:ahLst/>
              <a:cxnLst/>
              <a:rect l="0" t="0" r="0" b="0"/>
              <a:pathLst>
                <a:path w="104776" h="155305">
                  <a:moveTo>
                    <a:pt x="0" y="28575"/>
                  </a:moveTo>
                  <a:lnTo>
                    <a:pt x="0" y="28575"/>
                  </a:lnTo>
                  <a:lnTo>
                    <a:pt x="0" y="33632"/>
                  </a:lnTo>
                  <a:lnTo>
                    <a:pt x="21458" y="77480"/>
                  </a:lnTo>
                  <a:lnTo>
                    <a:pt x="35763" y="124607"/>
                  </a:lnTo>
                  <a:lnTo>
                    <a:pt x="47791" y="149105"/>
                  </a:lnTo>
                  <a:lnTo>
                    <a:pt x="50910" y="153378"/>
                  </a:lnTo>
                  <a:lnTo>
                    <a:pt x="52990" y="155169"/>
                  </a:lnTo>
                  <a:lnTo>
                    <a:pt x="54377" y="155304"/>
                  </a:lnTo>
                  <a:lnTo>
                    <a:pt x="56976" y="151574"/>
                  </a:lnTo>
                  <a:lnTo>
                    <a:pt x="70245" y="115942"/>
                  </a:lnTo>
                  <a:lnTo>
                    <a:pt x="81570" y="72095"/>
                  </a:lnTo>
                  <a:lnTo>
                    <a:pt x="91906" y="29216"/>
                  </a:lnTo>
                  <a:lnTo>
                    <a:pt x="95318" y="1477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942"/>
            <p:cNvSpPr/>
            <p:nvPr>
              <p:custDataLst>
                <p:tags r:id="rId219"/>
              </p:custDataLst>
            </p:nvPr>
          </p:nvSpPr>
          <p:spPr>
            <a:xfrm>
              <a:off x="2266950" y="53340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1058" y="35648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1943"/>
            <p:cNvSpPr/>
            <p:nvPr>
              <p:custDataLst>
                <p:tags r:id="rId220"/>
              </p:custDataLst>
            </p:nvPr>
          </p:nvSpPr>
          <p:spPr>
            <a:xfrm>
              <a:off x="2281395" y="430341"/>
              <a:ext cx="14131" cy="17335"/>
            </a:xfrm>
            <a:custGeom>
              <a:avLst/>
              <a:gdLst/>
              <a:ahLst/>
              <a:cxnLst/>
              <a:rect l="0" t="0" r="0" b="0"/>
              <a:pathLst>
                <a:path w="14131" h="17335">
                  <a:moveTo>
                    <a:pt x="14130" y="17334"/>
                  </a:moveTo>
                  <a:lnTo>
                    <a:pt x="14130" y="17334"/>
                  </a:lnTo>
                  <a:lnTo>
                    <a:pt x="14130" y="12277"/>
                  </a:lnTo>
                  <a:lnTo>
                    <a:pt x="11308" y="6973"/>
                  </a:lnTo>
                  <a:lnTo>
                    <a:pt x="9074" y="4077"/>
                  </a:lnTo>
                  <a:lnTo>
                    <a:pt x="3769" y="859"/>
                  </a:lnTo>
                  <a:lnTo>
                    <a:pt x="872" y="0"/>
                  </a:lnTo>
                  <a:lnTo>
                    <a:pt x="0" y="487"/>
                  </a:lnTo>
                  <a:lnTo>
                    <a:pt x="477" y="1869"/>
                  </a:lnTo>
                  <a:lnTo>
                    <a:pt x="1853" y="3849"/>
                  </a:lnTo>
                  <a:lnTo>
                    <a:pt x="4605" y="1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1944"/>
            <p:cNvSpPr/>
            <p:nvPr>
              <p:custDataLst>
                <p:tags r:id="rId221"/>
              </p:custDataLst>
            </p:nvPr>
          </p:nvSpPr>
          <p:spPr>
            <a:xfrm>
              <a:off x="2314575" y="510743"/>
              <a:ext cx="85726" cy="122933"/>
            </a:xfrm>
            <a:custGeom>
              <a:avLst/>
              <a:gdLst/>
              <a:ahLst/>
              <a:cxnLst/>
              <a:rect l="0" t="0" r="0" b="0"/>
              <a:pathLst>
                <a:path w="85726" h="122933">
                  <a:moveTo>
                    <a:pt x="0" y="13132"/>
                  </a:moveTo>
                  <a:lnTo>
                    <a:pt x="0" y="13132"/>
                  </a:lnTo>
                  <a:lnTo>
                    <a:pt x="0" y="18189"/>
                  </a:lnTo>
                  <a:lnTo>
                    <a:pt x="8642" y="49401"/>
                  </a:lnTo>
                  <a:lnTo>
                    <a:pt x="9447" y="92987"/>
                  </a:lnTo>
                  <a:lnTo>
                    <a:pt x="9518" y="122932"/>
                  </a:lnTo>
                  <a:lnTo>
                    <a:pt x="12346" y="107924"/>
                  </a:lnTo>
                  <a:lnTo>
                    <a:pt x="19225" y="66184"/>
                  </a:lnTo>
                  <a:lnTo>
                    <a:pt x="29237" y="24043"/>
                  </a:lnTo>
                  <a:lnTo>
                    <a:pt x="35219" y="7398"/>
                  </a:lnTo>
                  <a:lnTo>
                    <a:pt x="41406" y="0"/>
                  </a:lnTo>
                  <a:lnTo>
                    <a:pt x="45596" y="144"/>
                  </a:lnTo>
                  <a:lnTo>
                    <a:pt x="55895" y="5948"/>
                  </a:lnTo>
                  <a:lnTo>
                    <a:pt x="59489" y="12576"/>
                  </a:lnTo>
                  <a:lnTo>
                    <a:pt x="67102" y="57002"/>
                  </a:lnTo>
                  <a:lnTo>
                    <a:pt x="74093" y="79400"/>
                  </a:lnTo>
                  <a:lnTo>
                    <a:pt x="85725" y="98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1945"/>
            <p:cNvSpPr/>
            <p:nvPr>
              <p:custDataLst>
                <p:tags r:id="rId222"/>
              </p:custDataLst>
            </p:nvPr>
          </p:nvSpPr>
          <p:spPr>
            <a:xfrm>
              <a:off x="2400300" y="515518"/>
              <a:ext cx="104131" cy="401579"/>
            </a:xfrm>
            <a:custGeom>
              <a:avLst/>
              <a:gdLst/>
              <a:ahLst/>
              <a:cxnLst/>
              <a:rect l="0" t="0" r="0" b="0"/>
              <a:pathLst>
                <a:path w="104131" h="401579">
                  <a:moveTo>
                    <a:pt x="76200" y="55982"/>
                  </a:moveTo>
                  <a:lnTo>
                    <a:pt x="76200" y="55982"/>
                  </a:lnTo>
                  <a:lnTo>
                    <a:pt x="81256" y="50925"/>
                  </a:lnTo>
                  <a:lnTo>
                    <a:pt x="89458" y="32611"/>
                  </a:lnTo>
                  <a:lnTo>
                    <a:pt x="93534" y="12133"/>
                  </a:lnTo>
                  <a:lnTo>
                    <a:pt x="93048" y="7700"/>
                  </a:lnTo>
                  <a:lnTo>
                    <a:pt x="91665" y="4744"/>
                  </a:lnTo>
                  <a:lnTo>
                    <a:pt x="89685" y="2773"/>
                  </a:lnTo>
                  <a:lnTo>
                    <a:pt x="84663" y="584"/>
                  </a:lnTo>
                  <a:lnTo>
                    <a:pt x="81842" y="0"/>
                  </a:lnTo>
                  <a:lnTo>
                    <a:pt x="62702" y="9291"/>
                  </a:lnTo>
                  <a:lnTo>
                    <a:pt x="47036" y="20393"/>
                  </a:lnTo>
                  <a:lnTo>
                    <a:pt x="42072" y="29934"/>
                  </a:lnTo>
                  <a:lnTo>
                    <a:pt x="40748" y="35442"/>
                  </a:lnTo>
                  <a:lnTo>
                    <a:pt x="41982" y="39113"/>
                  </a:lnTo>
                  <a:lnTo>
                    <a:pt x="44921" y="41561"/>
                  </a:lnTo>
                  <a:lnTo>
                    <a:pt x="48998" y="43193"/>
                  </a:lnTo>
                  <a:lnTo>
                    <a:pt x="52773" y="43223"/>
                  </a:lnTo>
                  <a:lnTo>
                    <a:pt x="75629" y="37023"/>
                  </a:lnTo>
                  <a:lnTo>
                    <a:pt x="77145" y="52159"/>
                  </a:lnTo>
                  <a:lnTo>
                    <a:pt x="82713" y="72606"/>
                  </a:lnTo>
                  <a:lnTo>
                    <a:pt x="85891" y="109709"/>
                  </a:lnTo>
                  <a:lnTo>
                    <a:pt x="93088" y="155063"/>
                  </a:lnTo>
                  <a:lnTo>
                    <a:pt x="101511" y="198303"/>
                  </a:lnTo>
                  <a:lnTo>
                    <a:pt x="104130" y="237984"/>
                  </a:lnTo>
                  <a:lnTo>
                    <a:pt x="101762" y="276420"/>
                  </a:lnTo>
                  <a:lnTo>
                    <a:pt x="91480" y="323539"/>
                  </a:lnTo>
                  <a:lnTo>
                    <a:pt x="72711" y="367536"/>
                  </a:lnTo>
                  <a:lnTo>
                    <a:pt x="64772" y="383539"/>
                  </a:lnTo>
                  <a:lnTo>
                    <a:pt x="52071" y="394885"/>
                  </a:lnTo>
                  <a:lnTo>
                    <a:pt x="37960" y="401339"/>
                  </a:lnTo>
                  <a:lnTo>
                    <a:pt x="32714" y="401578"/>
                  </a:lnTo>
                  <a:lnTo>
                    <a:pt x="28160" y="400680"/>
                  </a:lnTo>
                  <a:lnTo>
                    <a:pt x="17454" y="391214"/>
                  </a:lnTo>
                  <a:lnTo>
                    <a:pt x="0" y="370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9" name="SMARTInkShape-Group335"/>
          <p:cNvGrpSpPr/>
          <p:nvPr/>
        </p:nvGrpSpPr>
        <p:grpSpPr>
          <a:xfrm>
            <a:off x="838200" y="351228"/>
            <a:ext cx="3019426" cy="506023"/>
            <a:chOff x="838200" y="351228"/>
            <a:chExt cx="3019426" cy="506023"/>
          </a:xfrm>
        </p:grpSpPr>
        <p:sp>
          <p:nvSpPr>
            <p:cNvPr id="550" name="SMARTInkShape-1946"/>
            <p:cNvSpPr/>
            <p:nvPr>
              <p:custDataLst>
                <p:tags r:id="rId207"/>
              </p:custDataLst>
            </p:nvPr>
          </p:nvSpPr>
          <p:spPr>
            <a:xfrm>
              <a:off x="2771775" y="351228"/>
              <a:ext cx="133351" cy="325048"/>
            </a:xfrm>
            <a:custGeom>
              <a:avLst/>
              <a:gdLst/>
              <a:ahLst/>
              <a:cxnLst/>
              <a:rect l="0" t="0" r="0" b="0"/>
              <a:pathLst>
                <a:path w="133351" h="325048">
                  <a:moveTo>
                    <a:pt x="0" y="325047"/>
                  </a:moveTo>
                  <a:lnTo>
                    <a:pt x="0" y="325047"/>
                  </a:lnTo>
                  <a:lnTo>
                    <a:pt x="5056" y="325047"/>
                  </a:lnTo>
                  <a:lnTo>
                    <a:pt x="6546" y="323989"/>
                  </a:lnTo>
                  <a:lnTo>
                    <a:pt x="7539" y="322225"/>
                  </a:lnTo>
                  <a:lnTo>
                    <a:pt x="8936" y="311864"/>
                  </a:lnTo>
                  <a:lnTo>
                    <a:pt x="10506" y="270198"/>
                  </a:lnTo>
                  <a:lnTo>
                    <a:pt x="19871" y="229115"/>
                  </a:lnTo>
                  <a:lnTo>
                    <a:pt x="25765" y="195627"/>
                  </a:lnTo>
                  <a:lnTo>
                    <a:pt x="31912" y="156049"/>
                  </a:lnTo>
                  <a:lnTo>
                    <a:pt x="41323" y="112343"/>
                  </a:lnTo>
                  <a:lnTo>
                    <a:pt x="50815" y="69172"/>
                  </a:lnTo>
                  <a:lnTo>
                    <a:pt x="60329" y="27923"/>
                  </a:lnTo>
                  <a:lnTo>
                    <a:pt x="69851" y="4059"/>
                  </a:lnTo>
                  <a:lnTo>
                    <a:pt x="73026" y="989"/>
                  </a:lnTo>
                  <a:lnTo>
                    <a:pt x="76201" y="0"/>
                  </a:lnTo>
                  <a:lnTo>
                    <a:pt x="79376" y="399"/>
                  </a:lnTo>
                  <a:lnTo>
                    <a:pt x="81492" y="2781"/>
                  </a:lnTo>
                  <a:lnTo>
                    <a:pt x="83844" y="11073"/>
                  </a:lnTo>
                  <a:lnTo>
                    <a:pt x="88299" y="57662"/>
                  </a:lnTo>
                  <a:lnTo>
                    <a:pt x="96013" y="95186"/>
                  </a:lnTo>
                  <a:lnTo>
                    <a:pt x="101939" y="128695"/>
                  </a:lnTo>
                  <a:lnTo>
                    <a:pt x="108101" y="164754"/>
                  </a:lnTo>
                  <a:lnTo>
                    <a:pt x="114367" y="199125"/>
                  </a:lnTo>
                  <a:lnTo>
                    <a:pt x="121023" y="239759"/>
                  </a:lnTo>
                  <a:lnTo>
                    <a:pt x="128328" y="282565"/>
                  </a:lnTo>
                  <a:lnTo>
                    <a:pt x="133350" y="305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1947"/>
            <p:cNvSpPr/>
            <p:nvPr>
              <p:custDataLst>
                <p:tags r:id="rId208"/>
              </p:custDataLst>
            </p:nvPr>
          </p:nvSpPr>
          <p:spPr>
            <a:xfrm>
              <a:off x="2786743" y="552450"/>
              <a:ext cx="89808" cy="1"/>
            </a:xfrm>
            <a:custGeom>
              <a:avLst/>
              <a:gdLst/>
              <a:ahLst/>
              <a:cxnLst/>
              <a:rect l="0" t="0" r="0" b="0"/>
              <a:pathLst>
                <a:path w="89808" h="1">
                  <a:moveTo>
                    <a:pt x="32657" y="0"/>
                  </a:moveTo>
                  <a:lnTo>
                    <a:pt x="32657" y="0"/>
                  </a:lnTo>
                  <a:lnTo>
                    <a:pt x="0" y="0"/>
                  </a:lnTo>
                  <a:lnTo>
                    <a:pt x="44032" y="0"/>
                  </a:lnTo>
                  <a:lnTo>
                    <a:pt x="898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1948"/>
            <p:cNvSpPr/>
            <p:nvPr>
              <p:custDataLst>
                <p:tags r:id="rId209"/>
              </p:custDataLst>
            </p:nvPr>
          </p:nvSpPr>
          <p:spPr>
            <a:xfrm>
              <a:off x="2924175" y="504825"/>
              <a:ext cx="114301" cy="110492"/>
            </a:xfrm>
            <a:custGeom>
              <a:avLst/>
              <a:gdLst/>
              <a:ahLst/>
              <a:cxnLst/>
              <a:rect l="0" t="0" r="0" b="0"/>
              <a:pathLst>
                <a:path w="114301" h="110492">
                  <a:moveTo>
                    <a:pt x="0" y="28575"/>
                  </a:moveTo>
                  <a:lnTo>
                    <a:pt x="0" y="28575"/>
                  </a:lnTo>
                  <a:lnTo>
                    <a:pt x="6546" y="43784"/>
                  </a:lnTo>
                  <a:lnTo>
                    <a:pt x="16868" y="86141"/>
                  </a:lnTo>
                  <a:lnTo>
                    <a:pt x="25694" y="105016"/>
                  </a:lnTo>
                  <a:lnTo>
                    <a:pt x="31881" y="110174"/>
                  </a:lnTo>
                  <a:lnTo>
                    <a:pt x="35012" y="110491"/>
                  </a:lnTo>
                  <a:lnTo>
                    <a:pt x="41314" y="108021"/>
                  </a:lnTo>
                  <a:lnTo>
                    <a:pt x="55868" y="95624"/>
                  </a:lnTo>
                  <a:lnTo>
                    <a:pt x="68529" y="73489"/>
                  </a:lnTo>
                  <a:lnTo>
                    <a:pt x="76802" y="5171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1949"/>
            <p:cNvSpPr/>
            <p:nvPr>
              <p:custDataLst>
                <p:tags r:id="rId210"/>
              </p:custDataLst>
            </p:nvPr>
          </p:nvSpPr>
          <p:spPr>
            <a:xfrm>
              <a:off x="3039799" y="506723"/>
              <a:ext cx="103452" cy="118882"/>
            </a:xfrm>
            <a:custGeom>
              <a:avLst/>
              <a:gdLst/>
              <a:ahLst/>
              <a:cxnLst/>
              <a:rect l="0" t="0" r="0" b="0"/>
              <a:pathLst>
                <a:path w="103452" h="118882">
                  <a:moveTo>
                    <a:pt x="8201" y="7627"/>
                  </a:moveTo>
                  <a:lnTo>
                    <a:pt x="8201" y="7627"/>
                  </a:lnTo>
                  <a:lnTo>
                    <a:pt x="3145" y="12684"/>
                  </a:lnTo>
                  <a:lnTo>
                    <a:pt x="0" y="30998"/>
                  </a:lnTo>
                  <a:lnTo>
                    <a:pt x="617" y="35907"/>
                  </a:lnTo>
                  <a:lnTo>
                    <a:pt x="2087" y="39181"/>
                  </a:lnTo>
                  <a:lnTo>
                    <a:pt x="4125" y="41363"/>
                  </a:lnTo>
                  <a:lnTo>
                    <a:pt x="9211" y="43787"/>
                  </a:lnTo>
                  <a:lnTo>
                    <a:pt x="12050" y="44434"/>
                  </a:lnTo>
                  <a:lnTo>
                    <a:pt x="20848" y="39508"/>
                  </a:lnTo>
                  <a:lnTo>
                    <a:pt x="38686" y="24155"/>
                  </a:lnTo>
                  <a:lnTo>
                    <a:pt x="42916" y="17442"/>
                  </a:lnTo>
                  <a:lnTo>
                    <a:pt x="45298" y="7713"/>
                  </a:lnTo>
                  <a:lnTo>
                    <a:pt x="45633" y="4509"/>
                  </a:lnTo>
                  <a:lnTo>
                    <a:pt x="44797" y="2374"/>
                  </a:lnTo>
                  <a:lnTo>
                    <a:pt x="43182" y="950"/>
                  </a:lnTo>
                  <a:lnTo>
                    <a:pt x="41046" y="0"/>
                  </a:lnTo>
                  <a:lnTo>
                    <a:pt x="33030" y="7412"/>
                  </a:lnTo>
                  <a:lnTo>
                    <a:pt x="19438" y="29436"/>
                  </a:lnTo>
                  <a:lnTo>
                    <a:pt x="13195" y="46953"/>
                  </a:lnTo>
                  <a:lnTo>
                    <a:pt x="10739" y="74665"/>
                  </a:lnTo>
                  <a:lnTo>
                    <a:pt x="13915" y="93513"/>
                  </a:lnTo>
                  <a:lnTo>
                    <a:pt x="21677" y="106829"/>
                  </a:lnTo>
                  <a:lnTo>
                    <a:pt x="26710" y="111862"/>
                  </a:lnTo>
                  <a:lnTo>
                    <a:pt x="40769" y="117454"/>
                  </a:lnTo>
                  <a:lnTo>
                    <a:pt x="56542" y="118881"/>
                  </a:lnTo>
                  <a:lnTo>
                    <a:pt x="70608" y="115987"/>
                  </a:lnTo>
                  <a:lnTo>
                    <a:pt x="103451" y="93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950"/>
            <p:cNvSpPr/>
            <p:nvPr>
              <p:custDataLst>
                <p:tags r:id="rId211"/>
              </p:custDataLst>
            </p:nvPr>
          </p:nvSpPr>
          <p:spPr>
            <a:xfrm>
              <a:off x="3181350" y="481503"/>
              <a:ext cx="76201" cy="148867"/>
            </a:xfrm>
            <a:custGeom>
              <a:avLst/>
              <a:gdLst/>
              <a:ahLst/>
              <a:cxnLst/>
              <a:rect l="0" t="0" r="0" b="0"/>
              <a:pathLst>
                <a:path w="76201" h="148867">
                  <a:moveTo>
                    <a:pt x="0" y="23322"/>
                  </a:moveTo>
                  <a:lnTo>
                    <a:pt x="0" y="23322"/>
                  </a:lnTo>
                  <a:lnTo>
                    <a:pt x="0" y="0"/>
                  </a:lnTo>
                  <a:lnTo>
                    <a:pt x="1058" y="366"/>
                  </a:lnTo>
                  <a:lnTo>
                    <a:pt x="5056" y="6416"/>
                  </a:lnTo>
                  <a:lnTo>
                    <a:pt x="22666" y="52397"/>
                  </a:lnTo>
                  <a:lnTo>
                    <a:pt x="35336" y="85673"/>
                  </a:lnTo>
                  <a:lnTo>
                    <a:pt x="43224" y="119453"/>
                  </a:lnTo>
                  <a:lnTo>
                    <a:pt x="38984" y="148138"/>
                  </a:lnTo>
                  <a:lnTo>
                    <a:pt x="38689" y="148866"/>
                  </a:lnTo>
                  <a:lnTo>
                    <a:pt x="37216" y="139778"/>
                  </a:lnTo>
                  <a:lnTo>
                    <a:pt x="31606" y="121563"/>
                  </a:lnTo>
                  <a:lnTo>
                    <a:pt x="30531" y="91353"/>
                  </a:lnTo>
                  <a:lnTo>
                    <a:pt x="41951" y="47607"/>
                  </a:lnTo>
                  <a:lnTo>
                    <a:pt x="76200" y="4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1951"/>
            <p:cNvSpPr/>
            <p:nvPr>
              <p:custDataLst>
                <p:tags r:id="rId212"/>
              </p:custDataLst>
            </p:nvPr>
          </p:nvSpPr>
          <p:spPr>
            <a:xfrm>
              <a:off x="3262794" y="505333"/>
              <a:ext cx="375757" cy="329356"/>
            </a:xfrm>
            <a:custGeom>
              <a:avLst/>
              <a:gdLst/>
              <a:ahLst/>
              <a:cxnLst/>
              <a:rect l="0" t="0" r="0" b="0"/>
              <a:pathLst>
                <a:path w="375757" h="329356">
                  <a:moveTo>
                    <a:pt x="70956" y="18542"/>
                  </a:moveTo>
                  <a:lnTo>
                    <a:pt x="70956" y="18542"/>
                  </a:lnTo>
                  <a:lnTo>
                    <a:pt x="65899" y="13485"/>
                  </a:lnTo>
                  <a:lnTo>
                    <a:pt x="63417" y="8181"/>
                  </a:lnTo>
                  <a:lnTo>
                    <a:pt x="62755" y="5285"/>
                  </a:lnTo>
                  <a:lnTo>
                    <a:pt x="61255" y="3354"/>
                  </a:lnTo>
                  <a:lnTo>
                    <a:pt x="56767" y="1208"/>
                  </a:lnTo>
                  <a:lnTo>
                    <a:pt x="43233" y="0"/>
                  </a:lnTo>
                  <a:lnTo>
                    <a:pt x="34646" y="2540"/>
                  </a:lnTo>
                  <a:lnTo>
                    <a:pt x="15453" y="17851"/>
                  </a:lnTo>
                  <a:lnTo>
                    <a:pt x="9246" y="26349"/>
                  </a:lnTo>
                  <a:lnTo>
                    <a:pt x="205" y="50541"/>
                  </a:lnTo>
                  <a:lnTo>
                    <a:pt x="0" y="67689"/>
                  </a:lnTo>
                  <a:lnTo>
                    <a:pt x="1427" y="76706"/>
                  </a:lnTo>
                  <a:lnTo>
                    <a:pt x="8657" y="89548"/>
                  </a:lnTo>
                  <a:lnTo>
                    <a:pt x="13548" y="94455"/>
                  </a:lnTo>
                  <a:lnTo>
                    <a:pt x="24627" y="99906"/>
                  </a:lnTo>
                  <a:lnTo>
                    <a:pt x="30545" y="101360"/>
                  </a:lnTo>
                  <a:lnTo>
                    <a:pt x="36607" y="100212"/>
                  </a:lnTo>
                  <a:lnTo>
                    <a:pt x="54193" y="89542"/>
                  </a:lnTo>
                  <a:lnTo>
                    <a:pt x="62800" y="82553"/>
                  </a:lnTo>
                  <a:lnTo>
                    <a:pt x="67331" y="73097"/>
                  </a:lnTo>
                  <a:lnTo>
                    <a:pt x="70240" y="54836"/>
                  </a:lnTo>
                  <a:lnTo>
                    <a:pt x="69420" y="52263"/>
                  </a:lnTo>
                  <a:lnTo>
                    <a:pt x="67815" y="50548"/>
                  </a:lnTo>
                  <a:lnTo>
                    <a:pt x="65687" y="49404"/>
                  </a:lnTo>
                  <a:lnTo>
                    <a:pt x="64268" y="49700"/>
                  </a:lnTo>
                  <a:lnTo>
                    <a:pt x="63323" y="50956"/>
                  </a:lnTo>
                  <a:lnTo>
                    <a:pt x="62272" y="56231"/>
                  </a:lnTo>
                  <a:lnTo>
                    <a:pt x="61805" y="65632"/>
                  </a:lnTo>
                  <a:lnTo>
                    <a:pt x="64419" y="74043"/>
                  </a:lnTo>
                  <a:lnTo>
                    <a:pt x="66598" y="77768"/>
                  </a:lnTo>
                  <a:lnTo>
                    <a:pt x="79778" y="88066"/>
                  </a:lnTo>
                  <a:lnTo>
                    <a:pt x="97089" y="92764"/>
                  </a:lnTo>
                  <a:lnTo>
                    <a:pt x="120680" y="89099"/>
                  </a:lnTo>
                  <a:lnTo>
                    <a:pt x="142721" y="81311"/>
                  </a:lnTo>
                  <a:lnTo>
                    <a:pt x="176914" y="46526"/>
                  </a:lnTo>
                  <a:lnTo>
                    <a:pt x="178636" y="41431"/>
                  </a:lnTo>
                  <a:lnTo>
                    <a:pt x="177728" y="30126"/>
                  </a:lnTo>
                  <a:lnTo>
                    <a:pt x="176004" y="26265"/>
                  </a:lnTo>
                  <a:lnTo>
                    <a:pt x="173796" y="23691"/>
                  </a:lnTo>
                  <a:lnTo>
                    <a:pt x="171266" y="21974"/>
                  </a:lnTo>
                  <a:lnTo>
                    <a:pt x="157593" y="19559"/>
                  </a:lnTo>
                  <a:lnTo>
                    <a:pt x="146150" y="24638"/>
                  </a:lnTo>
                  <a:lnTo>
                    <a:pt x="121558" y="45146"/>
                  </a:lnTo>
                  <a:lnTo>
                    <a:pt x="118449" y="50037"/>
                  </a:lnTo>
                  <a:lnTo>
                    <a:pt x="117435" y="54355"/>
                  </a:lnTo>
                  <a:lnTo>
                    <a:pt x="118355" y="63834"/>
                  </a:lnTo>
                  <a:lnTo>
                    <a:pt x="124125" y="65130"/>
                  </a:lnTo>
                  <a:lnTo>
                    <a:pt x="128627" y="65476"/>
                  </a:lnTo>
                  <a:lnTo>
                    <a:pt x="136452" y="63038"/>
                  </a:lnTo>
                  <a:lnTo>
                    <a:pt x="140020" y="60906"/>
                  </a:lnTo>
                  <a:lnTo>
                    <a:pt x="159897" y="57484"/>
                  </a:lnTo>
                  <a:lnTo>
                    <a:pt x="167988" y="57016"/>
                  </a:lnTo>
                  <a:lnTo>
                    <a:pt x="175112" y="59631"/>
                  </a:lnTo>
                  <a:lnTo>
                    <a:pt x="178493" y="61809"/>
                  </a:lnTo>
                  <a:lnTo>
                    <a:pt x="188309" y="80045"/>
                  </a:lnTo>
                  <a:lnTo>
                    <a:pt x="193502" y="116769"/>
                  </a:lnTo>
                  <a:lnTo>
                    <a:pt x="194402" y="156772"/>
                  </a:lnTo>
                  <a:lnTo>
                    <a:pt x="194706" y="203107"/>
                  </a:lnTo>
                  <a:lnTo>
                    <a:pt x="189710" y="243383"/>
                  </a:lnTo>
                  <a:lnTo>
                    <a:pt x="179590" y="288929"/>
                  </a:lnTo>
                  <a:lnTo>
                    <a:pt x="171183" y="320443"/>
                  </a:lnTo>
                  <a:lnTo>
                    <a:pt x="166349" y="324584"/>
                  </a:lnTo>
                  <a:lnTo>
                    <a:pt x="152511" y="329186"/>
                  </a:lnTo>
                  <a:lnTo>
                    <a:pt x="147551" y="329355"/>
                  </a:lnTo>
                  <a:lnTo>
                    <a:pt x="144244" y="328409"/>
                  </a:lnTo>
                  <a:lnTo>
                    <a:pt x="142040" y="326720"/>
                  </a:lnTo>
                  <a:lnTo>
                    <a:pt x="131956" y="303313"/>
                  </a:lnTo>
                  <a:lnTo>
                    <a:pt x="128866" y="277836"/>
                  </a:lnTo>
                  <a:lnTo>
                    <a:pt x="131153" y="247770"/>
                  </a:lnTo>
                  <a:lnTo>
                    <a:pt x="136869" y="229429"/>
                  </a:lnTo>
                  <a:lnTo>
                    <a:pt x="163767" y="183648"/>
                  </a:lnTo>
                  <a:lnTo>
                    <a:pt x="202417" y="136083"/>
                  </a:lnTo>
                  <a:lnTo>
                    <a:pt x="243411" y="94973"/>
                  </a:lnTo>
                  <a:lnTo>
                    <a:pt x="285494" y="60312"/>
                  </a:lnTo>
                  <a:lnTo>
                    <a:pt x="306617" y="37063"/>
                  </a:lnTo>
                  <a:lnTo>
                    <a:pt x="315054" y="21207"/>
                  </a:lnTo>
                  <a:lnTo>
                    <a:pt x="316238" y="17144"/>
                  </a:lnTo>
                  <a:lnTo>
                    <a:pt x="315969" y="13377"/>
                  </a:lnTo>
                  <a:lnTo>
                    <a:pt x="312848" y="6368"/>
                  </a:lnTo>
                  <a:lnTo>
                    <a:pt x="310534" y="5135"/>
                  </a:lnTo>
                  <a:lnTo>
                    <a:pt x="307933" y="5370"/>
                  </a:lnTo>
                  <a:lnTo>
                    <a:pt x="301162" y="9513"/>
                  </a:lnTo>
                  <a:lnTo>
                    <a:pt x="269506" y="40310"/>
                  </a:lnTo>
                  <a:lnTo>
                    <a:pt x="265034" y="48678"/>
                  </a:lnTo>
                  <a:lnTo>
                    <a:pt x="262516" y="64395"/>
                  </a:lnTo>
                  <a:lnTo>
                    <a:pt x="266826" y="82458"/>
                  </a:lnTo>
                  <a:lnTo>
                    <a:pt x="272444" y="87611"/>
                  </a:lnTo>
                  <a:lnTo>
                    <a:pt x="289976" y="96159"/>
                  </a:lnTo>
                  <a:lnTo>
                    <a:pt x="329178" y="102665"/>
                  </a:lnTo>
                  <a:lnTo>
                    <a:pt x="375756" y="10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1952"/>
            <p:cNvSpPr/>
            <p:nvPr>
              <p:custDataLst>
                <p:tags r:id="rId213"/>
              </p:custDataLst>
            </p:nvPr>
          </p:nvSpPr>
          <p:spPr>
            <a:xfrm>
              <a:off x="838200" y="704850"/>
              <a:ext cx="2895601" cy="152401"/>
            </a:xfrm>
            <a:custGeom>
              <a:avLst/>
              <a:gdLst/>
              <a:ahLst/>
              <a:cxnLst/>
              <a:rect l="0" t="0" r="0" b="0"/>
              <a:pathLst>
                <a:path w="2895601" h="152401">
                  <a:moveTo>
                    <a:pt x="0" y="142875"/>
                  </a:moveTo>
                  <a:lnTo>
                    <a:pt x="0" y="142875"/>
                  </a:lnTo>
                  <a:lnTo>
                    <a:pt x="5057" y="147932"/>
                  </a:lnTo>
                  <a:lnTo>
                    <a:pt x="13183" y="150414"/>
                  </a:lnTo>
                  <a:lnTo>
                    <a:pt x="54849" y="152138"/>
                  </a:lnTo>
                  <a:lnTo>
                    <a:pt x="93110" y="152348"/>
                  </a:lnTo>
                  <a:lnTo>
                    <a:pt x="132716" y="152385"/>
                  </a:lnTo>
                  <a:lnTo>
                    <a:pt x="171262" y="152395"/>
                  </a:lnTo>
                  <a:lnTo>
                    <a:pt x="212317" y="152399"/>
                  </a:lnTo>
                  <a:lnTo>
                    <a:pt x="257995" y="152399"/>
                  </a:lnTo>
                  <a:lnTo>
                    <a:pt x="305043" y="152400"/>
                  </a:lnTo>
                  <a:lnTo>
                    <a:pt x="337716" y="151342"/>
                  </a:lnTo>
                  <a:lnTo>
                    <a:pt x="373404" y="147343"/>
                  </a:lnTo>
                  <a:lnTo>
                    <a:pt x="410433" y="144861"/>
                  </a:lnTo>
                  <a:lnTo>
                    <a:pt x="449114" y="143758"/>
                  </a:lnTo>
                  <a:lnTo>
                    <a:pt x="491001" y="143267"/>
                  </a:lnTo>
                  <a:lnTo>
                    <a:pt x="534311" y="140227"/>
                  </a:lnTo>
                  <a:lnTo>
                    <a:pt x="578255" y="136406"/>
                  </a:lnTo>
                  <a:lnTo>
                    <a:pt x="622480" y="134708"/>
                  </a:lnTo>
                  <a:lnTo>
                    <a:pt x="669652" y="131132"/>
                  </a:lnTo>
                  <a:lnTo>
                    <a:pt x="694085" y="128696"/>
                  </a:lnTo>
                  <a:lnTo>
                    <a:pt x="718840" y="127072"/>
                  </a:lnTo>
                  <a:lnTo>
                    <a:pt x="743810" y="125990"/>
                  </a:lnTo>
                  <a:lnTo>
                    <a:pt x="768923" y="125268"/>
                  </a:lnTo>
                  <a:lnTo>
                    <a:pt x="794132" y="123729"/>
                  </a:lnTo>
                  <a:lnTo>
                    <a:pt x="819405" y="121644"/>
                  </a:lnTo>
                  <a:lnTo>
                    <a:pt x="844720" y="119196"/>
                  </a:lnTo>
                  <a:lnTo>
                    <a:pt x="870063" y="116506"/>
                  </a:lnTo>
                  <a:lnTo>
                    <a:pt x="895425" y="113654"/>
                  </a:lnTo>
                  <a:lnTo>
                    <a:pt x="920800" y="110694"/>
                  </a:lnTo>
                  <a:lnTo>
                    <a:pt x="947242" y="108721"/>
                  </a:lnTo>
                  <a:lnTo>
                    <a:pt x="974395" y="107406"/>
                  </a:lnTo>
                  <a:lnTo>
                    <a:pt x="1002021" y="106529"/>
                  </a:lnTo>
                  <a:lnTo>
                    <a:pt x="1029964" y="105944"/>
                  </a:lnTo>
                  <a:lnTo>
                    <a:pt x="1058118" y="105555"/>
                  </a:lnTo>
                  <a:lnTo>
                    <a:pt x="1086412" y="105295"/>
                  </a:lnTo>
                  <a:lnTo>
                    <a:pt x="1114800" y="104063"/>
                  </a:lnTo>
                  <a:lnTo>
                    <a:pt x="1143250" y="102184"/>
                  </a:lnTo>
                  <a:lnTo>
                    <a:pt x="1171741" y="99873"/>
                  </a:lnTo>
                  <a:lnTo>
                    <a:pt x="1200261" y="98332"/>
                  </a:lnTo>
                  <a:lnTo>
                    <a:pt x="1228799" y="97305"/>
                  </a:lnTo>
                  <a:lnTo>
                    <a:pt x="1257349" y="96620"/>
                  </a:lnTo>
                  <a:lnTo>
                    <a:pt x="1285908" y="96163"/>
                  </a:lnTo>
                  <a:lnTo>
                    <a:pt x="1314472" y="95859"/>
                  </a:lnTo>
                  <a:lnTo>
                    <a:pt x="1343040" y="95656"/>
                  </a:lnTo>
                  <a:lnTo>
                    <a:pt x="1371609" y="94462"/>
                  </a:lnTo>
                  <a:lnTo>
                    <a:pt x="1400181" y="92608"/>
                  </a:lnTo>
                  <a:lnTo>
                    <a:pt x="1428754" y="90314"/>
                  </a:lnTo>
                  <a:lnTo>
                    <a:pt x="1457328" y="88784"/>
                  </a:lnTo>
                  <a:lnTo>
                    <a:pt x="1485902" y="87765"/>
                  </a:lnTo>
                  <a:lnTo>
                    <a:pt x="1514476" y="87085"/>
                  </a:lnTo>
                  <a:lnTo>
                    <a:pt x="1543051" y="86631"/>
                  </a:lnTo>
                  <a:lnTo>
                    <a:pt x="1571626" y="86329"/>
                  </a:lnTo>
                  <a:lnTo>
                    <a:pt x="1600200" y="86128"/>
                  </a:lnTo>
                  <a:lnTo>
                    <a:pt x="1628775" y="84935"/>
                  </a:lnTo>
                  <a:lnTo>
                    <a:pt x="1657350" y="83082"/>
                  </a:lnTo>
                  <a:lnTo>
                    <a:pt x="1685925" y="80788"/>
                  </a:lnTo>
                  <a:lnTo>
                    <a:pt x="1714500" y="79259"/>
                  </a:lnTo>
                  <a:lnTo>
                    <a:pt x="1743075" y="78239"/>
                  </a:lnTo>
                  <a:lnTo>
                    <a:pt x="1771650" y="77559"/>
                  </a:lnTo>
                  <a:lnTo>
                    <a:pt x="1799167" y="77106"/>
                  </a:lnTo>
                  <a:lnTo>
                    <a:pt x="1825978" y="76804"/>
                  </a:lnTo>
                  <a:lnTo>
                    <a:pt x="1852319" y="76603"/>
                  </a:lnTo>
                  <a:lnTo>
                    <a:pt x="1878346" y="75410"/>
                  </a:lnTo>
                  <a:lnTo>
                    <a:pt x="1904164" y="73557"/>
                  </a:lnTo>
                  <a:lnTo>
                    <a:pt x="1929842" y="71263"/>
                  </a:lnTo>
                  <a:lnTo>
                    <a:pt x="1955429" y="69734"/>
                  </a:lnTo>
                  <a:lnTo>
                    <a:pt x="1980953" y="68714"/>
                  </a:lnTo>
                  <a:lnTo>
                    <a:pt x="2006435" y="68034"/>
                  </a:lnTo>
                  <a:lnTo>
                    <a:pt x="2031890" y="66523"/>
                  </a:lnTo>
                  <a:lnTo>
                    <a:pt x="2057327" y="64457"/>
                  </a:lnTo>
                  <a:lnTo>
                    <a:pt x="2082751" y="62021"/>
                  </a:lnTo>
                  <a:lnTo>
                    <a:pt x="2108167" y="60398"/>
                  </a:lnTo>
                  <a:lnTo>
                    <a:pt x="2133578" y="59315"/>
                  </a:lnTo>
                  <a:lnTo>
                    <a:pt x="2158985" y="58593"/>
                  </a:lnTo>
                  <a:lnTo>
                    <a:pt x="2204149" y="54969"/>
                  </a:lnTo>
                  <a:lnTo>
                    <a:pt x="2246447" y="50889"/>
                  </a:lnTo>
                  <a:lnTo>
                    <a:pt x="2289940" y="49076"/>
                  </a:lnTo>
                  <a:lnTo>
                    <a:pt x="2333965" y="48270"/>
                  </a:lnTo>
                  <a:lnTo>
                    <a:pt x="2377167" y="46853"/>
                  </a:lnTo>
                  <a:lnTo>
                    <a:pt x="2417536" y="42696"/>
                  </a:lnTo>
                  <a:lnTo>
                    <a:pt x="2456643" y="40143"/>
                  </a:lnTo>
                  <a:lnTo>
                    <a:pt x="2494133" y="37950"/>
                  </a:lnTo>
                  <a:lnTo>
                    <a:pt x="2528434" y="33447"/>
                  </a:lnTo>
                  <a:lnTo>
                    <a:pt x="2564140" y="30740"/>
                  </a:lnTo>
                  <a:lnTo>
                    <a:pt x="2600118" y="29537"/>
                  </a:lnTo>
                  <a:lnTo>
                    <a:pt x="2633747" y="29003"/>
                  </a:lnTo>
                  <a:lnTo>
                    <a:pt x="2677373" y="23645"/>
                  </a:lnTo>
                  <a:lnTo>
                    <a:pt x="2717111" y="20412"/>
                  </a:lnTo>
                  <a:lnTo>
                    <a:pt x="2760860" y="12773"/>
                  </a:lnTo>
                  <a:lnTo>
                    <a:pt x="2805720" y="10167"/>
                  </a:lnTo>
                  <a:lnTo>
                    <a:pt x="2843922" y="6893"/>
                  </a:lnTo>
                  <a:lnTo>
                    <a:pt x="2890465" y="269"/>
                  </a:lnTo>
                  <a:lnTo>
                    <a:pt x="2895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1953"/>
            <p:cNvSpPr/>
            <p:nvPr>
              <p:custDataLst>
                <p:tags r:id="rId214"/>
              </p:custDataLst>
            </p:nvPr>
          </p:nvSpPr>
          <p:spPr>
            <a:xfrm>
              <a:off x="3829050" y="4953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1954"/>
            <p:cNvSpPr/>
            <p:nvPr>
              <p:custDataLst>
                <p:tags r:id="rId215"/>
              </p:custDataLst>
            </p:nvPr>
          </p:nvSpPr>
          <p:spPr>
            <a:xfrm>
              <a:off x="3857625" y="6096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SMARTInkShape-Group336"/>
          <p:cNvGrpSpPr/>
          <p:nvPr/>
        </p:nvGrpSpPr>
        <p:grpSpPr>
          <a:xfrm>
            <a:off x="4762500" y="209210"/>
            <a:ext cx="714376" cy="1055786"/>
            <a:chOff x="4762500" y="209210"/>
            <a:chExt cx="714376" cy="1055786"/>
          </a:xfrm>
        </p:grpSpPr>
        <p:sp>
          <p:nvSpPr>
            <p:cNvPr id="560" name="SMARTInkShape-1955"/>
            <p:cNvSpPr/>
            <p:nvPr>
              <p:custDataLst>
                <p:tags r:id="rId200"/>
              </p:custDataLst>
            </p:nvPr>
          </p:nvSpPr>
          <p:spPr>
            <a:xfrm>
              <a:off x="4762500" y="610108"/>
              <a:ext cx="293225" cy="654888"/>
            </a:xfrm>
            <a:custGeom>
              <a:avLst/>
              <a:gdLst/>
              <a:ahLst/>
              <a:cxnLst/>
              <a:rect l="0" t="0" r="0" b="0"/>
              <a:pathLst>
                <a:path w="293225" h="654888">
                  <a:moveTo>
                    <a:pt x="0" y="18542"/>
                  </a:moveTo>
                  <a:lnTo>
                    <a:pt x="0" y="18542"/>
                  </a:lnTo>
                  <a:lnTo>
                    <a:pt x="0" y="13485"/>
                  </a:lnTo>
                  <a:lnTo>
                    <a:pt x="2822" y="8181"/>
                  </a:lnTo>
                  <a:lnTo>
                    <a:pt x="5057" y="5285"/>
                  </a:lnTo>
                  <a:lnTo>
                    <a:pt x="10361" y="2066"/>
                  </a:lnTo>
                  <a:lnTo>
                    <a:pt x="17333" y="0"/>
                  </a:lnTo>
                  <a:lnTo>
                    <a:pt x="18287" y="5362"/>
                  </a:lnTo>
                  <a:lnTo>
                    <a:pt x="17892" y="47224"/>
                  </a:lnTo>
                  <a:lnTo>
                    <a:pt x="11491" y="89746"/>
                  </a:lnTo>
                  <a:lnTo>
                    <a:pt x="9914" y="129268"/>
                  </a:lnTo>
                  <a:lnTo>
                    <a:pt x="16148" y="174665"/>
                  </a:lnTo>
                  <a:lnTo>
                    <a:pt x="20307" y="194858"/>
                  </a:lnTo>
                  <a:lnTo>
                    <a:pt x="40396" y="233201"/>
                  </a:lnTo>
                  <a:lnTo>
                    <a:pt x="55700" y="243768"/>
                  </a:lnTo>
                  <a:lnTo>
                    <a:pt x="65709" y="248068"/>
                  </a:lnTo>
                  <a:lnTo>
                    <a:pt x="73439" y="248818"/>
                  </a:lnTo>
                  <a:lnTo>
                    <a:pt x="79651" y="247201"/>
                  </a:lnTo>
                  <a:lnTo>
                    <a:pt x="113892" y="223670"/>
                  </a:lnTo>
                  <a:lnTo>
                    <a:pt x="134837" y="193626"/>
                  </a:lnTo>
                  <a:lnTo>
                    <a:pt x="158750" y="148333"/>
                  </a:lnTo>
                  <a:lnTo>
                    <a:pt x="178780" y="102937"/>
                  </a:lnTo>
                  <a:lnTo>
                    <a:pt x="195502" y="55800"/>
                  </a:lnTo>
                  <a:lnTo>
                    <a:pt x="199908" y="12645"/>
                  </a:lnTo>
                  <a:lnTo>
                    <a:pt x="202840" y="52010"/>
                  </a:lnTo>
                  <a:lnTo>
                    <a:pt x="208666" y="99228"/>
                  </a:lnTo>
                  <a:lnTo>
                    <a:pt x="210346" y="137111"/>
                  </a:lnTo>
                  <a:lnTo>
                    <a:pt x="218135" y="171501"/>
                  </a:lnTo>
                  <a:lnTo>
                    <a:pt x="231261" y="213206"/>
                  </a:lnTo>
                  <a:lnTo>
                    <a:pt x="237149" y="251786"/>
                  </a:lnTo>
                  <a:lnTo>
                    <a:pt x="248084" y="293803"/>
                  </a:lnTo>
                  <a:lnTo>
                    <a:pt x="260436" y="332676"/>
                  </a:lnTo>
                  <a:lnTo>
                    <a:pt x="269900" y="366442"/>
                  </a:lnTo>
                  <a:lnTo>
                    <a:pt x="279407" y="413371"/>
                  </a:lnTo>
                  <a:lnTo>
                    <a:pt x="283871" y="452323"/>
                  </a:lnTo>
                  <a:lnTo>
                    <a:pt x="291925" y="493929"/>
                  </a:lnTo>
                  <a:lnTo>
                    <a:pt x="293224" y="524170"/>
                  </a:lnTo>
                  <a:lnTo>
                    <a:pt x="287540" y="566133"/>
                  </a:lnTo>
                  <a:lnTo>
                    <a:pt x="281048" y="600489"/>
                  </a:lnTo>
                  <a:lnTo>
                    <a:pt x="269901" y="616204"/>
                  </a:lnTo>
                  <a:lnTo>
                    <a:pt x="231703" y="650861"/>
                  </a:lnTo>
                  <a:lnTo>
                    <a:pt x="221512" y="654114"/>
                  </a:lnTo>
                  <a:lnTo>
                    <a:pt x="197925" y="654887"/>
                  </a:lnTo>
                  <a:lnTo>
                    <a:pt x="157180" y="643358"/>
                  </a:lnTo>
                  <a:lnTo>
                    <a:pt x="152411" y="639344"/>
                  </a:lnTo>
                  <a:lnTo>
                    <a:pt x="147115" y="629240"/>
                  </a:lnTo>
                  <a:lnTo>
                    <a:pt x="152400" y="599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1956"/>
            <p:cNvSpPr/>
            <p:nvPr>
              <p:custDataLst>
                <p:tags r:id="rId201"/>
              </p:custDataLst>
            </p:nvPr>
          </p:nvSpPr>
          <p:spPr>
            <a:xfrm>
              <a:off x="5164001" y="885825"/>
              <a:ext cx="74750" cy="234309"/>
            </a:xfrm>
            <a:custGeom>
              <a:avLst/>
              <a:gdLst/>
              <a:ahLst/>
              <a:cxnLst/>
              <a:rect l="0" t="0" r="0" b="0"/>
              <a:pathLst>
                <a:path w="74750" h="234309">
                  <a:moveTo>
                    <a:pt x="27124" y="0"/>
                  </a:moveTo>
                  <a:lnTo>
                    <a:pt x="27124" y="0"/>
                  </a:lnTo>
                  <a:lnTo>
                    <a:pt x="22068" y="5057"/>
                  </a:lnTo>
                  <a:lnTo>
                    <a:pt x="19585" y="10361"/>
                  </a:lnTo>
                  <a:lnTo>
                    <a:pt x="11314" y="53811"/>
                  </a:lnTo>
                  <a:lnTo>
                    <a:pt x="5892" y="97413"/>
                  </a:lnTo>
                  <a:lnTo>
                    <a:pt x="0" y="136364"/>
                  </a:lnTo>
                  <a:lnTo>
                    <a:pt x="4035" y="172931"/>
                  </a:lnTo>
                  <a:lnTo>
                    <a:pt x="9393" y="209882"/>
                  </a:lnTo>
                  <a:lnTo>
                    <a:pt x="17833" y="224161"/>
                  </a:lnTo>
                  <a:lnTo>
                    <a:pt x="25817" y="231919"/>
                  </a:lnTo>
                  <a:lnTo>
                    <a:pt x="29429" y="233988"/>
                  </a:lnTo>
                  <a:lnTo>
                    <a:pt x="33951" y="234308"/>
                  </a:lnTo>
                  <a:lnTo>
                    <a:pt x="44622" y="231843"/>
                  </a:lnTo>
                  <a:lnTo>
                    <a:pt x="7474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1957"/>
            <p:cNvSpPr/>
            <p:nvPr>
              <p:custDataLst>
                <p:tags r:id="rId202"/>
              </p:custDataLst>
            </p:nvPr>
          </p:nvSpPr>
          <p:spPr>
            <a:xfrm>
              <a:off x="5106724" y="990600"/>
              <a:ext cx="122502" cy="28576"/>
            </a:xfrm>
            <a:custGeom>
              <a:avLst/>
              <a:gdLst/>
              <a:ahLst/>
              <a:cxnLst/>
              <a:rect l="0" t="0" r="0" b="0"/>
              <a:pathLst>
                <a:path w="122502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125" y="28575"/>
                  </a:lnTo>
                  <a:lnTo>
                    <a:pt x="47616" y="15318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1958"/>
            <p:cNvSpPr/>
            <p:nvPr>
              <p:custDataLst>
                <p:tags r:id="rId203"/>
              </p:custDataLst>
            </p:nvPr>
          </p:nvSpPr>
          <p:spPr>
            <a:xfrm>
              <a:off x="5309462" y="1038225"/>
              <a:ext cx="81689" cy="18659"/>
            </a:xfrm>
            <a:custGeom>
              <a:avLst/>
              <a:gdLst/>
              <a:ahLst/>
              <a:cxnLst/>
              <a:rect l="0" t="0" r="0" b="0"/>
              <a:pathLst>
                <a:path w="81689" h="18659">
                  <a:moveTo>
                    <a:pt x="5488" y="9525"/>
                  </a:moveTo>
                  <a:lnTo>
                    <a:pt x="5488" y="9525"/>
                  </a:lnTo>
                  <a:lnTo>
                    <a:pt x="432" y="14582"/>
                  </a:lnTo>
                  <a:lnTo>
                    <a:pt x="0" y="16071"/>
                  </a:lnTo>
                  <a:lnTo>
                    <a:pt x="772" y="17064"/>
                  </a:lnTo>
                  <a:lnTo>
                    <a:pt x="2344" y="17726"/>
                  </a:lnTo>
                  <a:lnTo>
                    <a:pt x="14669" y="18658"/>
                  </a:lnTo>
                  <a:lnTo>
                    <a:pt x="51500" y="8637"/>
                  </a:lnTo>
                  <a:lnTo>
                    <a:pt x="81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1959"/>
            <p:cNvSpPr/>
            <p:nvPr>
              <p:custDataLst>
                <p:tags r:id="rId204"/>
              </p:custDataLst>
            </p:nvPr>
          </p:nvSpPr>
          <p:spPr>
            <a:xfrm>
              <a:off x="5325799" y="952500"/>
              <a:ext cx="27252" cy="142876"/>
            </a:xfrm>
            <a:custGeom>
              <a:avLst/>
              <a:gdLst/>
              <a:ahLst/>
              <a:cxnLst/>
              <a:rect l="0" t="0" r="0" b="0"/>
              <a:pathLst>
                <a:path w="27252" h="142876">
                  <a:moveTo>
                    <a:pt x="8201" y="0"/>
                  </a:moveTo>
                  <a:lnTo>
                    <a:pt x="8201" y="0"/>
                  </a:lnTo>
                  <a:lnTo>
                    <a:pt x="3145" y="5057"/>
                  </a:lnTo>
                  <a:lnTo>
                    <a:pt x="662" y="13183"/>
                  </a:lnTo>
                  <a:lnTo>
                    <a:pt x="0" y="18314"/>
                  </a:lnTo>
                  <a:lnTo>
                    <a:pt x="6993" y="64302"/>
                  </a:lnTo>
                  <a:lnTo>
                    <a:pt x="27251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1960"/>
            <p:cNvSpPr/>
            <p:nvPr>
              <p:custDataLst>
                <p:tags r:id="rId205"/>
              </p:custDataLst>
            </p:nvPr>
          </p:nvSpPr>
          <p:spPr>
            <a:xfrm>
              <a:off x="5467350" y="934774"/>
              <a:ext cx="9526" cy="122502"/>
            </a:xfrm>
            <a:custGeom>
              <a:avLst/>
              <a:gdLst/>
              <a:ahLst/>
              <a:cxnLst/>
              <a:rect l="0" t="0" r="0" b="0"/>
              <a:pathLst>
                <a:path w="9526" h="122502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6545" y="1675"/>
                  </a:lnTo>
                  <a:lnTo>
                    <a:pt x="8201" y="9181"/>
                  </a:lnTo>
                  <a:lnTo>
                    <a:pt x="9409" y="51692"/>
                  </a:lnTo>
                  <a:lnTo>
                    <a:pt x="9502" y="96441"/>
                  </a:lnTo>
                  <a:lnTo>
                    <a:pt x="9525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1961"/>
            <p:cNvSpPr/>
            <p:nvPr>
              <p:custDataLst>
                <p:tags r:id="rId206"/>
              </p:custDataLst>
            </p:nvPr>
          </p:nvSpPr>
          <p:spPr>
            <a:xfrm>
              <a:off x="4839129" y="209210"/>
              <a:ext cx="209122" cy="288475"/>
            </a:xfrm>
            <a:custGeom>
              <a:avLst/>
              <a:gdLst/>
              <a:ahLst/>
              <a:cxnLst/>
              <a:rect l="0" t="0" r="0" b="0"/>
              <a:pathLst>
                <a:path w="209122" h="288475">
                  <a:moveTo>
                    <a:pt x="18621" y="162265"/>
                  </a:moveTo>
                  <a:lnTo>
                    <a:pt x="18621" y="162265"/>
                  </a:lnTo>
                  <a:lnTo>
                    <a:pt x="23678" y="157208"/>
                  </a:lnTo>
                  <a:lnTo>
                    <a:pt x="26160" y="151904"/>
                  </a:lnTo>
                  <a:lnTo>
                    <a:pt x="28029" y="143723"/>
                  </a:lnTo>
                  <a:lnTo>
                    <a:pt x="19934" y="191233"/>
                  </a:lnTo>
                  <a:lnTo>
                    <a:pt x="11255" y="235695"/>
                  </a:lnTo>
                  <a:lnTo>
                    <a:pt x="1746" y="281039"/>
                  </a:lnTo>
                  <a:lnTo>
                    <a:pt x="538" y="288078"/>
                  </a:lnTo>
                  <a:lnTo>
                    <a:pt x="216" y="288474"/>
                  </a:lnTo>
                  <a:lnTo>
                    <a:pt x="0" y="287679"/>
                  </a:lnTo>
                  <a:lnTo>
                    <a:pt x="12866" y="241401"/>
                  </a:lnTo>
                  <a:lnTo>
                    <a:pt x="18543" y="204316"/>
                  </a:lnTo>
                  <a:lnTo>
                    <a:pt x="25889" y="158850"/>
                  </a:lnTo>
                  <a:lnTo>
                    <a:pt x="34768" y="113510"/>
                  </a:lnTo>
                  <a:lnTo>
                    <a:pt x="45160" y="77969"/>
                  </a:lnTo>
                  <a:lnTo>
                    <a:pt x="61454" y="31392"/>
                  </a:lnTo>
                  <a:lnTo>
                    <a:pt x="67649" y="6719"/>
                  </a:lnTo>
                  <a:lnTo>
                    <a:pt x="70356" y="1417"/>
                  </a:lnTo>
                  <a:lnTo>
                    <a:pt x="74278" y="0"/>
                  </a:lnTo>
                  <a:lnTo>
                    <a:pt x="79008" y="1172"/>
                  </a:lnTo>
                  <a:lnTo>
                    <a:pt x="84279" y="4069"/>
                  </a:lnTo>
                  <a:lnTo>
                    <a:pt x="101811" y="28374"/>
                  </a:lnTo>
                  <a:lnTo>
                    <a:pt x="119094" y="72396"/>
                  </a:lnTo>
                  <a:lnTo>
                    <a:pt x="132698" y="109314"/>
                  </a:lnTo>
                  <a:lnTo>
                    <a:pt x="145576" y="151688"/>
                  </a:lnTo>
                  <a:lnTo>
                    <a:pt x="159371" y="191690"/>
                  </a:lnTo>
                  <a:lnTo>
                    <a:pt x="182396" y="236526"/>
                  </a:lnTo>
                  <a:lnTo>
                    <a:pt x="209121" y="267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0" name="SMARTInkShape-Group337"/>
          <p:cNvGrpSpPr/>
          <p:nvPr/>
        </p:nvGrpSpPr>
        <p:grpSpPr>
          <a:xfrm>
            <a:off x="5886843" y="838200"/>
            <a:ext cx="237733" cy="131978"/>
            <a:chOff x="5886843" y="838200"/>
            <a:chExt cx="237733" cy="131978"/>
          </a:xfrm>
        </p:grpSpPr>
        <p:sp>
          <p:nvSpPr>
            <p:cNvPr id="568" name="SMARTInkShape-1962"/>
            <p:cNvSpPr/>
            <p:nvPr>
              <p:custDataLst>
                <p:tags r:id="rId198"/>
              </p:custDataLst>
            </p:nvPr>
          </p:nvSpPr>
          <p:spPr>
            <a:xfrm>
              <a:off x="5886843" y="838200"/>
              <a:ext cx="171058" cy="19051"/>
            </a:xfrm>
            <a:custGeom>
              <a:avLst/>
              <a:gdLst/>
              <a:ahLst/>
              <a:cxnLst/>
              <a:rect l="0" t="0" r="0" b="0"/>
              <a:pathLst>
                <a:path w="171058" h="19051">
                  <a:moveTo>
                    <a:pt x="9132" y="19050"/>
                  </a:moveTo>
                  <a:lnTo>
                    <a:pt x="9132" y="19050"/>
                  </a:lnTo>
                  <a:lnTo>
                    <a:pt x="4076" y="19050"/>
                  </a:lnTo>
                  <a:lnTo>
                    <a:pt x="2587" y="17992"/>
                  </a:lnTo>
                  <a:lnTo>
                    <a:pt x="1593" y="16228"/>
                  </a:lnTo>
                  <a:lnTo>
                    <a:pt x="0" y="10849"/>
                  </a:lnTo>
                  <a:lnTo>
                    <a:pt x="927" y="10408"/>
                  </a:lnTo>
                  <a:lnTo>
                    <a:pt x="47182" y="6755"/>
                  </a:lnTo>
                  <a:lnTo>
                    <a:pt x="90378" y="1334"/>
                  </a:lnTo>
                  <a:lnTo>
                    <a:pt x="1710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1963"/>
            <p:cNvSpPr/>
            <p:nvPr>
              <p:custDataLst>
                <p:tags r:id="rId199"/>
              </p:custDataLst>
            </p:nvPr>
          </p:nvSpPr>
          <p:spPr>
            <a:xfrm>
              <a:off x="5926775" y="933450"/>
              <a:ext cx="197801" cy="36728"/>
            </a:xfrm>
            <a:custGeom>
              <a:avLst/>
              <a:gdLst/>
              <a:ahLst/>
              <a:cxnLst/>
              <a:rect l="0" t="0" r="0" b="0"/>
              <a:pathLst>
                <a:path w="197801" h="36728">
                  <a:moveTo>
                    <a:pt x="35875" y="0"/>
                  </a:moveTo>
                  <a:lnTo>
                    <a:pt x="35875" y="0"/>
                  </a:lnTo>
                  <a:lnTo>
                    <a:pt x="13081" y="21734"/>
                  </a:lnTo>
                  <a:lnTo>
                    <a:pt x="2781" y="27606"/>
                  </a:lnTo>
                  <a:lnTo>
                    <a:pt x="0" y="32731"/>
                  </a:lnTo>
                  <a:lnTo>
                    <a:pt x="1375" y="34520"/>
                  </a:lnTo>
                  <a:lnTo>
                    <a:pt x="8547" y="36509"/>
                  </a:lnTo>
                  <a:lnTo>
                    <a:pt x="51095" y="36727"/>
                  </a:lnTo>
                  <a:lnTo>
                    <a:pt x="92268" y="30499"/>
                  </a:lnTo>
                  <a:lnTo>
                    <a:pt x="130976" y="23899"/>
                  </a:lnTo>
                  <a:lnTo>
                    <a:pt x="19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4" name="SMARTInkShape-Group338"/>
          <p:cNvGrpSpPr/>
          <p:nvPr/>
        </p:nvGrpSpPr>
        <p:grpSpPr>
          <a:xfrm>
            <a:off x="6568865" y="629974"/>
            <a:ext cx="489161" cy="995708"/>
            <a:chOff x="6568865" y="629974"/>
            <a:chExt cx="489161" cy="995708"/>
          </a:xfrm>
        </p:grpSpPr>
        <p:sp>
          <p:nvSpPr>
            <p:cNvPr id="571" name="SMARTInkShape-1964"/>
            <p:cNvSpPr/>
            <p:nvPr>
              <p:custDataLst>
                <p:tags r:id="rId195"/>
              </p:custDataLst>
            </p:nvPr>
          </p:nvSpPr>
          <p:spPr>
            <a:xfrm>
              <a:off x="6781800" y="629974"/>
              <a:ext cx="9526" cy="389202"/>
            </a:xfrm>
            <a:custGeom>
              <a:avLst/>
              <a:gdLst/>
              <a:ahLst/>
              <a:cxnLst/>
              <a:rect l="0" t="0" r="0" b="0"/>
              <a:pathLst>
                <a:path w="9526" h="38920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9525" y="41570"/>
                  </a:lnTo>
                  <a:lnTo>
                    <a:pt x="9525" y="79119"/>
                  </a:lnTo>
                  <a:lnTo>
                    <a:pt x="9525" y="120936"/>
                  </a:lnTo>
                  <a:lnTo>
                    <a:pt x="9525" y="165782"/>
                  </a:lnTo>
                  <a:lnTo>
                    <a:pt x="9525" y="199945"/>
                  </a:lnTo>
                  <a:lnTo>
                    <a:pt x="9525" y="246812"/>
                  </a:lnTo>
                  <a:lnTo>
                    <a:pt x="8467" y="282806"/>
                  </a:lnTo>
                  <a:lnTo>
                    <a:pt x="2980" y="319812"/>
                  </a:lnTo>
                  <a:lnTo>
                    <a:pt x="588" y="364597"/>
                  </a:lnTo>
                  <a:lnTo>
                    <a:pt x="0" y="38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1965"/>
            <p:cNvSpPr/>
            <p:nvPr>
              <p:custDataLst>
                <p:tags r:id="rId196"/>
              </p:custDataLst>
            </p:nvPr>
          </p:nvSpPr>
          <p:spPr>
            <a:xfrm>
              <a:off x="6568865" y="1047750"/>
              <a:ext cx="489161" cy="37998"/>
            </a:xfrm>
            <a:custGeom>
              <a:avLst/>
              <a:gdLst/>
              <a:ahLst/>
              <a:cxnLst/>
              <a:rect l="0" t="0" r="0" b="0"/>
              <a:pathLst>
                <a:path w="489161" h="37998">
                  <a:moveTo>
                    <a:pt x="41485" y="0"/>
                  </a:moveTo>
                  <a:lnTo>
                    <a:pt x="41485" y="0"/>
                  </a:lnTo>
                  <a:lnTo>
                    <a:pt x="21847" y="7604"/>
                  </a:lnTo>
                  <a:lnTo>
                    <a:pt x="14500" y="15188"/>
                  </a:lnTo>
                  <a:lnTo>
                    <a:pt x="3071" y="21109"/>
                  </a:lnTo>
                  <a:lnTo>
                    <a:pt x="0" y="23598"/>
                  </a:lnTo>
                  <a:lnTo>
                    <a:pt x="70" y="26315"/>
                  </a:lnTo>
                  <a:lnTo>
                    <a:pt x="2234" y="29185"/>
                  </a:lnTo>
                  <a:lnTo>
                    <a:pt x="5793" y="32157"/>
                  </a:lnTo>
                  <a:lnTo>
                    <a:pt x="50584" y="36926"/>
                  </a:lnTo>
                  <a:lnTo>
                    <a:pt x="83629" y="37578"/>
                  </a:lnTo>
                  <a:lnTo>
                    <a:pt x="122304" y="37868"/>
                  </a:lnTo>
                  <a:lnTo>
                    <a:pt x="161013" y="37997"/>
                  </a:lnTo>
                  <a:lnTo>
                    <a:pt x="206605" y="37011"/>
                  </a:lnTo>
                  <a:lnTo>
                    <a:pt x="246925" y="31545"/>
                  </a:lnTo>
                  <a:lnTo>
                    <a:pt x="285682" y="29455"/>
                  </a:lnTo>
                  <a:lnTo>
                    <a:pt x="323978" y="28836"/>
                  </a:lnTo>
                  <a:lnTo>
                    <a:pt x="362135" y="27594"/>
                  </a:lnTo>
                  <a:lnTo>
                    <a:pt x="399194" y="23110"/>
                  </a:lnTo>
                  <a:lnTo>
                    <a:pt x="443519" y="27182"/>
                  </a:lnTo>
                  <a:lnTo>
                    <a:pt x="48916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1966"/>
            <p:cNvSpPr/>
            <p:nvPr>
              <p:custDataLst>
                <p:tags r:id="rId197"/>
              </p:custDataLst>
            </p:nvPr>
          </p:nvSpPr>
          <p:spPr>
            <a:xfrm>
              <a:off x="6662785" y="1314450"/>
              <a:ext cx="214231" cy="311232"/>
            </a:xfrm>
            <a:custGeom>
              <a:avLst/>
              <a:gdLst/>
              <a:ahLst/>
              <a:cxnLst/>
              <a:rect l="0" t="0" r="0" b="0"/>
              <a:pathLst>
                <a:path w="214231" h="311232">
                  <a:moveTo>
                    <a:pt x="23765" y="114300"/>
                  </a:moveTo>
                  <a:lnTo>
                    <a:pt x="23765" y="114300"/>
                  </a:lnTo>
                  <a:lnTo>
                    <a:pt x="18709" y="114300"/>
                  </a:lnTo>
                  <a:lnTo>
                    <a:pt x="17220" y="116417"/>
                  </a:lnTo>
                  <a:lnTo>
                    <a:pt x="14828" y="135022"/>
                  </a:lnTo>
                  <a:lnTo>
                    <a:pt x="14318" y="179471"/>
                  </a:lnTo>
                  <a:lnTo>
                    <a:pt x="11433" y="218778"/>
                  </a:lnTo>
                  <a:lnTo>
                    <a:pt x="5108" y="264274"/>
                  </a:lnTo>
                  <a:lnTo>
                    <a:pt x="4793" y="278294"/>
                  </a:lnTo>
                  <a:lnTo>
                    <a:pt x="1897" y="230836"/>
                  </a:lnTo>
                  <a:lnTo>
                    <a:pt x="0" y="191163"/>
                  </a:lnTo>
                  <a:lnTo>
                    <a:pt x="3784" y="144887"/>
                  </a:lnTo>
                  <a:lnTo>
                    <a:pt x="5589" y="97568"/>
                  </a:lnTo>
                  <a:lnTo>
                    <a:pt x="12892" y="49981"/>
                  </a:lnTo>
                  <a:lnTo>
                    <a:pt x="18897" y="31507"/>
                  </a:lnTo>
                  <a:lnTo>
                    <a:pt x="27380" y="17685"/>
                  </a:lnTo>
                  <a:lnTo>
                    <a:pt x="30408" y="16023"/>
                  </a:lnTo>
                  <a:lnTo>
                    <a:pt x="33485" y="15974"/>
                  </a:lnTo>
                  <a:lnTo>
                    <a:pt x="36595" y="16999"/>
                  </a:lnTo>
                  <a:lnTo>
                    <a:pt x="42872" y="23783"/>
                  </a:lnTo>
                  <a:lnTo>
                    <a:pt x="66303" y="61144"/>
                  </a:lnTo>
                  <a:lnTo>
                    <a:pt x="85045" y="107877"/>
                  </a:lnTo>
                  <a:lnTo>
                    <a:pt x="99487" y="153601"/>
                  </a:lnTo>
                  <a:lnTo>
                    <a:pt x="116639" y="193090"/>
                  </a:lnTo>
                  <a:lnTo>
                    <a:pt x="134852" y="231267"/>
                  </a:lnTo>
                  <a:lnTo>
                    <a:pt x="154913" y="274557"/>
                  </a:lnTo>
                  <a:lnTo>
                    <a:pt x="169379" y="303883"/>
                  </a:lnTo>
                  <a:lnTo>
                    <a:pt x="173758" y="307363"/>
                  </a:lnTo>
                  <a:lnTo>
                    <a:pt x="184268" y="311231"/>
                  </a:lnTo>
                  <a:lnTo>
                    <a:pt x="188975" y="311204"/>
                  </a:lnTo>
                  <a:lnTo>
                    <a:pt x="197028" y="308352"/>
                  </a:lnTo>
                  <a:lnTo>
                    <a:pt x="204135" y="295090"/>
                  </a:lnTo>
                  <a:lnTo>
                    <a:pt x="209762" y="274026"/>
                  </a:lnTo>
                  <a:lnTo>
                    <a:pt x="212931" y="232417"/>
                  </a:lnTo>
                  <a:lnTo>
                    <a:pt x="213870" y="188691"/>
                  </a:lnTo>
                  <a:lnTo>
                    <a:pt x="214148" y="152569"/>
                  </a:lnTo>
                  <a:lnTo>
                    <a:pt x="214230" y="110352"/>
                  </a:lnTo>
                  <a:lnTo>
                    <a:pt x="213196" y="71620"/>
                  </a:lnTo>
                  <a:lnTo>
                    <a:pt x="206063" y="24758"/>
                  </a:lnTo>
                  <a:lnTo>
                    <a:pt x="204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2" name="SMARTInkShape-Group339"/>
          <p:cNvGrpSpPr/>
          <p:nvPr/>
        </p:nvGrpSpPr>
        <p:grpSpPr>
          <a:xfrm>
            <a:off x="7378031" y="466725"/>
            <a:ext cx="565820" cy="1028701"/>
            <a:chOff x="7378031" y="466725"/>
            <a:chExt cx="565820" cy="1028701"/>
          </a:xfrm>
        </p:grpSpPr>
        <p:sp>
          <p:nvSpPr>
            <p:cNvPr id="575" name="SMARTInkShape-1967"/>
            <p:cNvSpPr/>
            <p:nvPr>
              <p:custDataLst>
                <p:tags r:id="rId188"/>
              </p:custDataLst>
            </p:nvPr>
          </p:nvSpPr>
          <p:spPr>
            <a:xfrm>
              <a:off x="7378031" y="733817"/>
              <a:ext cx="565820" cy="437369"/>
            </a:xfrm>
            <a:custGeom>
              <a:avLst/>
              <a:gdLst/>
              <a:ahLst/>
              <a:cxnLst/>
              <a:rect l="0" t="0" r="0" b="0"/>
              <a:pathLst>
                <a:path w="565820" h="437369">
                  <a:moveTo>
                    <a:pt x="375319" y="9133"/>
                  </a:moveTo>
                  <a:lnTo>
                    <a:pt x="375319" y="9133"/>
                  </a:lnTo>
                  <a:lnTo>
                    <a:pt x="375319" y="0"/>
                  </a:lnTo>
                  <a:lnTo>
                    <a:pt x="375319" y="4781"/>
                  </a:lnTo>
                  <a:lnTo>
                    <a:pt x="373202" y="6231"/>
                  </a:lnTo>
                  <a:lnTo>
                    <a:pt x="351774" y="14204"/>
                  </a:lnTo>
                  <a:lnTo>
                    <a:pt x="313540" y="41551"/>
                  </a:lnTo>
                  <a:lnTo>
                    <a:pt x="271985" y="67664"/>
                  </a:lnTo>
                  <a:lnTo>
                    <a:pt x="232768" y="89408"/>
                  </a:lnTo>
                  <a:lnTo>
                    <a:pt x="189900" y="108441"/>
                  </a:lnTo>
                  <a:lnTo>
                    <a:pt x="150310" y="122941"/>
                  </a:lnTo>
                  <a:lnTo>
                    <a:pt x="106286" y="150392"/>
                  </a:lnTo>
                  <a:lnTo>
                    <a:pt x="69153" y="170427"/>
                  </a:lnTo>
                  <a:lnTo>
                    <a:pt x="55522" y="186850"/>
                  </a:lnTo>
                  <a:lnTo>
                    <a:pt x="53270" y="193246"/>
                  </a:lnTo>
                  <a:lnTo>
                    <a:pt x="55845" y="195375"/>
                  </a:lnTo>
                  <a:lnTo>
                    <a:pt x="101372" y="205805"/>
                  </a:lnTo>
                  <a:lnTo>
                    <a:pt x="142152" y="208496"/>
                  </a:lnTo>
                  <a:lnTo>
                    <a:pt x="181330" y="209027"/>
                  </a:lnTo>
                  <a:lnTo>
                    <a:pt x="224445" y="209141"/>
                  </a:lnTo>
                  <a:lnTo>
                    <a:pt x="251946" y="211975"/>
                  </a:lnTo>
                  <a:lnTo>
                    <a:pt x="279571" y="217358"/>
                  </a:lnTo>
                  <a:lnTo>
                    <a:pt x="281853" y="218858"/>
                  </a:lnTo>
                  <a:lnTo>
                    <a:pt x="282317" y="220916"/>
                  </a:lnTo>
                  <a:lnTo>
                    <a:pt x="281567" y="223347"/>
                  </a:lnTo>
                  <a:lnTo>
                    <a:pt x="275456" y="231824"/>
                  </a:lnTo>
                  <a:lnTo>
                    <a:pt x="231793" y="260180"/>
                  </a:lnTo>
                  <a:lnTo>
                    <a:pt x="187739" y="283676"/>
                  </a:lnTo>
                  <a:lnTo>
                    <a:pt x="142295" y="309413"/>
                  </a:lnTo>
                  <a:lnTo>
                    <a:pt x="95045" y="338440"/>
                  </a:lnTo>
                  <a:lnTo>
                    <a:pt x="53026" y="363426"/>
                  </a:lnTo>
                  <a:lnTo>
                    <a:pt x="16329" y="394178"/>
                  </a:lnTo>
                  <a:lnTo>
                    <a:pt x="12168" y="396004"/>
                  </a:lnTo>
                  <a:lnTo>
                    <a:pt x="4721" y="403679"/>
                  </a:lnTo>
                  <a:lnTo>
                    <a:pt x="1253" y="408688"/>
                  </a:lnTo>
                  <a:lnTo>
                    <a:pt x="0" y="413087"/>
                  </a:lnTo>
                  <a:lnTo>
                    <a:pt x="223" y="417077"/>
                  </a:lnTo>
                  <a:lnTo>
                    <a:pt x="1429" y="420796"/>
                  </a:lnTo>
                  <a:lnTo>
                    <a:pt x="8415" y="427750"/>
                  </a:lnTo>
                  <a:lnTo>
                    <a:pt x="13242" y="431086"/>
                  </a:lnTo>
                  <a:lnTo>
                    <a:pt x="35204" y="435781"/>
                  </a:lnTo>
                  <a:lnTo>
                    <a:pt x="80790" y="437368"/>
                  </a:lnTo>
                  <a:lnTo>
                    <a:pt x="127537" y="436584"/>
                  </a:lnTo>
                  <a:lnTo>
                    <a:pt x="167140" y="431177"/>
                  </a:lnTo>
                  <a:lnTo>
                    <a:pt x="203772" y="429542"/>
                  </a:lnTo>
                  <a:lnTo>
                    <a:pt x="250877" y="428621"/>
                  </a:lnTo>
                  <a:lnTo>
                    <a:pt x="286850" y="428405"/>
                  </a:lnTo>
                  <a:lnTo>
                    <a:pt x="324358" y="428310"/>
                  </a:lnTo>
                  <a:lnTo>
                    <a:pt x="369274" y="428256"/>
                  </a:lnTo>
                  <a:lnTo>
                    <a:pt x="408335" y="427181"/>
                  </a:lnTo>
                  <a:lnTo>
                    <a:pt x="440487" y="422747"/>
                  </a:lnTo>
                  <a:lnTo>
                    <a:pt x="476974" y="424014"/>
                  </a:lnTo>
                  <a:lnTo>
                    <a:pt x="523467" y="419407"/>
                  </a:lnTo>
                  <a:lnTo>
                    <a:pt x="565819" y="418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1968"/>
            <p:cNvSpPr/>
            <p:nvPr>
              <p:custDataLst>
                <p:tags r:id="rId189"/>
              </p:custDataLst>
            </p:nvPr>
          </p:nvSpPr>
          <p:spPr>
            <a:xfrm>
              <a:off x="7496175" y="137160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9447" y="56692"/>
                  </a:lnTo>
                  <a:lnTo>
                    <a:pt x="10561" y="72066"/>
                  </a:lnTo>
                  <a:lnTo>
                    <a:pt x="190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1969"/>
            <p:cNvSpPr/>
            <p:nvPr>
              <p:custDataLst>
                <p:tags r:id="rId190"/>
              </p:custDataLst>
            </p:nvPr>
          </p:nvSpPr>
          <p:spPr>
            <a:xfrm>
              <a:off x="7448977" y="1247950"/>
              <a:ext cx="37121" cy="55099"/>
            </a:xfrm>
            <a:custGeom>
              <a:avLst/>
              <a:gdLst/>
              <a:ahLst/>
              <a:cxnLst/>
              <a:rect l="0" t="0" r="0" b="0"/>
              <a:pathLst>
                <a:path w="37121" h="55099">
                  <a:moveTo>
                    <a:pt x="18623" y="9350"/>
                  </a:moveTo>
                  <a:lnTo>
                    <a:pt x="18623" y="9350"/>
                  </a:lnTo>
                  <a:lnTo>
                    <a:pt x="13567" y="9350"/>
                  </a:lnTo>
                  <a:lnTo>
                    <a:pt x="12078" y="10408"/>
                  </a:lnTo>
                  <a:lnTo>
                    <a:pt x="11085" y="12172"/>
                  </a:lnTo>
                  <a:lnTo>
                    <a:pt x="10423" y="14406"/>
                  </a:lnTo>
                  <a:lnTo>
                    <a:pt x="1733" y="28648"/>
                  </a:lnTo>
                  <a:lnTo>
                    <a:pt x="0" y="41149"/>
                  </a:lnTo>
                  <a:lnTo>
                    <a:pt x="2585" y="47472"/>
                  </a:lnTo>
                  <a:lnTo>
                    <a:pt x="4756" y="50639"/>
                  </a:lnTo>
                  <a:lnTo>
                    <a:pt x="9990" y="54159"/>
                  </a:lnTo>
                  <a:lnTo>
                    <a:pt x="12868" y="55098"/>
                  </a:lnTo>
                  <a:lnTo>
                    <a:pt x="15845" y="54665"/>
                  </a:lnTo>
                  <a:lnTo>
                    <a:pt x="21975" y="51362"/>
                  </a:lnTo>
                  <a:lnTo>
                    <a:pt x="31375" y="43553"/>
                  </a:lnTo>
                  <a:lnTo>
                    <a:pt x="34874" y="34782"/>
                  </a:lnTo>
                  <a:lnTo>
                    <a:pt x="37120" y="16961"/>
                  </a:lnTo>
                  <a:lnTo>
                    <a:pt x="34605" y="9910"/>
                  </a:lnTo>
                  <a:lnTo>
                    <a:pt x="32453" y="6548"/>
                  </a:lnTo>
                  <a:lnTo>
                    <a:pt x="29960" y="4307"/>
                  </a:lnTo>
                  <a:lnTo>
                    <a:pt x="24367" y="1817"/>
                  </a:lnTo>
                  <a:lnTo>
                    <a:pt x="10927" y="0"/>
                  </a:lnTo>
                  <a:lnTo>
                    <a:pt x="9098" y="18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1970"/>
            <p:cNvSpPr/>
            <p:nvPr>
              <p:custDataLst>
                <p:tags r:id="rId191"/>
              </p:custDataLst>
            </p:nvPr>
          </p:nvSpPr>
          <p:spPr>
            <a:xfrm>
              <a:off x="7581900" y="137160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3183" y="7539"/>
                  </a:lnTo>
                  <a:lnTo>
                    <a:pt x="59245" y="9409"/>
                  </a:lnTo>
                  <a:lnTo>
                    <a:pt x="857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1971"/>
            <p:cNvSpPr/>
            <p:nvPr>
              <p:custDataLst>
                <p:tags r:id="rId192"/>
              </p:custDataLst>
            </p:nvPr>
          </p:nvSpPr>
          <p:spPr>
            <a:xfrm>
              <a:off x="7601343" y="1428750"/>
              <a:ext cx="104383" cy="9526"/>
            </a:xfrm>
            <a:custGeom>
              <a:avLst/>
              <a:gdLst/>
              <a:ahLst/>
              <a:cxnLst/>
              <a:rect l="0" t="0" r="0" b="0"/>
              <a:pathLst>
                <a:path w="104383" h="9526">
                  <a:moveTo>
                    <a:pt x="9132" y="0"/>
                  </a:moveTo>
                  <a:lnTo>
                    <a:pt x="9132" y="0"/>
                  </a:lnTo>
                  <a:lnTo>
                    <a:pt x="0" y="9132"/>
                  </a:lnTo>
                  <a:lnTo>
                    <a:pt x="41040" y="9510"/>
                  </a:lnTo>
                  <a:lnTo>
                    <a:pt x="10438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1972"/>
            <p:cNvSpPr/>
            <p:nvPr>
              <p:custDataLst>
                <p:tags r:id="rId193"/>
              </p:custDataLst>
            </p:nvPr>
          </p:nvSpPr>
          <p:spPr>
            <a:xfrm>
              <a:off x="7829550" y="1333616"/>
              <a:ext cx="9526" cy="161810"/>
            </a:xfrm>
            <a:custGeom>
              <a:avLst/>
              <a:gdLst/>
              <a:ahLst/>
              <a:cxnLst/>
              <a:rect l="0" t="0" r="0" b="0"/>
              <a:pathLst>
                <a:path w="9526" h="161810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44941"/>
                  </a:lnTo>
                  <a:lnTo>
                    <a:pt x="0" y="84004"/>
                  </a:lnTo>
                  <a:lnTo>
                    <a:pt x="0" y="123392"/>
                  </a:lnTo>
                  <a:lnTo>
                    <a:pt x="1058" y="140501"/>
                  </a:lnTo>
                  <a:lnTo>
                    <a:pt x="9525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1973"/>
            <p:cNvSpPr/>
            <p:nvPr>
              <p:custDataLst>
                <p:tags r:id="rId194"/>
              </p:custDataLst>
            </p:nvPr>
          </p:nvSpPr>
          <p:spPr>
            <a:xfrm>
              <a:off x="7477125" y="466725"/>
              <a:ext cx="133305" cy="226130"/>
            </a:xfrm>
            <a:custGeom>
              <a:avLst/>
              <a:gdLst/>
              <a:ahLst/>
              <a:cxnLst/>
              <a:rect l="0" t="0" r="0" b="0"/>
              <a:pathLst>
                <a:path w="133305" h="226130">
                  <a:moveTo>
                    <a:pt x="0" y="133350"/>
                  </a:moveTo>
                  <a:lnTo>
                    <a:pt x="0" y="133350"/>
                  </a:lnTo>
                  <a:lnTo>
                    <a:pt x="0" y="111744"/>
                  </a:lnTo>
                  <a:lnTo>
                    <a:pt x="2822" y="155651"/>
                  </a:lnTo>
                  <a:lnTo>
                    <a:pt x="8937" y="199474"/>
                  </a:lnTo>
                  <a:lnTo>
                    <a:pt x="9491" y="226129"/>
                  </a:lnTo>
                  <a:lnTo>
                    <a:pt x="6698" y="201908"/>
                  </a:lnTo>
                  <a:lnTo>
                    <a:pt x="1323" y="157240"/>
                  </a:lnTo>
                  <a:lnTo>
                    <a:pt x="391" y="120203"/>
                  </a:lnTo>
                  <a:lnTo>
                    <a:pt x="52" y="73097"/>
                  </a:lnTo>
                  <a:lnTo>
                    <a:pt x="10" y="55243"/>
                  </a:lnTo>
                  <a:lnTo>
                    <a:pt x="1065" y="53762"/>
                  </a:lnTo>
                  <a:lnTo>
                    <a:pt x="2827" y="53833"/>
                  </a:lnTo>
                  <a:lnTo>
                    <a:pt x="7607" y="55676"/>
                  </a:lnTo>
                  <a:lnTo>
                    <a:pt x="13258" y="56495"/>
                  </a:lnTo>
                  <a:lnTo>
                    <a:pt x="27446" y="72125"/>
                  </a:lnTo>
                  <a:lnTo>
                    <a:pt x="55479" y="119247"/>
                  </a:lnTo>
                  <a:lnTo>
                    <a:pt x="72068" y="140285"/>
                  </a:lnTo>
                  <a:lnTo>
                    <a:pt x="88358" y="169998"/>
                  </a:lnTo>
                  <a:lnTo>
                    <a:pt x="112016" y="197501"/>
                  </a:lnTo>
                  <a:lnTo>
                    <a:pt x="116107" y="198903"/>
                  </a:lnTo>
                  <a:lnTo>
                    <a:pt x="118680" y="199277"/>
                  </a:lnTo>
                  <a:lnTo>
                    <a:pt x="121453" y="197410"/>
                  </a:lnTo>
                  <a:lnTo>
                    <a:pt x="127357" y="189691"/>
                  </a:lnTo>
                  <a:lnTo>
                    <a:pt x="130687" y="179204"/>
                  </a:lnTo>
                  <a:lnTo>
                    <a:pt x="132999" y="135900"/>
                  </a:lnTo>
                  <a:lnTo>
                    <a:pt x="133304" y="94122"/>
                  </a:lnTo>
                  <a:lnTo>
                    <a:pt x="132283" y="51440"/>
                  </a:lnTo>
                  <a:lnTo>
                    <a:pt x="124086" y="478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7" name="SMARTInkShape-Group340"/>
          <p:cNvGrpSpPr/>
          <p:nvPr/>
        </p:nvGrpSpPr>
        <p:grpSpPr>
          <a:xfrm>
            <a:off x="8182368" y="773615"/>
            <a:ext cx="523483" cy="529906"/>
            <a:chOff x="8182368" y="773615"/>
            <a:chExt cx="523483" cy="529906"/>
          </a:xfrm>
        </p:grpSpPr>
        <p:sp>
          <p:nvSpPr>
            <p:cNvPr id="583" name="SMARTInkShape-1974"/>
            <p:cNvSpPr/>
            <p:nvPr>
              <p:custDataLst>
                <p:tags r:id="rId184"/>
              </p:custDataLst>
            </p:nvPr>
          </p:nvSpPr>
          <p:spPr>
            <a:xfrm>
              <a:off x="8182368" y="773615"/>
              <a:ext cx="190030" cy="529906"/>
            </a:xfrm>
            <a:custGeom>
              <a:avLst/>
              <a:gdLst/>
              <a:ahLst/>
              <a:cxnLst/>
              <a:rect l="0" t="0" r="0" b="0"/>
              <a:pathLst>
                <a:path w="190030" h="529906">
                  <a:moveTo>
                    <a:pt x="9132" y="16960"/>
                  </a:moveTo>
                  <a:lnTo>
                    <a:pt x="9132" y="16960"/>
                  </a:lnTo>
                  <a:lnTo>
                    <a:pt x="4076" y="16960"/>
                  </a:lnTo>
                  <a:lnTo>
                    <a:pt x="2587" y="19077"/>
                  </a:lnTo>
                  <a:lnTo>
                    <a:pt x="0" y="38419"/>
                  </a:lnTo>
                  <a:lnTo>
                    <a:pt x="2480" y="83220"/>
                  </a:lnTo>
                  <a:lnTo>
                    <a:pt x="7818" y="121653"/>
                  </a:lnTo>
                  <a:lnTo>
                    <a:pt x="24037" y="166527"/>
                  </a:lnTo>
                  <a:lnTo>
                    <a:pt x="25419" y="173821"/>
                  </a:lnTo>
                  <a:lnTo>
                    <a:pt x="29515" y="179743"/>
                  </a:lnTo>
                  <a:lnTo>
                    <a:pt x="57599" y="200387"/>
                  </a:lnTo>
                  <a:lnTo>
                    <a:pt x="62610" y="201686"/>
                  </a:lnTo>
                  <a:lnTo>
                    <a:pt x="73823" y="200308"/>
                  </a:lnTo>
                  <a:lnTo>
                    <a:pt x="92035" y="193581"/>
                  </a:lnTo>
                  <a:lnTo>
                    <a:pt x="110837" y="174773"/>
                  </a:lnTo>
                  <a:lnTo>
                    <a:pt x="132135" y="130719"/>
                  </a:lnTo>
                  <a:lnTo>
                    <a:pt x="149113" y="89140"/>
                  </a:lnTo>
                  <a:lnTo>
                    <a:pt x="158171" y="46064"/>
                  </a:lnTo>
                  <a:lnTo>
                    <a:pt x="161494" y="0"/>
                  </a:lnTo>
                  <a:lnTo>
                    <a:pt x="162590" y="40761"/>
                  </a:lnTo>
                  <a:lnTo>
                    <a:pt x="170174" y="81544"/>
                  </a:lnTo>
                  <a:lnTo>
                    <a:pt x="170941" y="125719"/>
                  </a:lnTo>
                  <a:lnTo>
                    <a:pt x="171034" y="168226"/>
                  </a:lnTo>
                  <a:lnTo>
                    <a:pt x="173875" y="211744"/>
                  </a:lnTo>
                  <a:lnTo>
                    <a:pt x="179257" y="256519"/>
                  </a:lnTo>
                  <a:lnTo>
                    <a:pt x="180189" y="295844"/>
                  </a:lnTo>
                  <a:lnTo>
                    <a:pt x="181563" y="340512"/>
                  </a:lnTo>
                  <a:lnTo>
                    <a:pt x="188106" y="383359"/>
                  </a:lnTo>
                  <a:lnTo>
                    <a:pt x="189712" y="422945"/>
                  </a:lnTo>
                  <a:lnTo>
                    <a:pt x="190029" y="464984"/>
                  </a:lnTo>
                  <a:lnTo>
                    <a:pt x="187269" y="507312"/>
                  </a:lnTo>
                  <a:lnTo>
                    <a:pt x="185040" y="515311"/>
                  </a:lnTo>
                  <a:lnTo>
                    <a:pt x="181437" y="520644"/>
                  </a:lnTo>
                  <a:lnTo>
                    <a:pt x="176919" y="524199"/>
                  </a:lnTo>
                  <a:lnTo>
                    <a:pt x="163269" y="529203"/>
                  </a:lnTo>
                  <a:lnTo>
                    <a:pt x="159514" y="529905"/>
                  </a:lnTo>
                  <a:lnTo>
                    <a:pt x="155954" y="528257"/>
                  </a:lnTo>
                  <a:lnTo>
                    <a:pt x="149175" y="520781"/>
                  </a:lnTo>
                  <a:lnTo>
                    <a:pt x="129812" y="491550"/>
                  </a:lnTo>
                  <a:lnTo>
                    <a:pt x="126267" y="478714"/>
                  </a:lnTo>
                  <a:lnTo>
                    <a:pt x="125751" y="464542"/>
                  </a:lnTo>
                  <a:lnTo>
                    <a:pt x="132957" y="436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1975"/>
            <p:cNvSpPr/>
            <p:nvPr>
              <p:custDataLst>
                <p:tags r:id="rId185"/>
              </p:custDataLst>
            </p:nvPr>
          </p:nvSpPr>
          <p:spPr>
            <a:xfrm>
              <a:off x="8486846" y="962025"/>
              <a:ext cx="66605" cy="228266"/>
            </a:xfrm>
            <a:custGeom>
              <a:avLst/>
              <a:gdLst/>
              <a:ahLst/>
              <a:cxnLst/>
              <a:rect l="0" t="0" r="0" b="0"/>
              <a:pathLst>
                <a:path w="66605" h="228266">
                  <a:moveTo>
                    <a:pt x="9454" y="0"/>
                  </a:moveTo>
                  <a:lnTo>
                    <a:pt x="9454" y="0"/>
                  </a:lnTo>
                  <a:lnTo>
                    <a:pt x="1254" y="0"/>
                  </a:lnTo>
                  <a:lnTo>
                    <a:pt x="812" y="1058"/>
                  </a:lnTo>
                  <a:lnTo>
                    <a:pt x="322" y="5057"/>
                  </a:lnTo>
                  <a:lnTo>
                    <a:pt x="8164" y="35648"/>
                  </a:lnTo>
                  <a:lnTo>
                    <a:pt x="1745" y="81848"/>
                  </a:lnTo>
                  <a:lnTo>
                    <a:pt x="287" y="120472"/>
                  </a:lnTo>
                  <a:lnTo>
                    <a:pt x="0" y="160204"/>
                  </a:lnTo>
                  <a:lnTo>
                    <a:pt x="994" y="202770"/>
                  </a:lnTo>
                  <a:lnTo>
                    <a:pt x="8131" y="224780"/>
                  </a:lnTo>
                  <a:lnTo>
                    <a:pt x="10689" y="226054"/>
                  </a:lnTo>
                  <a:lnTo>
                    <a:pt x="30796" y="228265"/>
                  </a:lnTo>
                  <a:lnTo>
                    <a:pt x="40459" y="222807"/>
                  </a:lnTo>
                  <a:lnTo>
                    <a:pt x="66604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1976"/>
            <p:cNvSpPr/>
            <p:nvPr>
              <p:custDataLst>
                <p:tags r:id="rId186"/>
              </p:custDataLst>
            </p:nvPr>
          </p:nvSpPr>
          <p:spPr>
            <a:xfrm>
              <a:off x="8430950" y="1066800"/>
              <a:ext cx="103451" cy="19051"/>
            </a:xfrm>
            <a:custGeom>
              <a:avLst/>
              <a:gdLst/>
              <a:ahLst/>
              <a:cxnLst/>
              <a:rect l="0" t="0" r="0" b="0"/>
              <a:pathLst>
                <a:path w="103451" h="19051">
                  <a:moveTo>
                    <a:pt x="8200" y="19050"/>
                  </a:moveTo>
                  <a:lnTo>
                    <a:pt x="8200" y="19050"/>
                  </a:lnTo>
                  <a:lnTo>
                    <a:pt x="0" y="10849"/>
                  </a:lnTo>
                  <a:lnTo>
                    <a:pt x="616" y="10408"/>
                  </a:lnTo>
                  <a:lnTo>
                    <a:pt x="41534" y="8490"/>
                  </a:lnTo>
                  <a:lnTo>
                    <a:pt x="103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1977"/>
            <p:cNvSpPr/>
            <p:nvPr>
              <p:custDataLst>
                <p:tags r:id="rId187"/>
              </p:custDataLst>
            </p:nvPr>
          </p:nvSpPr>
          <p:spPr>
            <a:xfrm>
              <a:off x="8629650" y="107632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0" y="116"/>
                  </a:lnTo>
                  <a:lnTo>
                    <a:pt x="0" y="5091"/>
                  </a:lnTo>
                  <a:lnTo>
                    <a:pt x="1058" y="6569"/>
                  </a:lnTo>
                  <a:lnTo>
                    <a:pt x="5056" y="8211"/>
                  </a:lnTo>
                  <a:lnTo>
                    <a:pt x="31799" y="949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3" name="SMARTInkShape-Group341"/>
          <p:cNvGrpSpPr/>
          <p:nvPr/>
        </p:nvGrpSpPr>
        <p:grpSpPr>
          <a:xfrm>
            <a:off x="8810625" y="928393"/>
            <a:ext cx="428626" cy="224133"/>
            <a:chOff x="8810625" y="928393"/>
            <a:chExt cx="428626" cy="224133"/>
          </a:xfrm>
        </p:grpSpPr>
        <p:sp>
          <p:nvSpPr>
            <p:cNvPr id="588" name="SMARTInkShape-1978"/>
            <p:cNvSpPr/>
            <p:nvPr>
              <p:custDataLst>
                <p:tags r:id="rId179"/>
              </p:custDataLst>
            </p:nvPr>
          </p:nvSpPr>
          <p:spPr>
            <a:xfrm>
              <a:off x="8810625" y="972197"/>
              <a:ext cx="132911" cy="168649"/>
            </a:xfrm>
            <a:custGeom>
              <a:avLst/>
              <a:gdLst/>
              <a:ahLst/>
              <a:cxnLst/>
              <a:rect l="0" t="0" r="0" b="0"/>
              <a:pathLst>
                <a:path w="132911" h="168649">
                  <a:moveTo>
                    <a:pt x="0" y="46978"/>
                  </a:moveTo>
                  <a:lnTo>
                    <a:pt x="0" y="46978"/>
                  </a:lnTo>
                  <a:lnTo>
                    <a:pt x="0" y="37569"/>
                  </a:lnTo>
                  <a:lnTo>
                    <a:pt x="0" y="82510"/>
                  </a:lnTo>
                  <a:lnTo>
                    <a:pt x="0" y="127426"/>
                  </a:lnTo>
                  <a:lnTo>
                    <a:pt x="0" y="149790"/>
                  </a:lnTo>
                  <a:lnTo>
                    <a:pt x="0" y="110259"/>
                  </a:lnTo>
                  <a:lnTo>
                    <a:pt x="0" y="66566"/>
                  </a:lnTo>
                  <a:lnTo>
                    <a:pt x="0" y="19128"/>
                  </a:lnTo>
                  <a:lnTo>
                    <a:pt x="5057" y="18618"/>
                  </a:lnTo>
                  <a:lnTo>
                    <a:pt x="10361" y="21321"/>
                  </a:lnTo>
                  <a:lnTo>
                    <a:pt x="13257" y="23523"/>
                  </a:lnTo>
                  <a:lnTo>
                    <a:pt x="38122" y="70571"/>
                  </a:lnTo>
                  <a:lnTo>
                    <a:pt x="52126" y="111511"/>
                  </a:lnTo>
                  <a:lnTo>
                    <a:pt x="78168" y="151813"/>
                  </a:lnTo>
                  <a:lnTo>
                    <a:pt x="101464" y="168648"/>
                  </a:lnTo>
                  <a:lnTo>
                    <a:pt x="103625" y="168308"/>
                  </a:lnTo>
                  <a:lnTo>
                    <a:pt x="111726" y="162773"/>
                  </a:lnTo>
                  <a:lnTo>
                    <a:pt x="117742" y="157356"/>
                  </a:lnTo>
                  <a:lnTo>
                    <a:pt x="121121" y="145777"/>
                  </a:lnTo>
                  <a:lnTo>
                    <a:pt x="125847" y="124229"/>
                  </a:lnTo>
                  <a:lnTo>
                    <a:pt x="130016" y="108829"/>
                  </a:lnTo>
                  <a:lnTo>
                    <a:pt x="132910" y="62388"/>
                  </a:lnTo>
                  <a:lnTo>
                    <a:pt x="125109" y="18671"/>
                  </a:lnTo>
                  <a:lnTo>
                    <a:pt x="123859" y="0"/>
                  </a:lnTo>
                  <a:lnTo>
                    <a:pt x="123825" y="8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1979"/>
            <p:cNvSpPr/>
            <p:nvPr>
              <p:custDataLst>
                <p:tags r:id="rId180"/>
              </p:custDataLst>
            </p:nvPr>
          </p:nvSpPr>
          <p:spPr>
            <a:xfrm>
              <a:off x="9011041" y="1076913"/>
              <a:ext cx="113910" cy="8938"/>
            </a:xfrm>
            <a:custGeom>
              <a:avLst/>
              <a:gdLst/>
              <a:ahLst/>
              <a:cxnLst/>
              <a:rect l="0" t="0" r="0" b="0"/>
              <a:pathLst>
                <a:path w="113910" h="8938">
                  <a:moveTo>
                    <a:pt x="9134" y="8937"/>
                  </a:moveTo>
                  <a:lnTo>
                    <a:pt x="9134" y="8937"/>
                  </a:lnTo>
                  <a:lnTo>
                    <a:pt x="0" y="8937"/>
                  </a:lnTo>
                  <a:lnTo>
                    <a:pt x="12900" y="8937"/>
                  </a:lnTo>
                  <a:lnTo>
                    <a:pt x="57030" y="0"/>
                  </a:lnTo>
                  <a:lnTo>
                    <a:pt x="88544" y="548"/>
                  </a:lnTo>
                  <a:lnTo>
                    <a:pt x="113909" y="8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1980"/>
            <p:cNvSpPr/>
            <p:nvPr>
              <p:custDataLst>
                <p:tags r:id="rId181"/>
              </p:custDataLst>
            </p:nvPr>
          </p:nvSpPr>
          <p:spPr>
            <a:xfrm>
              <a:off x="9048750" y="1009650"/>
              <a:ext cx="28576" cy="142876"/>
            </a:xfrm>
            <a:custGeom>
              <a:avLst/>
              <a:gdLst/>
              <a:ahLst/>
              <a:cxnLst/>
              <a:rect l="0" t="0" r="0" b="0"/>
              <a:pathLst>
                <a:path w="28576" h="14287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40" y="10361"/>
                  </a:lnTo>
                  <a:lnTo>
                    <a:pt x="17012" y="51305"/>
                  </a:lnTo>
                  <a:lnTo>
                    <a:pt x="21694" y="97559"/>
                  </a:lnTo>
                  <a:lnTo>
                    <a:pt x="2857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1981"/>
            <p:cNvSpPr/>
            <p:nvPr>
              <p:custDataLst>
                <p:tags r:id="rId182"/>
              </p:custDataLst>
            </p:nvPr>
          </p:nvSpPr>
          <p:spPr>
            <a:xfrm>
              <a:off x="9229725" y="1048142"/>
              <a:ext cx="9526" cy="75809"/>
            </a:xfrm>
            <a:custGeom>
              <a:avLst/>
              <a:gdLst/>
              <a:ahLst/>
              <a:cxnLst/>
              <a:rect l="0" t="0" r="0" b="0"/>
              <a:pathLst>
                <a:path w="9526" h="7580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12900"/>
                  </a:lnTo>
                  <a:lnTo>
                    <a:pt x="8644" y="56302"/>
                  </a:lnTo>
                  <a:lnTo>
                    <a:pt x="9525" y="75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1982"/>
            <p:cNvSpPr/>
            <p:nvPr>
              <p:custDataLst>
                <p:tags r:id="rId183"/>
              </p:custDataLst>
            </p:nvPr>
          </p:nvSpPr>
          <p:spPr>
            <a:xfrm>
              <a:off x="9191669" y="928393"/>
              <a:ext cx="26700" cy="56055"/>
            </a:xfrm>
            <a:custGeom>
              <a:avLst/>
              <a:gdLst/>
              <a:ahLst/>
              <a:cxnLst/>
              <a:rect l="0" t="0" r="0" b="0"/>
              <a:pathLst>
                <a:path w="26700" h="56055">
                  <a:moveTo>
                    <a:pt x="19006" y="5057"/>
                  </a:moveTo>
                  <a:lnTo>
                    <a:pt x="19006" y="5057"/>
                  </a:lnTo>
                  <a:lnTo>
                    <a:pt x="13949" y="0"/>
                  </a:lnTo>
                  <a:lnTo>
                    <a:pt x="11401" y="628"/>
                  </a:lnTo>
                  <a:lnTo>
                    <a:pt x="1671" y="12326"/>
                  </a:lnTo>
                  <a:lnTo>
                    <a:pt x="464" y="18970"/>
                  </a:lnTo>
                  <a:lnTo>
                    <a:pt x="0" y="41970"/>
                  </a:lnTo>
                  <a:lnTo>
                    <a:pt x="2798" y="50743"/>
                  </a:lnTo>
                  <a:lnTo>
                    <a:pt x="5026" y="54564"/>
                  </a:lnTo>
                  <a:lnTo>
                    <a:pt x="7569" y="56054"/>
                  </a:lnTo>
                  <a:lnTo>
                    <a:pt x="10324" y="55988"/>
                  </a:lnTo>
                  <a:lnTo>
                    <a:pt x="16205" y="53093"/>
                  </a:lnTo>
                  <a:lnTo>
                    <a:pt x="22348" y="48279"/>
                  </a:lnTo>
                  <a:lnTo>
                    <a:pt x="25783" y="42611"/>
                  </a:lnTo>
                  <a:lnTo>
                    <a:pt x="26699" y="39618"/>
                  </a:lnTo>
                  <a:lnTo>
                    <a:pt x="26251" y="36564"/>
                  </a:lnTo>
                  <a:lnTo>
                    <a:pt x="22931" y="30349"/>
                  </a:lnTo>
                  <a:lnTo>
                    <a:pt x="9481" y="14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6" name="SMARTInkShape-Group342"/>
          <p:cNvGrpSpPr/>
          <p:nvPr/>
        </p:nvGrpSpPr>
        <p:grpSpPr>
          <a:xfrm>
            <a:off x="6238875" y="1857375"/>
            <a:ext cx="1047751" cy="109274"/>
            <a:chOff x="6238875" y="1857375"/>
            <a:chExt cx="1047751" cy="109274"/>
          </a:xfrm>
        </p:grpSpPr>
        <p:sp>
          <p:nvSpPr>
            <p:cNvPr id="594" name="SMARTInkShape-1983"/>
            <p:cNvSpPr/>
            <p:nvPr>
              <p:custDataLst>
                <p:tags r:id="rId177"/>
              </p:custDataLst>
            </p:nvPr>
          </p:nvSpPr>
          <p:spPr>
            <a:xfrm>
              <a:off x="6238875" y="19145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1984"/>
            <p:cNvSpPr/>
            <p:nvPr>
              <p:custDataLst>
                <p:tags r:id="rId178"/>
              </p:custDataLst>
            </p:nvPr>
          </p:nvSpPr>
          <p:spPr>
            <a:xfrm>
              <a:off x="6441008" y="1857375"/>
              <a:ext cx="845618" cy="109274"/>
            </a:xfrm>
            <a:custGeom>
              <a:avLst/>
              <a:gdLst/>
              <a:ahLst/>
              <a:cxnLst/>
              <a:rect l="0" t="0" r="0" b="0"/>
              <a:pathLst>
                <a:path w="845618" h="109274">
                  <a:moveTo>
                    <a:pt x="26467" y="0"/>
                  </a:moveTo>
                  <a:lnTo>
                    <a:pt x="26467" y="0"/>
                  </a:lnTo>
                  <a:lnTo>
                    <a:pt x="5008" y="13258"/>
                  </a:lnTo>
                  <a:lnTo>
                    <a:pt x="1055" y="19298"/>
                  </a:lnTo>
                  <a:lnTo>
                    <a:pt x="0" y="22390"/>
                  </a:lnTo>
                  <a:lnTo>
                    <a:pt x="1651" y="31471"/>
                  </a:lnTo>
                  <a:lnTo>
                    <a:pt x="16391" y="59604"/>
                  </a:lnTo>
                  <a:lnTo>
                    <a:pt x="33594" y="76339"/>
                  </a:lnTo>
                  <a:lnTo>
                    <a:pt x="72521" y="96963"/>
                  </a:lnTo>
                  <a:lnTo>
                    <a:pt x="105376" y="102460"/>
                  </a:lnTo>
                  <a:lnTo>
                    <a:pt x="136680" y="103746"/>
                  </a:lnTo>
                  <a:lnTo>
                    <a:pt x="171759" y="104318"/>
                  </a:lnTo>
                  <a:lnTo>
                    <a:pt x="206399" y="103514"/>
                  </a:lnTo>
                  <a:lnTo>
                    <a:pt x="252877" y="97110"/>
                  </a:lnTo>
                  <a:lnTo>
                    <a:pt x="291489" y="91491"/>
                  </a:lnTo>
                  <a:lnTo>
                    <a:pt x="334650" y="82377"/>
                  </a:lnTo>
                  <a:lnTo>
                    <a:pt x="365579" y="76123"/>
                  </a:lnTo>
                  <a:lnTo>
                    <a:pt x="413047" y="69475"/>
                  </a:lnTo>
                  <a:lnTo>
                    <a:pt x="456900" y="67228"/>
                  </a:lnTo>
                  <a:lnTo>
                    <a:pt x="499372" y="66839"/>
                  </a:lnTo>
                  <a:lnTo>
                    <a:pt x="543370" y="74312"/>
                  </a:lnTo>
                  <a:lnTo>
                    <a:pt x="583672" y="82931"/>
                  </a:lnTo>
                  <a:lnTo>
                    <a:pt x="630108" y="92503"/>
                  </a:lnTo>
                  <a:lnTo>
                    <a:pt x="675695" y="102493"/>
                  </a:lnTo>
                  <a:lnTo>
                    <a:pt x="708369" y="109273"/>
                  </a:lnTo>
                  <a:lnTo>
                    <a:pt x="747912" y="105977"/>
                  </a:lnTo>
                  <a:lnTo>
                    <a:pt x="790568" y="105012"/>
                  </a:lnTo>
                  <a:lnTo>
                    <a:pt x="845617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7" name="SMARTInkShape-1985"/>
          <p:cNvSpPr/>
          <p:nvPr>
            <p:custDataLst>
              <p:tags r:id="rId1"/>
            </p:custDataLst>
          </p:nvPr>
        </p:nvSpPr>
        <p:spPr>
          <a:xfrm>
            <a:off x="7048500" y="1877282"/>
            <a:ext cx="1905001" cy="142019"/>
          </a:xfrm>
          <a:custGeom>
            <a:avLst/>
            <a:gdLst/>
            <a:ahLst/>
            <a:cxnLst/>
            <a:rect l="0" t="0" r="0" b="0"/>
            <a:pathLst>
              <a:path w="1905001" h="142019">
                <a:moveTo>
                  <a:pt x="0" y="132493"/>
                </a:moveTo>
                <a:lnTo>
                  <a:pt x="0" y="132493"/>
                </a:lnTo>
                <a:lnTo>
                  <a:pt x="36964" y="124889"/>
                </a:lnTo>
                <a:lnTo>
                  <a:pt x="74688" y="116246"/>
                </a:lnTo>
                <a:lnTo>
                  <a:pt x="118908" y="106983"/>
                </a:lnTo>
                <a:lnTo>
                  <a:pt x="149861" y="100694"/>
                </a:lnTo>
                <a:lnTo>
                  <a:pt x="184080" y="91549"/>
                </a:lnTo>
                <a:lnTo>
                  <a:pt x="222572" y="81487"/>
                </a:lnTo>
                <a:lnTo>
                  <a:pt x="267901" y="73487"/>
                </a:lnTo>
                <a:lnTo>
                  <a:pt x="313448" y="63582"/>
                </a:lnTo>
                <a:lnTo>
                  <a:pt x="358386" y="52124"/>
                </a:lnTo>
                <a:lnTo>
                  <a:pt x="403051" y="39976"/>
                </a:lnTo>
                <a:lnTo>
                  <a:pt x="447598" y="30344"/>
                </a:lnTo>
                <a:lnTo>
                  <a:pt x="492091" y="22535"/>
                </a:lnTo>
                <a:lnTo>
                  <a:pt x="536559" y="15537"/>
                </a:lnTo>
                <a:lnTo>
                  <a:pt x="578196" y="8898"/>
                </a:lnTo>
                <a:lnTo>
                  <a:pt x="617868" y="3479"/>
                </a:lnTo>
                <a:lnTo>
                  <a:pt x="656667" y="1070"/>
                </a:lnTo>
                <a:lnTo>
                  <a:pt x="695077" y="0"/>
                </a:lnTo>
                <a:lnTo>
                  <a:pt x="732257" y="582"/>
                </a:lnTo>
                <a:lnTo>
                  <a:pt x="766419" y="4369"/>
                </a:lnTo>
                <a:lnTo>
                  <a:pt x="799242" y="6757"/>
                </a:lnTo>
                <a:lnTo>
                  <a:pt x="844648" y="13746"/>
                </a:lnTo>
                <a:lnTo>
                  <a:pt x="884913" y="26400"/>
                </a:lnTo>
                <a:lnTo>
                  <a:pt x="923654" y="36853"/>
                </a:lnTo>
                <a:lnTo>
                  <a:pt x="961945" y="46652"/>
                </a:lnTo>
                <a:lnTo>
                  <a:pt x="1007752" y="59445"/>
                </a:lnTo>
                <a:lnTo>
                  <a:pt x="1048434" y="72163"/>
                </a:lnTo>
                <a:lnTo>
                  <a:pt x="1093315" y="84867"/>
                </a:lnTo>
                <a:lnTo>
                  <a:pt x="1138125" y="97568"/>
                </a:lnTo>
                <a:lnTo>
                  <a:pt x="1175187" y="107093"/>
                </a:lnTo>
                <a:lnTo>
                  <a:pt x="1212979" y="111562"/>
                </a:lnTo>
                <a:lnTo>
                  <a:pt x="1250989" y="117942"/>
                </a:lnTo>
                <a:lnTo>
                  <a:pt x="1289061" y="121479"/>
                </a:lnTo>
                <a:lnTo>
                  <a:pt x="1327152" y="122527"/>
                </a:lnTo>
                <a:lnTo>
                  <a:pt x="1365251" y="122837"/>
                </a:lnTo>
                <a:lnTo>
                  <a:pt x="1403350" y="127986"/>
                </a:lnTo>
                <a:lnTo>
                  <a:pt x="1441450" y="131157"/>
                </a:lnTo>
                <a:lnTo>
                  <a:pt x="1479550" y="132097"/>
                </a:lnTo>
                <a:lnTo>
                  <a:pt x="1522706" y="137432"/>
                </a:lnTo>
                <a:lnTo>
                  <a:pt x="1563950" y="140659"/>
                </a:lnTo>
                <a:lnTo>
                  <a:pt x="1602982" y="141616"/>
                </a:lnTo>
                <a:lnTo>
                  <a:pt x="1641358" y="141899"/>
                </a:lnTo>
                <a:lnTo>
                  <a:pt x="1675290" y="141965"/>
                </a:lnTo>
                <a:lnTo>
                  <a:pt x="1714006" y="141995"/>
                </a:lnTo>
                <a:lnTo>
                  <a:pt x="1752381" y="142008"/>
                </a:lnTo>
                <a:lnTo>
                  <a:pt x="1787780" y="139191"/>
                </a:lnTo>
                <a:lnTo>
                  <a:pt x="1821153" y="135470"/>
                </a:lnTo>
                <a:lnTo>
                  <a:pt x="1866516" y="134433"/>
                </a:lnTo>
                <a:lnTo>
                  <a:pt x="1905000" y="1420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6" name="SMARTInkShape-Group344"/>
          <p:cNvGrpSpPr/>
          <p:nvPr/>
        </p:nvGrpSpPr>
        <p:grpSpPr>
          <a:xfrm>
            <a:off x="6935534" y="2400808"/>
            <a:ext cx="827342" cy="483024"/>
            <a:chOff x="6935534" y="2400808"/>
            <a:chExt cx="827342" cy="483024"/>
          </a:xfrm>
        </p:grpSpPr>
        <p:sp>
          <p:nvSpPr>
            <p:cNvPr id="598" name="SMARTInkShape-1986"/>
            <p:cNvSpPr/>
            <p:nvPr>
              <p:custDataLst>
                <p:tags r:id="rId169"/>
              </p:custDataLst>
            </p:nvPr>
          </p:nvSpPr>
          <p:spPr>
            <a:xfrm>
              <a:off x="6935534" y="2400808"/>
              <a:ext cx="208154" cy="483024"/>
            </a:xfrm>
            <a:custGeom>
              <a:avLst/>
              <a:gdLst/>
              <a:ahLst/>
              <a:cxnLst/>
              <a:rect l="0" t="0" r="0" b="0"/>
              <a:pathLst>
                <a:path w="208154" h="483024">
                  <a:moveTo>
                    <a:pt x="8191" y="18542"/>
                  </a:moveTo>
                  <a:lnTo>
                    <a:pt x="8191" y="18542"/>
                  </a:lnTo>
                  <a:lnTo>
                    <a:pt x="13247" y="13486"/>
                  </a:lnTo>
                  <a:lnTo>
                    <a:pt x="15729" y="8181"/>
                  </a:lnTo>
                  <a:lnTo>
                    <a:pt x="16391" y="5284"/>
                  </a:lnTo>
                  <a:lnTo>
                    <a:pt x="15775" y="3354"/>
                  </a:lnTo>
                  <a:lnTo>
                    <a:pt x="14305" y="2066"/>
                  </a:lnTo>
                  <a:lnTo>
                    <a:pt x="9399" y="0"/>
                  </a:lnTo>
                  <a:lnTo>
                    <a:pt x="8996" y="889"/>
                  </a:lnTo>
                  <a:lnTo>
                    <a:pt x="1666" y="47804"/>
                  </a:lnTo>
                  <a:lnTo>
                    <a:pt x="0" y="61886"/>
                  </a:lnTo>
                  <a:lnTo>
                    <a:pt x="9203" y="100240"/>
                  </a:lnTo>
                  <a:lnTo>
                    <a:pt x="20838" y="131649"/>
                  </a:lnTo>
                  <a:lnTo>
                    <a:pt x="31804" y="148187"/>
                  </a:lnTo>
                  <a:lnTo>
                    <a:pt x="43732" y="155537"/>
                  </a:lnTo>
                  <a:lnTo>
                    <a:pt x="58913" y="155981"/>
                  </a:lnTo>
                  <a:lnTo>
                    <a:pt x="76242" y="151593"/>
                  </a:lnTo>
                  <a:lnTo>
                    <a:pt x="94528" y="142587"/>
                  </a:lnTo>
                  <a:lnTo>
                    <a:pt x="107593" y="128706"/>
                  </a:lnTo>
                  <a:lnTo>
                    <a:pt x="129192" y="90160"/>
                  </a:lnTo>
                  <a:lnTo>
                    <a:pt x="147767" y="48565"/>
                  </a:lnTo>
                  <a:lnTo>
                    <a:pt x="150415" y="34272"/>
                  </a:lnTo>
                  <a:lnTo>
                    <a:pt x="150632" y="34320"/>
                  </a:lnTo>
                  <a:lnTo>
                    <a:pt x="156097" y="74029"/>
                  </a:lnTo>
                  <a:lnTo>
                    <a:pt x="160762" y="121068"/>
                  </a:lnTo>
                  <a:lnTo>
                    <a:pt x="170777" y="168303"/>
                  </a:lnTo>
                  <a:lnTo>
                    <a:pt x="182659" y="204379"/>
                  </a:lnTo>
                  <a:lnTo>
                    <a:pt x="193941" y="242938"/>
                  </a:lnTo>
                  <a:lnTo>
                    <a:pt x="202809" y="284412"/>
                  </a:lnTo>
                  <a:lnTo>
                    <a:pt x="207147" y="319807"/>
                  </a:lnTo>
                  <a:lnTo>
                    <a:pt x="207900" y="361806"/>
                  </a:lnTo>
                  <a:lnTo>
                    <a:pt x="208153" y="402750"/>
                  </a:lnTo>
                  <a:lnTo>
                    <a:pt x="206072" y="425310"/>
                  </a:lnTo>
                  <a:lnTo>
                    <a:pt x="190310" y="460018"/>
                  </a:lnTo>
                  <a:lnTo>
                    <a:pt x="182266" y="469812"/>
                  </a:lnTo>
                  <a:lnTo>
                    <a:pt x="171636" y="477693"/>
                  </a:lnTo>
                  <a:lnTo>
                    <a:pt x="159855" y="481901"/>
                  </a:lnTo>
                  <a:lnTo>
                    <a:pt x="153750" y="483023"/>
                  </a:lnTo>
                  <a:lnTo>
                    <a:pt x="129989" y="479545"/>
                  </a:lnTo>
                  <a:lnTo>
                    <a:pt x="120532" y="474610"/>
                  </a:lnTo>
                  <a:lnTo>
                    <a:pt x="118010" y="471813"/>
                  </a:lnTo>
                  <a:lnTo>
                    <a:pt x="100152" y="437049"/>
                  </a:lnTo>
                  <a:lnTo>
                    <a:pt x="103441" y="399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1987"/>
            <p:cNvSpPr/>
            <p:nvPr>
              <p:custDataLst>
                <p:tags r:id="rId170"/>
              </p:custDataLst>
            </p:nvPr>
          </p:nvSpPr>
          <p:spPr>
            <a:xfrm>
              <a:off x="7239000" y="2581275"/>
              <a:ext cx="57151" cy="198233"/>
            </a:xfrm>
            <a:custGeom>
              <a:avLst/>
              <a:gdLst/>
              <a:ahLst/>
              <a:cxnLst/>
              <a:rect l="0" t="0" r="0" b="0"/>
              <a:pathLst>
                <a:path w="57151" h="198233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1812" y="10361"/>
                  </a:lnTo>
                  <a:lnTo>
                    <a:pt x="238" y="48323"/>
                  </a:lnTo>
                  <a:lnTo>
                    <a:pt x="1129" y="83697"/>
                  </a:lnTo>
                  <a:lnTo>
                    <a:pt x="6567" y="120990"/>
                  </a:lnTo>
                  <a:lnTo>
                    <a:pt x="11763" y="165873"/>
                  </a:lnTo>
                  <a:lnTo>
                    <a:pt x="17928" y="181671"/>
                  </a:lnTo>
                  <a:lnTo>
                    <a:pt x="27723" y="195748"/>
                  </a:lnTo>
                  <a:lnTo>
                    <a:pt x="32241" y="198232"/>
                  </a:lnTo>
                  <a:lnTo>
                    <a:pt x="36310" y="197771"/>
                  </a:lnTo>
                  <a:lnTo>
                    <a:pt x="571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1988"/>
            <p:cNvSpPr/>
            <p:nvPr>
              <p:custDataLst>
                <p:tags r:id="rId171"/>
              </p:custDataLst>
            </p:nvPr>
          </p:nvSpPr>
          <p:spPr>
            <a:xfrm>
              <a:off x="7190584" y="2676525"/>
              <a:ext cx="96042" cy="18659"/>
            </a:xfrm>
            <a:custGeom>
              <a:avLst/>
              <a:gdLst/>
              <a:ahLst/>
              <a:cxnLst/>
              <a:rect l="0" t="0" r="0" b="0"/>
              <a:pathLst>
                <a:path w="96042" h="18659">
                  <a:moveTo>
                    <a:pt x="48416" y="9525"/>
                  </a:moveTo>
                  <a:lnTo>
                    <a:pt x="48416" y="9525"/>
                  </a:lnTo>
                  <a:lnTo>
                    <a:pt x="38695" y="10583"/>
                  </a:lnTo>
                  <a:lnTo>
                    <a:pt x="0" y="18461"/>
                  </a:lnTo>
                  <a:lnTo>
                    <a:pt x="263" y="18658"/>
                  </a:lnTo>
                  <a:lnTo>
                    <a:pt x="16954" y="12427"/>
                  </a:lnTo>
                  <a:lnTo>
                    <a:pt x="58815" y="4851"/>
                  </a:lnTo>
                  <a:lnTo>
                    <a:pt x="960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1989"/>
            <p:cNvSpPr/>
            <p:nvPr>
              <p:custDataLst>
                <p:tags r:id="rId172"/>
              </p:custDataLst>
            </p:nvPr>
          </p:nvSpPr>
          <p:spPr>
            <a:xfrm>
              <a:off x="7343775" y="267652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1990"/>
            <p:cNvSpPr/>
            <p:nvPr>
              <p:custDataLst>
                <p:tags r:id="rId173"/>
              </p:custDataLst>
            </p:nvPr>
          </p:nvSpPr>
          <p:spPr>
            <a:xfrm>
              <a:off x="7467715" y="2609850"/>
              <a:ext cx="112272" cy="140010"/>
            </a:xfrm>
            <a:custGeom>
              <a:avLst/>
              <a:gdLst/>
              <a:ahLst/>
              <a:cxnLst/>
              <a:rect l="0" t="0" r="0" b="0"/>
              <a:pathLst>
                <a:path w="112272" h="140010">
                  <a:moveTo>
                    <a:pt x="9410" y="19050"/>
                  </a:moveTo>
                  <a:lnTo>
                    <a:pt x="9410" y="19050"/>
                  </a:lnTo>
                  <a:lnTo>
                    <a:pt x="9410" y="10849"/>
                  </a:lnTo>
                  <a:lnTo>
                    <a:pt x="1872" y="37961"/>
                  </a:lnTo>
                  <a:lnTo>
                    <a:pt x="1826" y="51797"/>
                  </a:lnTo>
                  <a:lnTo>
                    <a:pt x="8605" y="98596"/>
                  </a:lnTo>
                  <a:lnTo>
                    <a:pt x="9378" y="140009"/>
                  </a:lnTo>
                  <a:lnTo>
                    <a:pt x="6574" y="135957"/>
                  </a:lnTo>
                  <a:lnTo>
                    <a:pt x="4344" y="131913"/>
                  </a:lnTo>
                  <a:lnTo>
                    <a:pt x="473" y="86267"/>
                  </a:lnTo>
                  <a:lnTo>
                    <a:pt x="0" y="42676"/>
                  </a:lnTo>
                  <a:lnTo>
                    <a:pt x="2758" y="26728"/>
                  </a:lnTo>
                  <a:lnTo>
                    <a:pt x="8096" y="12923"/>
                  </a:lnTo>
                  <a:lnTo>
                    <a:pt x="9592" y="12849"/>
                  </a:lnTo>
                  <a:lnTo>
                    <a:pt x="14077" y="15588"/>
                  </a:lnTo>
                  <a:lnTo>
                    <a:pt x="22553" y="33194"/>
                  </a:lnTo>
                  <a:lnTo>
                    <a:pt x="35956" y="73075"/>
                  </a:lnTo>
                  <a:lnTo>
                    <a:pt x="58437" y="115918"/>
                  </a:lnTo>
                  <a:lnTo>
                    <a:pt x="61146" y="121728"/>
                  </a:lnTo>
                  <a:lnTo>
                    <a:pt x="69798" y="131007"/>
                  </a:lnTo>
                  <a:lnTo>
                    <a:pt x="75068" y="134963"/>
                  </a:lnTo>
                  <a:lnTo>
                    <a:pt x="79641" y="136542"/>
                  </a:lnTo>
                  <a:lnTo>
                    <a:pt x="83747" y="136536"/>
                  </a:lnTo>
                  <a:lnTo>
                    <a:pt x="87544" y="135474"/>
                  </a:lnTo>
                  <a:lnTo>
                    <a:pt x="94583" y="125827"/>
                  </a:lnTo>
                  <a:lnTo>
                    <a:pt x="107726" y="93764"/>
                  </a:lnTo>
                  <a:lnTo>
                    <a:pt x="112271" y="56122"/>
                  </a:lnTo>
                  <a:lnTo>
                    <a:pt x="106394" y="9586"/>
                  </a:lnTo>
                  <a:lnTo>
                    <a:pt x="1046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1991"/>
            <p:cNvSpPr/>
            <p:nvPr>
              <p:custDataLst>
                <p:tags r:id="rId174"/>
              </p:custDataLst>
            </p:nvPr>
          </p:nvSpPr>
          <p:spPr>
            <a:xfrm>
              <a:off x="7639050" y="2667000"/>
              <a:ext cx="76201" cy="24107"/>
            </a:xfrm>
            <a:custGeom>
              <a:avLst/>
              <a:gdLst/>
              <a:ahLst/>
              <a:cxnLst/>
              <a:rect l="0" t="0" r="0" b="0"/>
              <a:pathLst>
                <a:path w="76201" h="24107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1058" y="23479"/>
                  </a:lnTo>
                  <a:lnTo>
                    <a:pt x="7604" y="14600"/>
                  </a:lnTo>
                  <a:lnTo>
                    <a:pt x="13257" y="1178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1992"/>
            <p:cNvSpPr/>
            <p:nvPr>
              <p:custDataLst>
                <p:tags r:id="rId175"/>
              </p:custDataLst>
            </p:nvPr>
          </p:nvSpPr>
          <p:spPr>
            <a:xfrm>
              <a:off x="7658134" y="2619375"/>
              <a:ext cx="9492" cy="123826"/>
            </a:xfrm>
            <a:custGeom>
              <a:avLst/>
              <a:gdLst/>
              <a:ahLst/>
              <a:cxnLst/>
              <a:rect l="0" t="0" r="0" b="0"/>
              <a:pathLst>
                <a:path w="9492" h="123826">
                  <a:moveTo>
                    <a:pt x="9491" y="0"/>
                  </a:moveTo>
                  <a:lnTo>
                    <a:pt x="9491" y="0"/>
                  </a:lnTo>
                  <a:lnTo>
                    <a:pt x="4435" y="0"/>
                  </a:lnTo>
                  <a:lnTo>
                    <a:pt x="2946" y="1058"/>
                  </a:lnTo>
                  <a:lnTo>
                    <a:pt x="1953" y="2822"/>
                  </a:lnTo>
                  <a:lnTo>
                    <a:pt x="554" y="13183"/>
                  </a:lnTo>
                  <a:lnTo>
                    <a:pt x="0" y="59245"/>
                  </a:lnTo>
                  <a:lnTo>
                    <a:pt x="9491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1993"/>
            <p:cNvSpPr/>
            <p:nvPr>
              <p:custDataLst>
                <p:tags r:id="rId176"/>
              </p:custDataLst>
            </p:nvPr>
          </p:nvSpPr>
          <p:spPr>
            <a:xfrm>
              <a:off x="7743825" y="25908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8200" y="48905"/>
                  </a:lnTo>
                  <a:lnTo>
                    <a:pt x="12173" y="95418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1" name="SMARTInkShape-Group345"/>
          <p:cNvGrpSpPr/>
          <p:nvPr/>
        </p:nvGrpSpPr>
        <p:grpSpPr>
          <a:xfrm>
            <a:off x="8107100" y="2476500"/>
            <a:ext cx="1922726" cy="529650"/>
            <a:chOff x="8107100" y="2476500"/>
            <a:chExt cx="1922726" cy="529650"/>
          </a:xfrm>
        </p:grpSpPr>
        <p:sp>
          <p:nvSpPr>
            <p:cNvPr id="607" name="SMARTInkShape-1994"/>
            <p:cNvSpPr/>
            <p:nvPr>
              <p:custDataLst>
                <p:tags r:id="rId155"/>
              </p:custDataLst>
            </p:nvPr>
          </p:nvSpPr>
          <p:spPr>
            <a:xfrm>
              <a:off x="8763285" y="2661512"/>
              <a:ext cx="18766" cy="157889"/>
            </a:xfrm>
            <a:custGeom>
              <a:avLst/>
              <a:gdLst/>
              <a:ahLst/>
              <a:cxnLst/>
              <a:rect l="0" t="0" r="0" b="0"/>
              <a:pathLst>
                <a:path w="18766" h="157889">
                  <a:moveTo>
                    <a:pt x="18765" y="5488"/>
                  </a:moveTo>
                  <a:lnTo>
                    <a:pt x="18765" y="5488"/>
                  </a:lnTo>
                  <a:lnTo>
                    <a:pt x="18765" y="432"/>
                  </a:lnTo>
                  <a:lnTo>
                    <a:pt x="17707" y="0"/>
                  </a:lnTo>
                  <a:lnTo>
                    <a:pt x="13708" y="2343"/>
                  </a:lnTo>
                  <a:lnTo>
                    <a:pt x="11225" y="9735"/>
                  </a:lnTo>
                  <a:lnTo>
                    <a:pt x="1875" y="51500"/>
                  </a:lnTo>
                  <a:lnTo>
                    <a:pt x="0" y="98801"/>
                  </a:lnTo>
                  <a:lnTo>
                    <a:pt x="858" y="127681"/>
                  </a:lnTo>
                  <a:lnTo>
                    <a:pt x="7926" y="153492"/>
                  </a:lnTo>
                  <a:lnTo>
                    <a:pt x="9423" y="154957"/>
                  </a:lnTo>
                  <a:lnTo>
                    <a:pt x="18765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1995"/>
            <p:cNvSpPr/>
            <p:nvPr>
              <p:custDataLst>
                <p:tags r:id="rId156"/>
              </p:custDataLst>
            </p:nvPr>
          </p:nvSpPr>
          <p:spPr>
            <a:xfrm>
              <a:off x="8516670" y="2490062"/>
              <a:ext cx="167914" cy="516088"/>
            </a:xfrm>
            <a:custGeom>
              <a:avLst/>
              <a:gdLst/>
              <a:ahLst/>
              <a:cxnLst/>
              <a:rect l="0" t="0" r="0" b="0"/>
              <a:pathLst>
                <a:path w="167914" h="516088">
                  <a:moveTo>
                    <a:pt x="8205" y="5488"/>
                  </a:moveTo>
                  <a:lnTo>
                    <a:pt x="8205" y="5488"/>
                  </a:lnTo>
                  <a:lnTo>
                    <a:pt x="8205" y="0"/>
                  </a:lnTo>
                  <a:lnTo>
                    <a:pt x="8205" y="2343"/>
                  </a:lnTo>
                  <a:lnTo>
                    <a:pt x="5" y="31727"/>
                  </a:lnTo>
                  <a:lnTo>
                    <a:pt x="0" y="69546"/>
                  </a:lnTo>
                  <a:lnTo>
                    <a:pt x="7420" y="93730"/>
                  </a:lnTo>
                  <a:lnTo>
                    <a:pt x="21496" y="117359"/>
                  </a:lnTo>
                  <a:lnTo>
                    <a:pt x="29282" y="124000"/>
                  </a:lnTo>
                  <a:lnTo>
                    <a:pt x="49727" y="132796"/>
                  </a:lnTo>
                  <a:lnTo>
                    <a:pt x="66877" y="133330"/>
                  </a:lnTo>
                  <a:lnTo>
                    <a:pt x="85081" y="128982"/>
                  </a:lnTo>
                  <a:lnTo>
                    <a:pt x="103756" y="119993"/>
                  </a:lnTo>
                  <a:lnTo>
                    <a:pt x="127062" y="97976"/>
                  </a:lnTo>
                  <a:lnTo>
                    <a:pt x="135114" y="83283"/>
                  </a:lnTo>
                  <a:lnTo>
                    <a:pt x="141178" y="47444"/>
                  </a:lnTo>
                  <a:lnTo>
                    <a:pt x="140245" y="48276"/>
                  </a:lnTo>
                  <a:lnTo>
                    <a:pt x="136387" y="54844"/>
                  </a:lnTo>
                  <a:lnTo>
                    <a:pt x="132891" y="98062"/>
                  </a:lnTo>
                  <a:lnTo>
                    <a:pt x="135023" y="145639"/>
                  </a:lnTo>
                  <a:lnTo>
                    <a:pt x="139619" y="181775"/>
                  </a:lnTo>
                  <a:lnTo>
                    <a:pt x="143804" y="225996"/>
                  </a:lnTo>
                  <a:lnTo>
                    <a:pt x="151746" y="266969"/>
                  </a:lnTo>
                  <a:lnTo>
                    <a:pt x="157980" y="307683"/>
                  </a:lnTo>
                  <a:lnTo>
                    <a:pt x="160496" y="340881"/>
                  </a:lnTo>
                  <a:lnTo>
                    <a:pt x="165142" y="373273"/>
                  </a:lnTo>
                  <a:lnTo>
                    <a:pt x="167913" y="405309"/>
                  </a:lnTo>
                  <a:lnTo>
                    <a:pt x="166651" y="450273"/>
                  </a:lnTo>
                  <a:lnTo>
                    <a:pt x="159575" y="481940"/>
                  </a:lnTo>
                  <a:lnTo>
                    <a:pt x="152740" y="494528"/>
                  </a:lnTo>
                  <a:lnTo>
                    <a:pt x="142645" y="507178"/>
                  </a:lnTo>
                  <a:lnTo>
                    <a:pt x="128281" y="514211"/>
                  </a:lnTo>
                  <a:lnTo>
                    <a:pt x="120005" y="516087"/>
                  </a:lnTo>
                  <a:lnTo>
                    <a:pt x="112372" y="515220"/>
                  </a:lnTo>
                  <a:lnTo>
                    <a:pt x="92574" y="504947"/>
                  </a:lnTo>
                  <a:lnTo>
                    <a:pt x="67306" y="483161"/>
                  </a:lnTo>
                  <a:lnTo>
                    <a:pt x="54174" y="455231"/>
                  </a:lnTo>
                  <a:lnTo>
                    <a:pt x="46305" y="424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1996"/>
            <p:cNvSpPr/>
            <p:nvPr>
              <p:custDataLst>
                <p:tags r:id="rId157"/>
              </p:custDataLst>
            </p:nvPr>
          </p:nvSpPr>
          <p:spPr>
            <a:xfrm>
              <a:off x="8191500" y="2476500"/>
              <a:ext cx="9526" cy="200026"/>
            </a:xfrm>
            <a:custGeom>
              <a:avLst/>
              <a:gdLst/>
              <a:ahLst/>
              <a:cxnLst/>
              <a:rect l="0" t="0" r="0" b="0"/>
              <a:pathLst>
                <a:path w="9526" h="200026">
                  <a:moveTo>
                    <a:pt x="0" y="0"/>
                  </a:moveTo>
                  <a:lnTo>
                    <a:pt x="0" y="0"/>
                  </a:lnTo>
                  <a:lnTo>
                    <a:pt x="1058" y="40098"/>
                  </a:lnTo>
                  <a:lnTo>
                    <a:pt x="8200" y="80931"/>
                  </a:lnTo>
                  <a:lnTo>
                    <a:pt x="9264" y="122839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1997"/>
            <p:cNvSpPr/>
            <p:nvPr>
              <p:custDataLst>
                <p:tags r:id="rId158"/>
              </p:custDataLst>
            </p:nvPr>
          </p:nvSpPr>
          <p:spPr>
            <a:xfrm>
              <a:off x="8107100" y="2552700"/>
              <a:ext cx="179651" cy="18625"/>
            </a:xfrm>
            <a:custGeom>
              <a:avLst/>
              <a:gdLst/>
              <a:ahLst/>
              <a:cxnLst/>
              <a:rect l="0" t="0" r="0" b="0"/>
              <a:pathLst>
                <a:path w="179651" h="18625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616" y="9701"/>
                  </a:lnTo>
                  <a:lnTo>
                    <a:pt x="4124" y="14189"/>
                  </a:lnTo>
                  <a:lnTo>
                    <a:pt x="14855" y="16890"/>
                  </a:lnTo>
                  <a:lnTo>
                    <a:pt x="52671" y="18624"/>
                  </a:lnTo>
                  <a:lnTo>
                    <a:pt x="98791" y="17907"/>
                  </a:lnTo>
                  <a:lnTo>
                    <a:pt x="124412" y="13537"/>
                  </a:lnTo>
                  <a:lnTo>
                    <a:pt x="150583" y="15888"/>
                  </a:lnTo>
                  <a:lnTo>
                    <a:pt x="1796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1998"/>
            <p:cNvSpPr/>
            <p:nvPr>
              <p:custDataLst>
                <p:tags r:id="rId159"/>
              </p:custDataLst>
            </p:nvPr>
          </p:nvSpPr>
          <p:spPr>
            <a:xfrm>
              <a:off x="8703707" y="2733675"/>
              <a:ext cx="87869" cy="9526"/>
            </a:xfrm>
            <a:custGeom>
              <a:avLst/>
              <a:gdLst/>
              <a:ahLst/>
              <a:cxnLst/>
              <a:rect l="0" t="0" r="0" b="0"/>
              <a:pathLst>
                <a:path w="87869" h="9526">
                  <a:moveTo>
                    <a:pt x="21193" y="9525"/>
                  </a:moveTo>
                  <a:lnTo>
                    <a:pt x="21193" y="9525"/>
                  </a:lnTo>
                  <a:lnTo>
                    <a:pt x="16136" y="4469"/>
                  </a:lnTo>
                  <a:lnTo>
                    <a:pt x="8009" y="1986"/>
                  </a:lnTo>
                  <a:lnTo>
                    <a:pt x="518" y="883"/>
                  </a:lnTo>
                  <a:lnTo>
                    <a:pt x="0" y="589"/>
                  </a:lnTo>
                  <a:lnTo>
                    <a:pt x="2249" y="261"/>
                  </a:lnTo>
                  <a:lnTo>
                    <a:pt x="87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1999"/>
            <p:cNvSpPr/>
            <p:nvPr>
              <p:custDataLst>
                <p:tags r:id="rId160"/>
              </p:custDataLst>
            </p:nvPr>
          </p:nvSpPr>
          <p:spPr>
            <a:xfrm>
              <a:off x="8867775" y="2733675"/>
              <a:ext cx="28576" cy="5489"/>
            </a:xfrm>
            <a:custGeom>
              <a:avLst/>
              <a:gdLst/>
              <a:ahLst/>
              <a:cxnLst/>
              <a:rect l="0" t="0" r="0" b="0"/>
              <a:pathLst>
                <a:path w="28576" h="5489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5488"/>
                  </a:lnTo>
                  <a:lnTo>
                    <a:pt x="8663" y="2097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2000"/>
            <p:cNvSpPr/>
            <p:nvPr>
              <p:custDataLst>
                <p:tags r:id="rId161"/>
              </p:custDataLst>
            </p:nvPr>
          </p:nvSpPr>
          <p:spPr>
            <a:xfrm>
              <a:off x="8953615" y="2667000"/>
              <a:ext cx="123711" cy="134285"/>
            </a:xfrm>
            <a:custGeom>
              <a:avLst/>
              <a:gdLst/>
              <a:ahLst/>
              <a:cxnLst/>
              <a:rect l="0" t="0" r="0" b="0"/>
              <a:pathLst>
                <a:path w="123711" h="134285">
                  <a:moveTo>
                    <a:pt x="28460" y="19050"/>
                  </a:moveTo>
                  <a:lnTo>
                    <a:pt x="28460" y="19050"/>
                  </a:lnTo>
                  <a:lnTo>
                    <a:pt x="20855" y="27713"/>
                  </a:lnTo>
                  <a:lnTo>
                    <a:pt x="13273" y="42901"/>
                  </a:lnTo>
                  <a:lnTo>
                    <a:pt x="9749" y="87122"/>
                  </a:lnTo>
                  <a:lnTo>
                    <a:pt x="9423" y="130408"/>
                  </a:lnTo>
                  <a:lnTo>
                    <a:pt x="8361" y="130330"/>
                  </a:lnTo>
                  <a:lnTo>
                    <a:pt x="4357" y="127422"/>
                  </a:lnTo>
                  <a:lnTo>
                    <a:pt x="1873" y="119779"/>
                  </a:lnTo>
                  <a:lnTo>
                    <a:pt x="278" y="82456"/>
                  </a:lnTo>
                  <a:lnTo>
                    <a:pt x="0" y="44423"/>
                  </a:lnTo>
                  <a:lnTo>
                    <a:pt x="8096" y="4876"/>
                  </a:lnTo>
                  <a:lnTo>
                    <a:pt x="9592" y="4309"/>
                  </a:lnTo>
                  <a:lnTo>
                    <a:pt x="11648" y="4989"/>
                  </a:lnTo>
                  <a:lnTo>
                    <a:pt x="14076" y="6501"/>
                  </a:lnTo>
                  <a:lnTo>
                    <a:pt x="32126" y="39345"/>
                  </a:lnTo>
                  <a:lnTo>
                    <a:pt x="46980" y="80954"/>
                  </a:lnTo>
                  <a:lnTo>
                    <a:pt x="54056" y="103361"/>
                  </a:lnTo>
                  <a:lnTo>
                    <a:pt x="58975" y="123406"/>
                  </a:lnTo>
                  <a:lnTo>
                    <a:pt x="61503" y="129896"/>
                  </a:lnTo>
                  <a:lnTo>
                    <a:pt x="64247" y="133164"/>
                  </a:lnTo>
                  <a:lnTo>
                    <a:pt x="67134" y="134284"/>
                  </a:lnTo>
                  <a:lnTo>
                    <a:pt x="70117" y="133973"/>
                  </a:lnTo>
                  <a:lnTo>
                    <a:pt x="76256" y="127982"/>
                  </a:lnTo>
                  <a:lnTo>
                    <a:pt x="85660" y="109887"/>
                  </a:lnTo>
                  <a:lnTo>
                    <a:pt x="101842" y="62407"/>
                  </a:lnTo>
                  <a:lnTo>
                    <a:pt x="112696" y="18831"/>
                  </a:lnTo>
                  <a:lnTo>
                    <a:pt x="1237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2001"/>
            <p:cNvSpPr/>
            <p:nvPr>
              <p:custDataLst>
                <p:tags r:id="rId162"/>
              </p:custDataLst>
            </p:nvPr>
          </p:nvSpPr>
          <p:spPr>
            <a:xfrm>
              <a:off x="9115816" y="2733675"/>
              <a:ext cx="75810" cy="19051"/>
            </a:xfrm>
            <a:custGeom>
              <a:avLst/>
              <a:gdLst/>
              <a:ahLst/>
              <a:cxnLst/>
              <a:rect l="0" t="0" r="0" b="0"/>
              <a:pathLst>
                <a:path w="75810" h="19051">
                  <a:moveTo>
                    <a:pt x="9134" y="19050"/>
                  </a:moveTo>
                  <a:lnTo>
                    <a:pt x="9134" y="19050"/>
                  </a:lnTo>
                  <a:lnTo>
                    <a:pt x="0" y="19050"/>
                  </a:lnTo>
                  <a:lnTo>
                    <a:pt x="13837" y="12504"/>
                  </a:lnTo>
                  <a:lnTo>
                    <a:pt x="75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2002"/>
            <p:cNvSpPr/>
            <p:nvPr>
              <p:custDataLst>
                <p:tags r:id="rId163"/>
              </p:custDataLst>
            </p:nvPr>
          </p:nvSpPr>
          <p:spPr>
            <a:xfrm>
              <a:off x="9144000" y="268605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9525" y="0"/>
                  </a:moveTo>
                  <a:lnTo>
                    <a:pt x="9525" y="0"/>
                  </a:lnTo>
                  <a:lnTo>
                    <a:pt x="4468" y="5056"/>
                  </a:lnTo>
                  <a:lnTo>
                    <a:pt x="1985" y="10361"/>
                  </a:lnTo>
                  <a:lnTo>
                    <a:pt x="115" y="53257"/>
                  </a:lnTo>
                  <a:lnTo>
                    <a:pt x="10" y="9706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2003"/>
            <p:cNvSpPr/>
            <p:nvPr>
              <p:custDataLst>
                <p:tags r:id="rId164"/>
              </p:custDataLst>
            </p:nvPr>
          </p:nvSpPr>
          <p:spPr>
            <a:xfrm>
              <a:off x="9220200" y="2649782"/>
              <a:ext cx="133351" cy="140877"/>
            </a:xfrm>
            <a:custGeom>
              <a:avLst/>
              <a:gdLst/>
              <a:ahLst/>
              <a:cxnLst/>
              <a:rect l="0" t="0" r="0" b="0"/>
              <a:pathLst>
                <a:path w="133351" h="140877">
                  <a:moveTo>
                    <a:pt x="0" y="26743"/>
                  </a:moveTo>
                  <a:lnTo>
                    <a:pt x="0" y="26743"/>
                  </a:lnTo>
                  <a:lnTo>
                    <a:pt x="5057" y="21687"/>
                  </a:lnTo>
                  <a:lnTo>
                    <a:pt x="7540" y="16382"/>
                  </a:lnTo>
                  <a:lnTo>
                    <a:pt x="8201" y="13486"/>
                  </a:lnTo>
                  <a:lnTo>
                    <a:pt x="14191" y="4353"/>
                  </a:lnTo>
                  <a:lnTo>
                    <a:pt x="19713" y="917"/>
                  </a:lnTo>
                  <a:lnTo>
                    <a:pt x="22666" y="0"/>
                  </a:lnTo>
                  <a:lnTo>
                    <a:pt x="25694" y="1506"/>
                  </a:lnTo>
                  <a:lnTo>
                    <a:pt x="35014" y="13739"/>
                  </a:lnTo>
                  <a:lnTo>
                    <a:pt x="43418" y="30769"/>
                  </a:lnTo>
                  <a:lnTo>
                    <a:pt x="47071" y="66836"/>
                  </a:lnTo>
                  <a:lnTo>
                    <a:pt x="41734" y="81957"/>
                  </a:lnTo>
                  <a:lnTo>
                    <a:pt x="32473" y="99547"/>
                  </a:lnTo>
                  <a:lnTo>
                    <a:pt x="29249" y="107784"/>
                  </a:lnTo>
                  <a:lnTo>
                    <a:pt x="22544" y="118371"/>
                  </a:lnTo>
                  <a:lnTo>
                    <a:pt x="20085" y="128210"/>
                  </a:lnTo>
                  <a:lnTo>
                    <a:pt x="19510" y="134634"/>
                  </a:lnTo>
                  <a:lnTo>
                    <a:pt x="20415" y="136771"/>
                  </a:lnTo>
                  <a:lnTo>
                    <a:pt x="22077" y="138195"/>
                  </a:lnTo>
                  <a:lnTo>
                    <a:pt x="24243" y="139144"/>
                  </a:lnTo>
                  <a:lnTo>
                    <a:pt x="67967" y="140876"/>
                  </a:lnTo>
                  <a:lnTo>
                    <a:pt x="133350" y="131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2004"/>
            <p:cNvSpPr/>
            <p:nvPr>
              <p:custDataLst>
                <p:tags r:id="rId165"/>
              </p:custDataLst>
            </p:nvPr>
          </p:nvSpPr>
          <p:spPr>
            <a:xfrm>
              <a:off x="9420225" y="2590800"/>
              <a:ext cx="123826" cy="9448"/>
            </a:xfrm>
            <a:custGeom>
              <a:avLst/>
              <a:gdLst/>
              <a:ahLst/>
              <a:cxnLst/>
              <a:rect l="0" t="0" r="0" b="0"/>
              <a:pathLst>
                <a:path w="123826" h="9448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49545" y="9447"/>
                  </a:lnTo>
                  <a:lnTo>
                    <a:pt x="86104" y="668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2005"/>
            <p:cNvSpPr/>
            <p:nvPr>
              <p:custDataLst>
                <p:tags r:id="rId166"/>
              </p:custDataLst>
            </p:nvPr>
          </p:nvSpPr>
          <p:spPr>
            <a:xfrm>
              <a:off x="9510248" y="2505075"/>
              <a:ext cx="14753" cy="171451"/>
            </a:xfrm>
            <a:custGeom>
              <a:avLst/>
              <a:gdLst/>
              <a:ahLst/>
              <a:cxnLst/>
              <a:rect l="0" t="0" r="0" b="0"/>
              <a:pathLst>
                <a:path w="14753" h="171451">
                  <a:moveTo>
                    <a:pt x="14752" y="0"/>
                  </a:moveTo>
                  <a:lnTo>
                    <a:pt x="14752" y="0"/>
                  </a:lnTo>
                  <a:lnTo>
                    <a:pt x="14752" y="5056"/>
                  </a:lnTo>
                  <a:lnTo>
                    <a:pt x="2992" y="50768"/>
                  </a:lnTo>
                  <a:lnTo>
                    <a:pt x="0" y="65956"/>
                  </a:lnTo>
                  <a:lnTo>
                    <a:pt x="4629" y="107721"/>
                  </a:lnTo>
                  <a:lnTo>
                    <a:pt x="1475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2006"/>
            <p:cNvSpPr/>
            <p:nvPr>
              <p:custDataLst>
                <p:tags r:id="rId167"/>
              </p:custDataLst>
            </p:nvPr>
          </p:nvSpPr>
          <p:spPr>
            <a:xfrm>
              <a:off x="9725025" y="264795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10113" y="9525"/>
                  </a:lnTo>
                  <a:lnTo>
                    <a:pt x="13091" y="8467"/>
                  </a:lnTo>
                  <a:lnTo>
                    <a:pt x="15077" y="6703"/>
                  </a:lnTo>
                  <a:lnTo>
                    <a:pt x="16401" y="4469"/>
                  </a:lnTo>
                  <a:lnTo>
                    <a:pt x="19401" y="297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2007"/>
            <p:cNvSpPr/>
            <p:nvPr>
              <p:custDataLst>
                <p:tags r:id="rId168"/>
              </p:custDataLst>
            </p:nvPr>
          </p:nvSpPr>
          <p:spPr>
            <a:xfrm>
              <a:off x="9982200" y="2647950"/>
              <a:ext cx="47626" cy="1"/>
            </a:xfrm>
            <a:custGeom>
              <a:avLst/>
              <a:gdLst/>
              <a:ahLst/>
              <a:cxnLst/>
              <a:rect l="0" t="0" r="0" b="0"/>
              <a:pathLst>
                <a:path w="47626" h="1">
                  <a:moveTo>
                    <a:pt x="0" y="0"/>
                  </a:moveTo>
                  <a:lnTo>
                    <a:pt x="0" y="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9" name="SMARTInkShape-Group346"/>
          <p:cNvGrpSpPr/>
          <p:nvPr/>
        </p:nvGrpSpPr>
        <p:grpSpPr>
          <a:xfrm>
            <a:off x="7029450" y="2543175"/>
            <a:ext cx="3905251" cy="1002521"/>
            <a:chOff x="7029450" y="2543175"/>
            <a:chExt cx="3905251" cy="1002521"/>
          </a:xfrm>
        </p:grpSpPr>
        <p:sp>
          <p:nvSpPr>
            <p:cNvPr id="622" name="SMARTInkShape-2008"/>
            <p:cNvSpPr/>
            <p:nvPr>
              <p:custDataLst>
                <p:tags r:id="rId148"/>
              </p:custDataLst>
            </p:nvPr>
          </p:nvSpPr>
          <p:spPr>
            <a:xfrm>
              <a:off x="8791728" y="3257550"/>
              <a:ext cx="295123" cy="288146"/>
            </a:xfrm>
            <a:custGeom>
              <a:avLst/>
              <a:gdLst/>
              <a:ahLst/>
              <a:cxnLst/>
              <a:rect l="0" t="0" r="0" b="0"/>
              <a:pathLst>
                <a:path w="295123" h="288146">
                  <a:moveTo>
                    <a:pt x="47472" y="104775"/>
                  </a:moveTo>
                  <a:lnTo>
                    <a:pt x="47472" y="104775"/>
                  </a:lnTo>
                  <a:lnTo>
                    <a:pt x="42415" y="104775"/>
                  </a:lnTo>
                  <a:lnTo>
                    <a:pt x="37111" y="107597"/>
                  </a:lnTo>
                  <a:lnTo>
                    <a:pt x="30137" y="112976"/>
                  </a:lnTo>
                  <a:lnTo>
                    <a:pt x="28573" y="153956"/>
                  </a:lnTo>
                  <a:lnTo>
                    <a:pt x="28466" y="191549"/>
                  </a:lnTo>
                  <a:lnTo>
                    <a:pt x="21885" y="235392"/>
                  </a:lnTo>
                  <a:lnTo>
                    <a:pt x="18724" y="257541"/>
                  </a:lnTo>
                  <a:lnTo>
                    <a:pt x="14234" y="267215"/>
                  </a:lnTo>
                  <a:lnTo>
                    <a:pt x="11555" y="269160"/>
                  </a:lnTo>
                  <a:lnTo>
                    <a:pt x="8711" y="269399"/>
                  </a:lnTo>
                  <a:lnTo>
                    <a:pt x="5756" y="268499"/>
                  </a:lnTo>
                  <a:lnTo>
                    <a:pt x="3787" y="264724"/>
                  </a:lnTo>
                  <a:lnTo>
                    <a:pt x="625" y="230209"/>
                  </a:lnTo>
                  <a:lnTo>
                    <a:pt x="0" y="188231"/>
                  </a:lnTo>
                  <a:lnTo>
                    <a:pt x="7406" y="142576"/>
                  </a:lnTo>
                  <a:lnTo>
                    <a:pt x="14041" y="104716"/>
                  </a:lnTo>
                  <a:lnTo>
                    <a:pt x="26600" y="74268"/>
                  </a:lnTo>
                  <a:lnTo>
                    <a:pt x="36785" y="60877"/>
                  </a:lnTo>
                  <a:lnTo>
                    <a:pt x="48366" y="53515"/>
                  </a:lnTo>
                  <a:lnTo>
                    <a:pt x="54418" y="51552"/>
                  </a:lnTo>
                  <a:lnTo>
                    <a:pt x="69608" y="55015"/>
                  </a:lnTo>
                  <a:lnTo>
                    <a:pt x="86945" y="64668"/>
                  </a:lnTo>
                  <a:lnTo>
                    <a:pt x="128692" y="101868"/>
                  </a:lnTo>
                  <a:lnTo>
                    <a:pt x="158563" y="145377"/>
                  </a:lnTo>
                  <a:lnTo>
                    <a:pt x="192642" y="192881"/>
                  </a:lnTo>
                  <a:lnTo>
                    <a:pt x="214751" y="236714"/>
                  </a:lnTo>
                  <a:lnTo>
                    <a:pt x="239249" y="283995"/>
                  </a:lnTo>
                  <a:lnTo>
                    <a:pt x="241999" y="287755"/>
                  </a:lnTo>
                  <a:lnTo>
                    <a:pt x="244889" y="288145"/>
                  </a:lnTo>
                  <a:lnTo>
                    <a:pt x="247875" y="286288"/>
                  </a:lnTo>
                  <a:lnTo>
                    <a:pt x="254015" y="277523"/>
                  </a:lnTo>
                  <a:lnTo>
                    <a:pt x="262364" y="255796"/>
                  </a:lnTo>
                  <a:lnTo>
                    <a:pt x="271365" y="220488"/>
                  </a:lnTo>
                  <a:lnTo>
                    <a:pt x="281378" y="175749"/>
                  </a:lnTo>
                  <a:lnTo>
                    <a:pt x="287170" y="130744"/>
                  </a:lnTo>
                  <a:lnTo>
                    <a:pt x="292766" y="91655"/>
                  </a:lnTo>
                  <a:lnTo>
                    <a:pt x="294424" y="52204"/>
                  </a:lnTo>
                  <a:lnTo>
                    <a:pt x="295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2009"/>
            <p:cNvSpPr/>
            <p:nvPr>
              <p:custDataLst>
                <p:tags r:id="rId149"/>
              </p:custDataLst>
            </p:nvPr>
          </p:nvSpPr>
          <p:spPr>
            <a:xfrm>
              <a:off x="7029450" y="3038510"/>
              <a:ext cx="3409951" cy="131271"/>
            </a:xfrm>
            <a:custGeom>
              <a:avLst/>
              <a:gdLst/>
              <a:ahLst/>
              <a:cxnLst/>
              <a:rect l="0" t="0" r="0" b="0"/>
              <a:pathLst>
                <a:path w="3409951" h="131271">
                  <a:moveTo>
                    <a:pt x="0" y="9490"/>
                  </a:moveTo>
                  <a:lnTo>
                    <a:pt x="0" y="9490"/>
                  </a:lnTo>
                  <a:lnTo>
                    <a:pt x="46741" y="14546"/>
                  </a:lnTo>
                  <a:lnTo>
                    <a:pt x="87697" y="17691"/>
                  </a:lnTo>
                  <a:lnTo>
                    <a:pt x="131700" y="18623"/>
                  </a:lnTo>
                  <a:lnTo>
                    <a:pt x="178252" y="18899"/>
                  </a:lnTo>
                  <a:lnTo>
                    <a:pt x="212573" y="18963"/>
                  </a:lnTo>
                  <a:lnTo>
                    <a:pt x="248993" y="18992"/>
                  </a:lnTo>
                  <a:lnTo>
                    <a:pt x="286346" y="19005"/>
                  </a:lnTo>
                  <a:lnTo>
                    <a:pt x="329760" y="19010"/>
                  </a:lnTo>
                  <a:lnTo>
                    <a:pt x="377276" y="17955"/>
                  </a:lnTo>
                  <a:lnTo>
                    <a:pt x="401801" y="16192"/>
                  </a:lnTo>
                  <a:lnTo>
                    <a:pt x="426617" y="13957"/>
                  </a:lnTo>
                  <a:lnTo>
                    <a:pt x="452686" y="12468"/>
                  </a:lnTo>
                  <a:lnTo>
                    <a:pt x="479591" y="11476"/>
                  </a:lnTo>
                  <a:lnTo>
                    <a:pt x="507052" y="10813"/>
                  </a:lnTo>
                  <a:lnTo>
                    <a:pt x="535943" y="10373"/>
                  </a:lnTo>
                  <a:lnTo>
                    <a:pt x="565787" y="10078"/>
                  </a:lnTo>
                  <a:lnTo>
                    <a:pt x="596266" y="9882"/>
                  </a:lnTo>
                  <a:lnTo>
                    <a:pt x="628228" y="8693"/>
                  </a:lnTo>
                  <a:lnTo>
                    <a:pt x="661177" y="6842"/>
                  </a:lnTo>
                  <a:lnTo>
                    <a:pt x="694785" y="4550"/>
                  </a:lnTo>
                  <a:lnTo>
                    <a:pt x="728831" y="3021"/>
                  </a:lnTo>
                  <a:lnTo>
                    <a:pt x="763171" y="2003"/>
                  </a:lnTo>
                  <a:lnTo>
                    <a:pt x="797706" y="1323"/>
                  </a:lnTo>
                  <a:lnTo>
                    <a:pt x="833428" y="870"/>
                  </a:lnTo>
                  <a:lnTo>
                    <a:pt x="869944" y="569"/>
                  </a:lnTo>
                  <a:lnTo>
                    <a:pt x="906987" y="367"/>
                  </a:lnTo>
                  <a:lnTo>
                    <a:pt x="944383" y="233"/>
                  </a:lnTo>
                  <a:lnTo>
                    <a:pt x="982014" y="144"/>
                  </a:lnTo>
                  <a:lnTo>
                    <a:pt x="1019801" y="84"/>
                  </a:lnTo>
                  <a:lnTo>
                    <a:pt x="1058750" y="44"/>
                  </a:lnTo>
                  <a:lnTo>
                    <a:pt x="1098475" y="18"/>
                  </a:lnTo>
                  <a:lnTo>
                    <a:pt x="1138717" y="0"/>
                  </a:lnTo>
                  <a:lnTo>
                    <a:pt x="1179303" y="1047"/>
                  </a:lnTo>
                  <a:lnTo>
                    <a:pt x="1220119" y="2803"/>
                  </a:lnTo>
                  <a:lnTo>
                    <a:pt x="1261087" y="5032"/>
                  </a:lnTo>
                  <a:lnTo>
                    <a:pt x="1303217" y="6518"/>
                  </a:lnTo>
                  <a:lnTo>
                    <a:pt x="1346119" y="7509"/>
                  </a:lnTo>
                  <a:lnTo>
                    <a:pt x="1389538" y="8169"/>
                  </a:lnTo>
                  <a:lnTo>
                    <a:pt x="1432242" y="9668"/>
                  </a:lnTo>
                  <a:lnTo>
                    <a:pt x="1474470" y="11725"/>
                  </a:lnTo>
                  <a:lnTo>
                    <a:pt x="1516380" y="14155"/>
                  </a:lnTo>
                  <a:lnTo>
                    <a:pt x="1559137" y="16834"/>
                  </a:lnTo>
                  <a:lnTo>
                    <a:pt x="1602458" y="19678"/>
                  </a:lnTo>
                  <a:lnTo>
                    <a:pt x="1646155" y="22632"/>
                  </a:lnTo>
                  <a:lnTo>
                    <a:pt x="1690104" y="25659"/>
                  </a:lnTo>
                  <a:lnTo>
                    <a:pt x="1734219" y="28736"/>
                  </a:lnTo>
                  <a:lnTo>
                    <a:pt x="1778446" y="31846"/>
                  </a:lnTo>
                  <a:lnTo>
                    <a:pt x="1821690" y="34977"/>
                  </a:lnTo>
                  <a:lnTo>
                    <a:pt x="1864276" y="38123"/>
                  </a:lnTo>
                  <a:lnTo>
                    <a:pt x="1906424" y="41279"/>
                  </a:lnTo>
                  <a:lnTo>
                    <a:pt x="1949341" y="44441"/>
                  </a:lnTo>
                  <a:lnTo>
                    <a:pt x="1992769" y="47607"/>
                  </a:lnTo>
                  <a:lnTo>
                    <a:pt x="2036537" y="50776"/>
                  </a:lnTo>
                  <a:lnTo>
                    <a:pt x="2079474" y="53948"/>
                  </a:lnTo>
                  <a:lnTo>
                    <a:pt x="2121858" y="57120"/>
                  </a:lnTo>
                  <a:lnTo>
                    <a:pt x="2163872" y="60294"/>
                  </a:lnTo>
                  <a:lnTo>
                    <a:pt x="2204582" y="62409"/>
                  </a:lnTo>
                  <a:lnTo>
                    <a:pt x="2244421" y="63819"/>
                  </a:lnTo>
                  <a:lnTo>
                    <a:pt x="2283681" y="64759"/>
                  </a:lnTo>
                  <a:lnTo>
                    <a:pt x="2323612" y="67503"/>
                  </a:lnTo>
                  <a:lnTo>
                    <a:pt x="2363991" y="71449"/>
                  </a:lnTo>
                  <a:lnTo>
                    <a:pt x="2404669" y="76196"/>
                  </a:lnTo>
                  <a:lnTo>
                    <a:pt x="2444487" y="80419"/>
                  </a:lnTo>
                  <a:lnTo>
                    <a:pt x="2483734" y="84293"/>
                  </a:lnTo>
                  <a:lnTo>
                    <a:pt x="2522597" y="87933"/>
                  </a:lnTo>
                  <a:lnTo>
                    <a:pt x="2561207" y="91419"/>
                  </a:lnTo>
                  <a:lnTo>
                    <a:pt x="2599646" y="94801"/>
                  </a:lnTo>
                  <a:lnTo>
                    <a:pt x="2637972" y="98114"/>
                  </a:lnTo>
                  <a:lnTo>
                    <a:pt x="2675165" y="100323"/>
                  </a:lnTo>
                  <a:lnTo>
                    <a:pt x="2711602" y="101795"/>
                  </a:lnTo>
                  <a:lnTo>
                    <a:pt x="2747535" y="102777"/>
                  </a:lnTo>
                  <a:lnTo>
                    <a:pt x="2783132" y="104490"/>
                  </a:lnTo>
                  <a:lnTo>
                    <a:pt x="2818505" y="106690"/>
                  </a:lnTo>
                  <a:lnTo>
                    <a:pt x="2853727" y="109215"/>
                  </a:lnTo>
                  <a:lnTo>
                    <a:pt x="2887793" y="111956"/>
                  </a:lnTo>
                  <a:lnTo>
                    <a:pt x="2921089" y="114842"/>
                  </a:lnTo>
                  <a:lnTo>
                    <a:pt x="2953867" y="117825"/>
                  </a:lnTo>
                  <a:lnTo>
                    <a:pt x="2985244" y="119813"/>
                  </a:lnTo>
                  <a:lnTo>
                    <a:pt x="3015688" y="121139"/>
                  </a:lnTo>
                  <a:lnTo>
                    <a:pt x="3045508" y="122023"/>
                  </a:lnTo>
                  <a:lnTo>
                    <a:pt x="3073856" y="123670"/>
                  </a:lnTo>
                  <a:lnTo>
                    <a:pt x="3101221" y="125827"/>
                  </a:lnTo>
                  <a:lnTo>
                    <a:pt x="3127930" y="128323"/>
                  </a:lnTo>
                  <a:lnTo>
                    <a:pt x="3153145" y="129987"/>
                  </a:lnTo>
                  <a:lnTo>
                    <a:pt x="3177365" y="131096"/>
                  </a:lnTo>
                  <a:lnTo>
                    <a:pt x="3222970" y="131270"/>
                  </a:lnTo>
                  <a:lnTo>
                    <a:pt x="3264406" y="127820"/>
                  </a:lnTo>
                  <a:lnTo>
                    <a:pt x="3301167" y="125581"/>
                  </a:lnTo>
                  <a:lnTo>
                    <a:pt x="3335143" y="124586"/>
                  </a:lnTo>
                  <a:lnTo>
                    <a:pt x="3409950" y="114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2010"/>
            <p:cNvSpPr/>
            <p:nvPr>
              <p:custDataLst>
                <p:tags r:id="rId150"/>
              </p:custDataLst>
            </p:nvPr>
          </p:nvSpPr>
          <p:spPr>
            <a:xfrm>
              <a:off x="10858891" y="2771775"/>
              <a:ext cx="75810" cy="19051"/>
            </a:xfrm>
            <a:custGeom>
              <a:avLst/>
              <a:gdLst/>
              <a:ahLst/>
              <a:cxnLst/>
              <a:rect l="0" t="0" r="0" b="0"/>
              <a:pathLst>
                <a:path w="75810" h="19051">
                  <a:moveTo>
                    <a:pt x="9134" y="19050"/>
                  </a:moveTo>
                  <a:lnTo>
                    <a:pt x="9134" y="19050"/>
                  </a:lnTo>
                  <a:lnTo>
                    <a:pt x="4077" y="19050"/>
                  </a:lnTo>
                  <a:lnTo>
                    <a:pt x="2588" y="17992"/>
                  </a:lnTo>
                  <a:lnTo>
                    <a:pt x="1596" y="16228"/>
                  </a:lnTo>
                  <a:lnTo>
                    <a:pt x="0" y="10849"/>
                  </a:lnTo>
                  <a:lnTo>
                    <a:pt x="9839" y="4861"/>
                  </a:lnTo>
                  <a:lnTo>
                    <a:pt x="75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2011"/>
            <p:cNvSpPr/>
            <p:nvPr>
              <p:custDataLst>
                <p:tags r:id="rId151"/>
              </p:custDataLst>
            </p:nvPr>
          </p:nvSpPr>
          <p:spPr>
            <a:xfrm>
              <a:off x="10879389" y="2705100"/>
              <a:ext cx="45787" cy="159046"/>
            </a:xfrm>
            <a:custGeom>
              <a:avLst/>
              <a:gdLst/>
              <a:ahLst/>
              <a:cxnLst/>
              <a:rect l="0" t="0" r="0" b="0"/>
              <a:pathLst>
                <a:path w="45787" h="159046">
                  <a:moveTo>
                    <a:pt x="26736" y="0"/>
                  </a:moveTo>
                  <a:lnTo>
                    <a:pt x="26736" y="0"/>
                  </a:lnTo>
                  <a:lnTo>
                    <a:pt x="32224" y="0"/>
                  </a:lnTo>
                  <a:lnTo>
                    <a:pt x="29881" y="0"/>
                  </a:lnTo>
                  <a:lnTo>
                    <a:pt x="28832" y="1058"/>
                  </a:lnTo>
                  <a:lnTo>
                    <a:pt x="16498" y="47559"/>
                  </a:lnTo>
                  <a:lnTo>
                    <a:pt x="2300" y="94183"/>
                  </a:lnTo>
                  <a:lnTo>
                    <a:pt x="0" y="109240"/>
                  </a:lnTo>
                  <a:lnTo>
                    <a:pt x="3763" y="134673"/>
                  </a:lnTo>
                  <a:lnTo>
                    <a:pt x="11580" y="152204"/>
                  </a:lnTo>
                  <a:lnTo>
                    <a:pt x="17530" y="157605"/>
                  </a:lnTo>
                  <a:lnTo>
                    <a:pt x="20599" y="159045"/>
                  </a:lnTo>
                  <a:lnTo>
                    <a:pt x="23703" y="158947"/>
                  </a:lnTo>
                  <a:lnTo>
                    <a:pt x="45786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2012"/>
            <p:cNvSpPr/>
            <p:nvPr>
              <p:custDataLst>
                <p:tags r:id="rId152"/>
              </p:custDataLst>
            </p:nvPr>
          </p:nvSpPr>
          <p:spPr>
            <a:xfrm>
              <a:off x="10603157" y="2543175"/>
              <a:ext cx="188381" cy="434530"/>
            </a:xfrm>
            <a:custGeom>
              <a:avLst/>
              <a:gdLst/>
              <a:ahLst/>
              <a:cxnLst/>
              <a:rect l="0" t="0" r="0" b="0"/>
              <a:pathLst>
                <a:path w="188381" h="434530">
                  <a:moveTo>
                    <a:pt x="26743" y="0"/>
                  </a:moveTo>
                  <a:lnTo>
                    <a:pt x="26743" y="0"/>
                  </a:lnTo>
                  <a:lnTo>
                    <a:pt x="13486" y="0"/>
                  </a:lnTo>
                  <a:lnTo>
                    <a:pt x="7447" y="2822"/>
                  </a:lnTo>
                  <a:lnTo>
                    <a:pt x="4354" y="5056"/>
                  </a:lnTo>
                  <a:lnTo>
                    <a:pt x="917" y="18828"/>
                  </a:lnTo>
                  <a:lnTo>
                    <a:pt x="0" y="28427"/>
                  </a:lnTo>
                  <a:lnTo>
                    <a:pt x="8824" y="62163"/>
                  </a:lnTo>
                  <a:lnTo>
                    <a:pt x="24222" y="96279"/>
                  </a:lnTo>
                  <a:lnTo>
                    <a:pt x="39520" y="114723"/>
                  </a:lnTo>
                  <a:lnTo>
                    <a:pt x="47591" y="119779"/>
                  </a:lnTo>
                  <a:lnTo>
                    <a:pt x="68198" y="127683"/>
                  </a:lnTo>
                  <a:lnTo>
                    <a:pt x="85384" y="128009"/>
                  </a:lnTo>
                  <a:lnTo>
                    <a:pt x="94413" y="126614"/>
                  </a:lnTo>
                  <a:lnTo>
                    <a:pt x="101489" y="122509"/>
                  </a:lnTo>
                  <a:lnTo>
                    <a:pt x="134204" y="81794"/>
                  </a:lnTo>
                  <a:lnTo>
                    <a:pt x="147022" y="52493"/>
                  </a:lnTo>
                  <a:lnTo>
                    <a:pt x="158561" y="22540"/>
                  </a:lnTo>
                  <a:lnTo>
                    <a:pt x="159072" y="23494"/>
                  </a:lnTo>
                  <a:lnTo>
                    <a:pt x="160033" y="66248"/>
                  </a:lnTo>
                  <a:lnTo>
                    <a:pt x="165138" y="112334"/>
                  </a:lnTo>
                  <a:lnTo>
                    <a:pt x="171850" y="159772"/>
                  </a:lnTo>
                  <a:lnTo>
                    <a:pt x="177702" y="202187"/>
                  </a:lnTo>
                  <a:lnTo>
                    <a:pt x="185404" y="240669"/>
                  </a:lnTo>
                  <a:lnTo>
                    <a:pt x="187701" y="280977"/>
                  </a:lnTo>
                  <a:lnTo>
                    <a:pt x="188380" y="321260"/>
                  </a:lnTo>
                  <a:lnTo>
                    <a:pt x="187525" y="364122"/>
                  </a:lnTo>
                  <a:lnTo>
                    <a:pt x="181040" y="395755"/>
                  </a:lnTo>
                  <a:lnTo>
                    <a:pt x="171357" y="413829"/>
                  </a:lnTo>
                  <a:lnTo>
                    <a:pt x="161219" y="425930"/>
                  </a:lnTo>
                  <a:lnTo>
                    <a:pt x="149656" y="432719"/>
                  </a:lnTo>
                  <a:lnTo>
                    <a:pt x="143610" y="434529"/>
                  </a:lnTo>
                  <a:lnTo>
                    <a:pt x="131248" y="433718"/>
                  </a:lnTo>
                  <a:lnTo>
                    <a:pt x="124988" y="432020"/>
                  </a:lnTo>
                  <a:lnTo>
                    <a:pt x="119757" y="427714"/>
                  </a:lnTo>
                  <a:lnTo>
                    <a:pt x="108396" y="408599"/>
                  </a:lnTo>
                  <a:lnTo>
                    <a:pt x="105368" y="399264"/>
                  </a:lnTo>
                  <a:lnTo>
                    <a:pt x="104481" y="363950"/>
                  </a:lnTo>
                  <a:lnTo>
                    <a:pt x="112468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2013"/>
            <p:cNvSpPr/>
            <p:nvPr>
              <p:custDataLst>
                <p:tags r:id="rId153"/>
              </p:custDataLst>
            </p:nvPr>
          </p:nvSpPr>
          <p:spPr>
            <a:xfrm>
              <a:off x="10401415" y="2543175"/>
              <a:ext cx="28461" cy="152401"/>
            </a:xfrm>
            <a:custGeom>
              <a:avLst/>
              <a:gdLst/>
              <a:ahLst/>
              <a:cxnLst/>
              <a:rect l="0" t="0" r="0" b="0"/>
              <a:pathLst>
                <a:path w="28461" h="152401">
                  <a:moveTo>
                    <a:pt x="9410" y="0"/>
                  </a:moveTo>
                  <a:lnTo>
                    <a:pt x="9410" y="0"/>
                  </a:lnTo>
                  <a:lnTo>
                    <a:pt x="276" y="0"/>
                  </a:lnTo>
                  <a:lnTo>
                    <a:pt x="0" y="5056"/>
                  </a:lnTo>
                  <a:lnTo>
                    <a:pt x="8096" y="43848"/>
                  </a:lnTo>
                  <a:lnTo>
                    <a:pt x="10209" y="89369"/>
                  </a:lnTo>
                  <a:lnTo>
                    <a:pt x="2846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2014"/>
            <p:cNvSpPr/>
            <p:nvPr>
              <p:custDataLst>
                <p:tags r:id="rId154"/>
              </p:custDataLst>
            </p:nvPr>
          </p:nvSpPr>
          <p:spPr>
            <a:xfrm>
              <a:off x="10344150" y="26098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15208" y="8467"/>
                  </a:lnTo>
                  <a:lnTo>
                    <a:pt x="44239" y="1986"/>
                  </a:lnTo>
                  <a:lnTo>
                    <a:pt x="85056" y="39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2" name="SMARTInkShape-Group347"/>
          <p:cNvGrpSpPr/>
          <p:nvPr/>
        </p:nvGrpSpPr>
        <p:grpSpPr>
          <a:xfrm>
            <a:off x="2000642" y="3325549"/>
            <a:ext cx="6562334" cy="2684727"/>
            <a:chOff x="2000642" y="3325549"/>
            <a:chExt cx="6562334" cy="2684727"/>
          </a:xfrm>
        </p:grpSpPr>
        <p:sp>
          <p:nvSpPr>
            <p:cNvPr id="630" name="SMARTInkShape-2015"/>
            <p:cNvSpPr/>
            <p:nvPr>
              <p:custDataLst>
                <p:tags r:id="rId146"/>
              </p:custDataLst>
            </p:nvPr>
          </p:nvSpPr>
          <p:spPr>
            <a:xfrm>
              <a:off x="2000642" y="5543550"/>
              <a:ext cx="6562334" cy="255148"/>
            </a:xfrm>
            <a:custGeom>
              <a:avLst/>
              <a:gdLst/>
              <a:ahLst/>
              <a:cxnLst/>
              <a:rect l="0" t="0" r="0" b="0"/>
              <a:pathLst>
                <a:path w="6562334" h="255148">
                  <a:moveTo>
                    <a:pt x="9133" y="57150"/>
                  </a:moveTo>
                  <a:lnTo>
                    <a:pt x="9133" y="57150"/>
                  </a:lnTo>
                  <a:lnTo>
                    <a:pt x="9133" y="62206"/>
                  </a:lnTo>
                  <a:lnTo>
                    <a:pt x="8075" y="63695"/>
                  </a:lnTo>
                  <a:lnTo>
                    <a:pt x="6311" y="64689"/>
                  </a:lnTo>
                  <a:lnTo>
                    <a:pt x="4077" y="65351"/>
                  </a:lnTo>
                  <a:lnTo>
                    <a:pt x="2587" y="66851"/>
                  </a:lnTo>
                  <a:lnTo>
                    <a:pt x="932" y="71339"/>
                  </a:lnTo>
                  <a:lnTo>
                    <a:pt x="0" y="79816"/>
                  </a:lnTo>
                  <a:lnTo>
                    <a:pt x="1986" y="82843"/>
                  </a:lnTo>
                  <a:lnTo>
                    <a:pt x="9837" y="89031"/>
                  </a:lnTo>
                  <a:lnTo>
                    <a:pt x="36270" y="93408"/>
                  </a:lnTo>
                  <a:lnTo>
                    <a:pt x="70914" y="94703"/>
                  </a:lnTo>
                  <a:lnTo>
                    <a:pt x="118102" y="95090"/>
                  </a:lnTo>
                  <a:lnTo>
                    <a:pt x="157131" y="95202"/>
                  </a:lnTo>
                  <a:lnTo>
                    <a:pt x="192738" y="92406"/>
                  </a:lnTo>
                  <a:lnTo>
                    <a:pt x="232552" y="88694"/>
                  </a:lnTo>
                  <a:lnTo>
                    <a:pt x="278766" y="86605"/>
                  </a:lnTo>
                  <a:lnTo>
                    <a:pt x="320329" y="84927"/>
                  </a:lnTo>
                  <a:lnTo>
                    <a:pt x="365687" y="79256"/>
                  </a:lnTo>
                  <a:lnTo>
                    <a:pt x="412641" y="77107"/>
                  </a:lnTo>
                  <a:lnTo>
                    <a:pt x="444234" y="76602"/>
                  </a:lnTo>
                  <a:lnTo>
                    <a:pt x="478736" y="73557"/>
                  </a:lnTo>
                  <a:lnTo>
                    <a:pt x="515237" y="68675"/>
                  </a:lnTo>
                  <a:lnTo>
                    <a:pt x="552626" y="62978"/>
                  </a:lnTo>
                  <a:lnTo>
                    <a:pt x="590411" y="59740"/>
                  </a:lnTo>
                  <a:lnTo>
                    <a:pt x="629428" y="58301"/>
                  </a:lnTo>
                  <a:lnTo>
                    <a:pt x="671464" y="57660"/>
                  </a:lnTo>
                  <a:lnTo>
                    <a:pt x="714841" y="54555"/>
                  </a:lnTo>
                  <a:lnTo>
                    <a:pt x="758815" y="50705"/>
                  </a:lnTo>
                  <a:lnTo>
                    <a:pt x="803053" y="48994"/>
                  </a:lnTo>
                  <a:lnTo>
                    <a:pt x="847408" y="48233"/>
                  </a:lnTo>
                  <a:lnTo>
                    <a:pt x="893933" y="46836"/>
                  </a:lnTo>
                  <a:lnTo>
                    <a:pt x="919675" y="44983"/>
                  </a:lnTo>
                  <a:lnTo>
                    <a:pt x="946361" y="42689"/>
                  </a:lnTo>
                  <a:lnTo>
                    <a:pt x="971560" y="41159"/>
                  </a:lnTo>
                  <a:lnTo>
                    <a:pt x="995768" y="40139"/>
                  </a:lnTo>
                  <a:lnTo>
                    <a:pt x="1019314" y="39460"/>
                  </a:lnTo>
                  <a:lnTo>
                    <a:pt x="1043479" y="37948"/>
                  </a:lnTo>
                  <a:lnTo>
                    <a:pt x="1068055" y="35882"/>
                  </a:lnTo>
                  <a:lnTo>
                    <a:pt x="1092906" y="33446"/>
                  </a:lnTo>
                  <a:lnTo>
                    <a:pt x="1118998" y="31822"/>
                  </a:lnTo>
                  <a:lnTo>
                    <a:pt x="1145918" y="30740"/>
                  </a:lnTo>
                  <a:lnTo>
                    <a:pt x="1173390" y="30018"/>
                  </a:lnTo>
                  <a:lnTo>
                    <a:pt x="1200171" y="29537"/>
                  </a:lnTo>
                  <a:lnTo>
                    <a:pt x="1226491" y="29217"/>
                  </a:lnTo>
                  <a:lnTo>
                    <a:pt x="1252505" y="29003"/>
                  </a:lnTo>
                  <a:lnTo>
                    <a:pt x="1279373" y="28860"/>
                  </a:lnTo>
                  <a:lnTo>
                    <a:pt x="1306810" y="28765"/>
                  </a:lnTo>
                  <a:lnTo>
                    <a:pt x="1334626" y="28702"/>
                  </a:lnTo>
                  <a:lnTo>
                    <a:pt x="1362695" y="28659"/>
                  </a:lnTo>
                  <a:lnTo>
                    <a:pt x="1390933" y="28631"/>
                  </a:lnTo>
                  <a:lnTo>
                    <a:pt x="1419283" y="28612"/>
                  </a:lnTo>
                  <a:lnTo>
                    <a:pt x="1447708" y="27541"/>
                  </a:lnTo>
                  <a:lnTo>
                    <a:pt x="1476183" y="25769"/>
                  </a:lnTo>
                  <a:lnTo>
                    <a:pt x="1504691" y="23530"/>
                  </a:lnTo>
                  <a:lnTo>
                    <a:pt x="1534280" y="22036"/>
                  </a:lnTo>
                  <a:lnTo>
                    <a:pt x="1564590" y="21041"/>
                  </a:lnTo>
                  <a:lnTo>
                    <a:pt x="1595379" y="20377"/>
                  </a:lnTo>
                  <a:lnTo>
                    <a:pt x="1625430" y="19935"/>
                  </a:lnTo>
                  <a:lnTo>
                    <a:pt x="1654990" y="19639"/>
                  </a:lnTo>
                  <a:lnTo>
                    <a:pt x="1684221" y="19443"/>
                  </a:lnTo>
                  <a:lnTo>
                    <a:pt x="1714291" y="19312"/>
                  </a:lnTo>
                  <a:lnTo>
                    <a:pt x="1744922" y="19225"/>
                  </a:lnTo>
                  <a:lnTo>
                    <a:pt x="1775926" y="19166"/>
                  </a:lnTo>
                  <a:lnTo>
                    <a:pt x="1807178" y="18069"/>
                  </a:lnTo>
                  <a:lnTo>
                    <a:pt x="1838596" y="16279"/>
                  </a:lnTo>
                  <a:lnTo>
                    <a:pt x="1870125" y="14027"/>
                  </a:lnTo>
                  <a:lnTo>
                    <a:pt x="1901728" y="12526"/>
                  </a:lnTo>
                  <a:lnTo>
                    <a:pt x="1933379" y="11526"/>
                  </a:lnTo>
                  <a:lnTo>
                    <a:pt x="1965064" y="10859"/>
                  </a:lnTo>
                  <a:lnTo>
                    <a:pt x="1996770" y="10414"/>
                  </a:lnTo>
                  <a:lnTo>
                    <a:pt x="2028491" y="10118"/>
                  </a:lnTo>
                  <a:lnTo>
                    <a:pt x="2060221" y="9920"/>
                  </a:lnTo>
                  <a:lnTo>
                    <a:pt x="2093017" y="9789"/>
                  </a:lnTo>
                  <a:lnTo>
                    <a:pt x="2126522" y="9701"/>
                  </a:lnTo>
                  <a:lnTo>
                    <a:pt x="2160501" y="9642"/>
                  </a:lnTo>
                  <a:lnTo>
                    <a:pt x="2193736" y="8545"/>
                  </a:lnTo>
                  <a:lnTo>
                    <a:pt x="2226477" y="6755"/>
                  </a:lnTo>
                  <a:lnTo>
                    <a:pt x="2258887" y="4503"/>
                  </a:lnTo>
                  <a:lnTo>
                    <a:pt x="2293194" y="3003"/>
                  </a:lnTo>
                  <a:lnTo>
                    <a:pt x="2328765" y="2001"/>
                  </a:lnTo>
                  <a:lnTo>
                    <a:pt x="2365179" y="1334"/>
                  </a:lnTo>
                  <a:lnTo>
                    <a:pt x="2401097" y="889"/>
                  </a:lnTo>
                  <a:lnTo>
                    <a:pt x="2436684" y="593"/>
                  </a:lnTo>
                  <a:lnTo>
                    <a:pt x="2472050" y="395"/>
                  </a:lnTo>
                  <a:lnTo>
                    <a:pt x="2507269" y="264"/>
                  </a:lnTo>
                  <a:lnTo>
                    <a:pt x="2542391" y="176"/>
                  </a:lnTo>
                  <a:lnTo>
                    <a:pt x="2577446" y="117"/>
                  </a:lnTo>
                  <a:lnTo>
                    <a:pt x="2612458" y="78"/>
                  </a:lnTo>
                  <a:lnTo>
                    <a:pt x="2647442" y="52"/>
                  </a:lnTo>
                  <a:lnTo>
                    <a:pt x="2682405" y="34"/>
                  </a:lnTo>
                  <a:lnTo>
                    <a:pt x="2717357" y="23"/>
                  </a:lnTo>
                  <a:lnTo>
                    <a:pt x="2752299" y="17"/>
                  </a:lnTo>
                  <a:lnTo>
                    <a:pt x="2787235" y="10"/>
                  </a:lnTo>
                  <a:lnTo>
                    <a:pt x="2824284" y="7"/>
                  </a:lnTo>
                  <a:lnTo>
                    <a:pt x="2862742" y="5"/>
                  </a:lnTo>
                  <a:lnTo>
                    <a:pt x="2902139" y="3"/>
                  </a:lnTo>
                  <a:lnTo>
                    <a:pt x="2940046" y="2"/>
                  </a:lnTo>
                  <a:lnTo>
                    <a:pt x="2976958" y="1"/>
                  </a:lnTo>
                  <a:lnTo>
                    <a:pt x="3013208" y="0"/>
                  </a:lnTo>
                  <a:lnTo>
                    <a:pt x="3050075" y="0"/>
                  </a:lnTo>
                  <a:lnTo>
                    <a:pt x="3087352" y="0"/>
                  </a:lnTo>
                  <a:lnTo>
                    <a:pt x="3124904" y="0"/>
                  </a:lnTo>
                  <a:lnTo>
                    <a:pt x="3160522" y="0"/>
                  </a:lnTo>
                  <a:lnTo>
                    <a:pt x="3194851" y="0"/>
                  </a:lnTo>
                  <a:lnTo>
                    <a:pt x="3228321" y="0"/>
                  </a:lnTo>
                  <a:lnTo>
                    <a:pt x="3263333" y="1058"/>
                  </a:lnTo>
                  <a:lnTo>
                    <a:pt x="3299374" y="2822"/>
                  </a:lnTo>
                  <a:lnTo>
                    <a:pt x="3336102" y="5056"/>
                  </a:lnTo>
                  <a:lnTo>
                    <a:pt x="3373287" y="6545"/>
                  </a:lnTo>
                  <a:lnTo>
                    <a:pt x="3410778" y="7539"/>
                  </a:lnTo>
                  <a:lnTo>
                    <a:pt x="3448472" y="8201"/>
                  </a:lnTo>
                  <a:lnTo>
                    <a:pt x="3486299" y="8642"/>
                  </a:lnTo>
                  <a:lnTo>
                    <a:pt x="3524219" y="8937"/>
                  </a:lnTo>
                  <a:lnTo>
                    <a:pt x="3562199" y="9132"/>
                  </a:lnTo>
                  <a:lnTo>
                    <a:pt x="3600218" y="10321"/>
                  </a:lnTo>
                  <a:lnTo>
                    <a:pt x="3638265" y="12173"/>
                  </a:lnTo>
                  <a:lnTo>
                    <a:pt x="3676329" y="14465"/>
                  </a:lnTo>
                  <a:lnTo>
                    <a:pt x="3713348" y="15994"/>
                  </a:lnTo>
                  <a:lnTo>
                    <a:pt x="3749667" y="17013"/>
                  </a:lnTo>
                  <a:lnTo>
                    <a:pt x="3785524" y="17692"/>
                  </a:lnTo>
                  <a:lnTo>
                    <a:pt x="3822126" y="18143"/>
                  </a:lnTo>
                  <a:lnTo>
                    <a:pt x="3859228" y="18447"/>
                  </a:lnTo>
                  <a:lnTo>
                    <a:pt x="3896663" y="18648"/>
                  </a:lnTo>
                  <a:lnTo>
                    <a:pt x="3934320" y="19839"/>
                  </a:lnTo>
                  <a:lnTo>
                    <a:pt x="3972124" y="21693"/>
                  </a:lnTo>
                  <a:lnTo>
                    <a:pt x="4010027" y="23988"/>
                  </a:lnTo>
                  <a:lnTo>
                    <a:pt x="4047995" y="26575"/>
                  </a:lnTo>
                  <a:lnTo>
                    <a:pt x="4086008" y="29358"/>
                  </a:lnTo>
                  <a:lnTo>
                    <a:pt x="4124050" y="32272"/>
                  </a:lnTo>
                  <a:lnTo>
                    <a:pt x="4163169" y="34215"/>
                  </a:lnTo>
                  <a:lnTo>
                    <a:pt x="4203007" y="35510"/>
                  </a:lnTo>
                  <a:lnTo>
                    <a:pt x="4243324" y="36373"/>
                  </a:lnTo>
                  <a:lnTo>
                    <a:pt x="4281844" y="38007"/>
                  </a:lnTo>
                  <a:lnTo>
                    <a:pt x="4319166" y="40155"/>
                  </a:lnTo>
                  <a:lnTo>
                    <a:pt x="4355687" y="42644"/>
                  </a:lnTo>
                  <a:lnTo>
                    <a:pt x="4392736" y="45363"/>
                  </a:lnTo>
                  <a:lnTo>
                    <a:pt x="4430136" y="48234"/>
                  </a:lnTo>
                  <a:lnTo>
                    <a:pt x="4467767" y="51206"/>
                  </a:lnTo>
                  <a:lnTo>
                    <a:pt x="4505555" y="54246"/>
                  </a:lnTo>
                  <a:lnTo>
                    <a:pt x="4543448" y="57330"/>
                  </a:lnTo>
                  <a:lnTo>
                    <a:pt x="4581410" y="60445"/>
                  </a:lnTo>
                  <a:lnTo>
                    <a:pt x="4618359" y="63579"/>
                  </a:lnTo>
                  <a:lnTo>
                    <a:pt x="4654634" y="66729"/>
                  </a:lnTo>
                  <a:lnTo>
                    <a:pt x="4690458" y="69886"/>
                  </a:lnTo>
                  <a:lnTo>
                    <a:pt x="4725984" y="73049"/>
                  </a:lnTo>
                  <a:lnTo>
                    <a:pt x="4761308" y="76217"/>
                  </a:lnTo>
                  <a:lnTo>
                    <a:pt x="4796500" y="79386"/>
                  </a:lnTo>
                  <a:lnTo>
                    <a:pt x="4832661" y="82557"/>
                  </a:lnTo>
                  <a:lnTo>
                    <a:pt x="4869468" y="85730"/>
                  </a:lnTo>
                  <a:lnTo>
                    <a:pt x="4906707" y="88903"/>
                  </a:lnTo>
                  <a:lnTo>
                    <a:pt x="4943174" y="92077"/>
                  </a:lnTo>
                  <a:lnTo>
                    <a:pt x="4979127" y="95251"/>
                  </a:lnTo>
                  <a:lnTo>
                    <a:pt x="5014737" y="98426"/>
                  </a:lnTo>
                  <a:lnTo>
                    <a:pt x="5050119" y="101600"/>
                  </a:lnTo>
                  <a:lnTo>
                    <a:pt x="5085349" y="104775"/>
                  </a:lnTo>
                  <a:lnTo>
                    <a:pt x="5120476" y="107950"/>
                  </a:lnTo>
                  <a:lnTo>
                    <a:pt x="5154479" y="111125"/>
                  </a:lnTo>
                  <a:lnTo>
                    <a:pt x="5187730" y="114300"/>
                  </a:lnTo>
                  <a:lnTo>
                    <a:pt x="5220481" y="117475"/>
                  </a:lnTo>
                  <a:lnTo>
                    <a:pt x="5253956" y="120650"/>
                  </a:lnTo>
                  <a:lnTo>
                    <a:pt x="5287915" y="123825"/>
                  </a:lnTo>
                  <a:lnTo>
                    <a:pt x="5322196" y="127000"/>
                  </a:lnTo>
                  <a:lnTo>
                    <a:pt x="5355634" y="130175"/>
                  </a:lnTo>
                  <a:lnTo>
                    <a:pt x="5388509" y="133350"/>
                  </a:lnTo>
                  <a:lnTo>
                    <a:pt x="5421008" y="136525"/>
                  </a:lnTo>
                  <a:lnTo>
                    <a:pt x="5453258" y="139700"/>
                  </a:lnTo>
                  <a:lnTo>
                    <a:pt x="5485342" y="142875"/>
                  </a:lnTo>
                  <a:lnTo>
                    <a:pt x="5517314" y="146050"/>
                  </a:lnTo>
                  <a:lnTo>
                    <a:pt x="5549213" y="149225"/>
                  </a:lnTo>
                  <a:lnTo>
                    <a:pt x="5581060" y="152400"/>
                  </a:lnTo>
                  <a:lnTo>
                    <a:pt x="5612876" y="155575"/>
                  </a:lnTo>
                  <a:lnTo>
                    <a:pt x="5643612" y="158750"/>
                  </a:lnTo>
                  <a:lnTo>
                    <a:pt x="5673627" y="161925"/>
                  </a:lnTo>
                  <a:lnTo>
                    <a:pt x="5703162" y="165100"/>
                  </a:lnTo>
                  <a:lnTo>
                    <a:pt x="5732377" y="168275"/>
                  </a:lnTo>
                  <a:lnTo>
                    <a:pt x="5761380" y="171450"/>
                  </a:lnTo>
                  <a:lnTo>
                    <a:pt x="5790239" y="174625"/>
                  </a:lnTo>
                  <a:lnTo>
                    <a:pt x="5819003" y="177800"/>
                  </a:lnTo>
                  <a:lnTo>
                    <a:pt x="5847705" y="180975"/>
                  </a:lnTo>
                  <a:lnTo>
                    <a:pt x="5876365" y="184150"/>
                  </a:lnTo>
                  <a:lnTo>
                    <a:pt x="5903938" y="187325"/>
                  </a:lnTo>
                  <a:lnTo>
                    <a:pt x="5930786" y="190500"/>
                  </a:lnTo>
                  <a:lnTo>
                    <a:pt x="5957152" y="193675"/>
                  </a:lnTo>
                  <a:lnTo>
                    <a:pt x="5983195" y="196850"/>
                  </a:lnTo>
                  <a:lnTo>
                    <a:pt x="6009024" y="200025"/>
                  </a:lnTo>
                  <a:lnTo>
                    <a:pt x="6034710" y="203200"/>
                  </a:lnTo>
                  <a:lnTo>
                    <a:pt x="6059243" y="206375"/>
                  </a:lnTo>
                  <a:lnTo>
                    <a:pt x="6106257" y="212725"/>
                  </a:lnTo>
                  <a:lnTo>
                    <a:pt x="6151846" y="219075"/>
                  </a:lnTo>
                  <a:lnTo>
                    <a:pt x="6195745" y="225425"/>
                  </a:lnTo>
                  <a:lnTo>
                    <a:pt x="6236422" y="231775"/>
                  </a:lnTo>
                  <a:lnTo>
                    <a:pt x="6272844" y="235303"/>
                  </a:lnTo>
                  <a:lnTo>
                    <a:pt x="6306672" y="237929"/>
                  </a:lnTo>
                  <a:lnTo>
                    <a:pt x="6339344" y="242624"/>
                  </a:lnTo>
                  <a:lnTo>
                    <a:pt x="6382433" y="246161"/>
                  </a:lnTo>
                  <a:lnTo>
                    <a:pt x="6422011" y="252265"/>
                  </a:lnTo>
                  <a:lnTo>
                    <a:pt x="6453401" y="254993"/>
                  </a:lnTo>
                  <a:lnTo>
                    <a:pt x="6486402" y="255147"/>
                  </a:lnTo>
                  <a:lnTo>
                    <a:pt x="6526665" y="250342"/>
                  </a:lnTo>
                  <a:lnTo>
                    <a:pt x="6562333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2016"/>
            <p:cNvSpPr/>
            <p:nvPr>
              <p:custDataLst>
                <p:tags r:id="rId147"/>
              </p:custDataLst>
            </p:nvPr>
          </p:nvSpPr>
          <p:spPr>
            <a:xfrm>
              <a:off x="2019692" y="3325549"/>
              <a:ext cx="94858" cy="2684727"/>
            </a:xfrm>
            <a:custGeom>
              <a:avLst/>
              <a:gdLst/>
              <a:ahLst/>
              <a:cxnLst/>
              <a:rect l="0" t="0" r="0" b="0"/>
              <a:pathLst>
                <a:path w="94858" h="2684727">
                  <a:moveTo>
                    <a:pt x="9133" y="8201"/>
                  </a:moveTo>
                  <a:lnTo>
                    <a:pt x="9133" y="8201"/>
                  </a:lnTo>
                  <a:lnTo>
                    <a:pt x="932" y="0"/>
                  </a:lnTo>
                  <a:lnTo>
                    <a:pt x="0" y="9182"/>
                  </a:lnTo>
                  <a:lnTo>
                    <a:pt x="7199" y="45790"/>
                  </a:lnTo>
                  <a:lnTo>
                    <a:pt x="13807" y="91944"/>
                  </a:lnTo>
                  <a:lnTo>
                    <a:pt x="17221" y="137083"/>
                  </a:lnTo>
                  <a:lnTo>
                    <a:pt x="19433" y="184099"/>
                  </a:lnTo>
                  <a:lnTo>
                    <a:pt x="23588" y="219022"/>
                  </a:lnTo>
                  <a:lnTo>
                    <a:pt x="26821" y="260108"/>
                  </a:lnTo>
                  <a:lnTo>
                    <a:pt x="27780" y="297447"/>
                  </a:lnTo>
                  <a:lnTo>
                    <a:pt x="33120" y="335321"/>
                  </a:lnTo>
                  <a:lnTo>
                    <a:pt x="41405" y="373354"/>
                  </a:lnTo>
                  <a:lnTo>
                    <a:pt x="45506" y="411434"/>
                  </a:lnTo>
                  <a:lnTo>
                    <a:pt x="51778" y="449528"/>
                  </a:lnTo>
                  <a:lnTo>
                    <a:pt x="55283" y="492683"/>
                  </a:lnTo>
                  <a:lnTo>
                    <a:pt x="61377" y="538984"/>
                  </a:lnTo>
                  <a:lnTo>
                    <a:pt x="64829" y="586216"/>
                  </a:lnTo>
                  <a:lnTo>
                    <a:pt x="68459" y="620697"/>
                  </a:lnTo>
                  <a:lnTo>
                    <a:pt x="72542" y="656130"/>
                  </a:lnTo>
                  <a:lnTo>
                    <a:pt x="74356" y="689516"/>
                  </a:lnTo>
                  <a:lnTo>
                    <a:pt x="77985" y="724816"/>
                  </a:lnTo>
                  <a:lnTo>
                    <a:pt x="82067" y="761672"/>
                  </a:lnTo>
                  <a:lnTo>
                    <a:pt x="83882" y="799219"/>
                  </a:lnTo>
                  <a:lnTo>
                    <a:pt x="84688" y="837072"/>
                  </a:lnTo>
                  <a:lnTo>
                    <a:pt x="85046" y="876122"/>
                  </a:lnTo>
                  <a:lnTo>
                    <a:pt x="85205" y="918171"/>
                  </a:lnTo>
                  <a:lnTo>
                    <a:pt x="88099" y="958732"/>
                  </a:lnTo>
                  <a:lnTo>
                    <a:pt x="91854" y="998984"/>
                  </a:lnTo>
                  <a:lnTo>
                    <a:pt x="93523" y="1041569"/>
                  </a:lnTo>
                  <a:lnTo>
                    <a:pt x="94264" y="1085190"/>
                  </a:lnTo>
                  <a:lnTo>
                    <a:pt x="94594" y="1128213"/>
                  </a:lnTo>
                  <a:lnTo>
                    <a:pt x="94741" y="1168501"/>
                  </a:lnTo>
                  <a:lnTo>
                    <a:pt x="94806" y="1210395"/>
                  </a:lnTo>
                  <a:lnTo>
                    <a:pt x="94835" y="1253710"/>
                  </a:lnTo>
                  <a:lnTo>
                    <a:pt x="94848" y="1297655"/>
                  </a:lnTo>
                  <a:lnTo>
                    <a:pt x="94853" y="1341880"/>
                  </a:lnTo>
                  <a:lnTo>
                    <a:pt x="94856" y="1386230"/>
                  </a:lnTo>
                  <a:lnTo>
                    <a:pt x="94857" y="1430636"/>
                  </a:lnTo>
                  <a:lnTo>
                    <a:pt x="92035" y="1475068"/>
                  </a:lnTo>
                  <a:lnTo>
                    <a:pt x="88312" y="1519508"/>
                  </a:lnTo>
                  <a:lnTo>
                    <a:pt x="86657" y="1563954"/>
                  </a:lnTo>
                  <a:lnTo>
                    <a:pt x="85922" y="1608402"/>
                  </a:lnTo>
                  <a:lnTo>
                    <a:pt x="85595" y="1652851"/>
                  </a:lnTo>
                  <a:lnTo>
                    <a:pt x="85449" y="1697301"/>
                  </a:lnTo>
                  <a:lnTo>
                    <a:pt x="85385" y="1738929"/>
                  </a:lnTo>
                  <a:lnTo>
                    <a:pt x="85356" y="1779655"/>
                  </a:lnTo>
                  <a:lnTo>
                    <a:pt x="85343" y="1822450"/>
                  </a:lnTo>
                  <a:lnTo>
                    <a:pt x="85338" y="1866164"/>
                  </a:lnTo>
                  <a:lnTo>
                    <a:pt x="85335" y="1909230"/>
                  </a:lnTo>
                  <a:lnTo>
                    <a:pt x="85334" y="1949536"/>
                  </a:lnTo>
                  <a:lnTo>
                    <a:pt x="85334" y="1988618"/>
                  </a:lnTo>
                  <a:lnTo>
                    <a:pt x="85333" y="2028211"/>
                  </a:lnTo>
                  <a:lnTo>
                    <a:pt x="85333" y="2070503"/>
                  </a:lnTo>
                  <a:lnTo>
                    <a:pt x="85333" y="2108350"/>
                  </a:lnTo>
                  <a:lnTo>
                    <a:pt x="85333" y="2143866"/>
                  </a:lnTo>
                  <a:lnTo>
                    <a:pt x="85333" y="2180820"/>
                  </a:lnTo>
                  <a:lnTo>
                    <a:pt x="85333" y="2215587"/>
                  </a:lnTo>
                  <a:lnTo>
                    <a:pt x="85333" y="2248678"/>
                  </a:lnTo>
                  <a:lnTo>
                    <a:pt x="85333" y="2281025"/>
                  </a:lnTo>
                  <a:lnTo>
                    <a:pt x="85333" y="2313039"/>
                  </a:lnTo>
                  <a:lnTo>
                    <a:pt x="85333" y="2357991"/>
                  </a:lnTo>
                  <a:lnTo>
                    <a:pt x="82511" y="2400943"/>
                  </a:lnTo>
                  <a:lnTo>
                    <a:pt x="77794" y="2444361"/>
                  </a:lnTo>
                  <a:lnTo>
                    <a:pt x="76397" y="2489682"/>
                  </a:lnTo>
                  <a:lnTo>
                    <a:pt x="76070" y="2525015"/>
                  </a:lnTo>
                  <a:lnTo>
                    <a:pt x="75924" y="2561885"/>
                  </a:lnTo>
                  <a:lnTo>
                    <a:pt x="75831" y="2608995"/>
                  </a:lnTo>
                  <a:lnTo>
                    <a:pt x="75813" y="2654048"/>
                  </a:lnTo>
                  <a:lnTo>
                    <a:pt x="75808" y="2684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3" name="SMARTInkShape-Group348"/>
          <p:cNvGrpSpPr/>
          <p:nvPr/>
        </p:nvGrpSpPr>
        <p:grpSpPr>
          <a:xfrm>
            <a:off x="2077774" y="3886200"/>
            <a:ext cx="3865827" cy="2028385"/>
            <a:chOff x="2077774" y="3886200"/>
            <a:chExt cx="3865827" cy="2028385"/>
          </a:xfrm>
        </p:grpSpPr>
        <p:sp>
          <p:nvSpPr>
            <p:cNvPr id="633" name="SMARTInkShape-2017"/>
            <p:cNvSpPr/>
            <p:nvPr>
              <p:custDataLst>
                <p:tags r:id="rId136"/>
              </p:custDataLst>
            </p:nvPr>
          </p:nvSpPr>
          <p:spPr>
            <a:xfrm>
              <a:off x="5715000" y="57531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10361" y="35278"/>
                  </a:lnTo>
                  <a:lnTo>
                    <a:pt x="18363" y="30496"/>
                  </a:lnTo>
                  <a:lnTo>
                    <a:pt x="63371" y="15710"/>
                  </a:lnTo>
                  <a:lnTo>
                    <a:pt x="103064" y="420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2018"/>
            <p:cNvSpPr/>
            <p:nvPr>
              <p:custDataLst>
                <p:tags r:id="rId137"/>
              </p:custDataLst>
            </p:nvPr>
          </p:nvSpPr>
          <p:spPr>
            <a:xfrm>
              <a:off x="5783149" y="5668699"/>
              <a:ext cx="74727" cy="245886"/>
            </a:xfrm>
            <a:custGeom>
              <a:avLst/>
              <a:gdLst/>
              <a:ahLst/>
              <a:cxnLst/>
              <a:rect l="0" t="0" r="0" b="0"/>
              <a:pathLst>
                <a:path w="74727" h="245886">
                  <a:moveTo>
                    <a:pt x="27101" y="8201"/>
                  </a:moveTo>
                  <a:lnTo>
                    <a:pt x="27101" y="8201"/>
                  </a:lnTo>
                  <a:lnTo>
                    <a:pt x="27101" y="0"/>
                  </a:lnTo>
                  <a:lnTo>
                    <a:pt x="32157" y="4125"/>
                  </a:lnTo>
                  <a:lnTo>
                    <a:pt x="34640" y="9213"/>
                  </a:lnTo>
                  <a:lnTo>
                    <a:pt x="36233" y="26157"/>
                  </a:lnTo>
                  <a:lnTo>
                    <a:pt x="27961" y="72861"/>
                  </a:lnTo>
                  <a:lnTo>
                    <a:pt x="27214" y="116970"/>
                  </a:lnTo>
                  <a:lnTo>
                    <a:pt x="16756" y="161127"/>
                  </a:lnTo>
                  <a:lnTo>
                    <a:pt x="3504" y="205848"/>
                  </a:lnTo>
                  <a:lnTo>
                    <a:pt x="0" y="229393"/>
                  </a:lnTo>
                  <a:lnTo>
                    <a:pt x="567" y="235038"/>
                  </a:lnTo>
                  <a:lnTo>
                    <a:pt x="2003" y="238800"/>
                  </a:lnTo>
                  <a:lnTo>
                    <a:pt x="4019" y="241308"/>
                  </a:lnTo>
                  <a:lnTo>
                    <a:pt x="9082" y="244096"/>
                  </a:lnTo>
                  <a:lnTo>
                    <a:pt x="26011" y="245885"/>
                  </a:lnTo>
                  <a:lnTo>
                    <a:pt x="43593" y="241139"/>
                  </a:lnTo>
                  <a:lnTo>
                    <a:pt x="74726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2019"/>
            <p:cNvSpPr/>
            <p:nvPr>
              <p:custDataLst>
                <p:tags r:id="rId138"/>
              </p:custDataLst>
            </p:nvPr>
          </p:nvSpPr>
          <p:spPr>
            <a:xfrm>
              <a:off x="5867432" y="5505450"/>
              <a:ext cx="9494" cy="57151"/>
            </a:xfrm>
            <a:custGeom>
              <a:avLst/>
              <a:gdLst/>
              <a:ahLst/>
              <a:cxnLst/>
              <a:rect l="0" t="0" r="0" b="0"/>
              <a:pathLst>
                <a:path w="9494" h="57151">
                  <a:moveTo>
                    <a:pt x="9493" y="0"/>
                  </a:moveTo>
                  <a:lnTo>
                    <a:pt x="9493" y="0"/>
                  </a:lnTo>
                  <a:lnTo>
                    <a:pt x="4437" y="0"/>
                  </a:lnTo>
                  <a:lnTo>
                    <a:pt x="2948" y="1058"/>
                  </a:lnTo>
                  <a:lnTo>
                    <a:pt x="1954" y="2822"/>
                  </a:lnTo>
                  <a:lnTo>
                    <a:pt x="361" y="13257"/>
                  </a:lnTo>
                  <a:lnTo>
                    <a:pt x="84" y="22390"/>
                  </a:lnTo>
                  <a:lnTo>
                    <a:pt x="1104" y="24452"/>
                  </a:lnTo>
                  <a:lnTo>
                    <a:pt x="2842" y="25826"/>
                  </a:lnTo>
                  <a:lnTo>
                    <a:pt x="5058" y="26742"/>
                  </a:lnTo>
                  <a:lnTo>
                    <a:pt x="6537" y="28412"/>
                  </a:lnTo>
                  <a:lnTo>
                    <a:pt x="8180" y="33088"/>
                  </a:lnTo>
                  <a:lnTo>
                    <a:pt x="7559" y="34759"/>
                  </a:lnTo>
                  <a:lnTo>
                    <a:pt x="6087" y="35872"/>
                  </a:lnTo>
                  <a:lnTo>
                    <a:pt x="4047" y="36615"/>
                  </a:lnTo>
                  <a:lnTo>
                    <a:pt x="2688" y="38167"/>
                  </a:lnTo>
                  <a:lnTo>
                    <a:pt x="0" y="47497"/>
                  </a:lnTo>
                  <a:lnTo>
                    <a:pt x="9493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2020"/>
            <p:cNvSpPr/>
            <p:nvPr>
              <p:custDataLst>
                <p:tags r:id="rId139"/>
              </p:custDataLst>
            </p:nvPr>
          </p:nvSpPr>
          <p:spPr>
            <a:xfrm>
              <a:off x="5886450" y="53530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1986" y="1790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2021"/>
            <p:cNvSpPr/>
            <p:nvPr>
              <p:custDataLst>
                <p:tags r:id="rId140"/>
              </p:custDataLst>
            </p:nvPr>
          </p:nvSpPr>
          <p:spPr>
            <a:xfrm>
              <a:off x="5895975" y="51149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2980" y="1521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2022"/>
            <p:cNvSpPr/>
            <p:nvPr>
              <p:custDataLst>
                <p:tags r:id="rId141"/>
              </p:custDataLst>
            </p:nvPr>
          </p:nvSpPr>
          <p:spPr>
            <a:xfrm>
              <a:off x="5905500" y="49434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2023"/>
            <p:cNvSpPr/>
            <p:nvPr>
              <p:custDataLst>
                <p:tags r:id="rId142"/>
              </p:custDataLst>
            </p:nvPr>
          </p:nvSpPr>
          <p:spPr>
            <a:xfrm>
              <a:off x="5924550" y="46005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2024"/>
            <p:cNvSpPr/>
            <p:nvPr>
              <p:custDataLst>
                <p:tags r:id="rId143"/>
              </p:custDataLst>
            </p:nvPr>
          </p:nvSpPr>
          <p:spPr>
            <a:xfrm>
              <a:off x="5905500" y="44577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2025"/>
            <p:cNvSpPr/>
            <p:nvPr>
              <p:custDataLst>
                <p:tags r:id="rId144"/>
              </p:custDataLst>
            </p:nvPr>
          </p:nvSpPr>
          <p:spPr>
            <a:xfrm>
              <a:off x="5895975" y="43434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2026"/>
            <p:cNvSpPr/>
            <p:nvPr>
              <p:custDataLst>
                <p:tags r:id="rId145"/>
              </p:custDataLst>
            </p:nvPr>
          </p:nvSpPr>
          <p:spPr>
            <a:xfrm>
              <a:off x="2077774" y="3886200"/>
              <a:ext cx="3865827" cy="1236758"/>
            </a:xfrm>
            <a:custGeom>
              <a:avLst/>
              <a:gdLst/>
              <a:ahLst/>
              <a:cxnLst/>
              <a:rect l="0" t="0" r="0" b="0"/>
              <a:pathLst>
                <a:path w="3865827" h="1236758">
                  <a:moveTo>
                    <a:pt x="8201" y="762000"/>
                  </a:moveTo>
                  <a:lnTo>
                    <a:pt x="8201" y="762000"/>
                  </a:lnTo>
                  <a:lnTo>
                    <a:pt x="0" y="770201"/>
                  </a:lnTo>
                  <a:lnTo>
                    <a:pt x="617" y="770642"/>
                  </a:lnTo>
                  <a:lnTo>
                    <a:pt x="6993" y="771409"/>
                  </a:lnTo>
                  <a:lnTo>
                    <a:pt x="7664" y="774295"/>
                  </a:lnTo>
                  <a:lnTo>
                    <a:pt x="8201" y="790575"/>
                  </a:lnTo>
                  <a:lnTo>
                    <a:pt x="8201" y="782374"/>
                  </a:lnTo>
                  <a:lnTo>
                    <a:pt x="9259" y="781933"/>
                  </a:lnTo>
                  <a:lnTo>
                    <a:pt x="16402" y="781166"/>
                  </a:lnTo>
                  <a:lnTo>
                    <a:pt x="17137" y="778280"/>
                  </a:lnTo>
                  <a:lnTo>
                    <a:pt x="17725" y="771535"/>
                  </a:lnTo>
                  <a:lnTo>
                    <a:pt x="8235" y="771525"/>
                  </a:lnTo>
                  <a:lnTo>
                    <a:pt x="8201" y="790458"/>
                  </a:lnTo>
                  <a:lnTo>
                    <a:pt x="16402" y="798766"/>
                  </a:lnTo>
                  <a:lnTo>
                    <a:pt x="16843" y="798152"/>
                  </a:lnTo>
                  <a:lnTo>
                    <a:pt x="17610" y="791782"/>
                  </a:lnTo>
                  <a:lnTo>
                    <a:pt x="14852" y="791111"/>
                  </a:lnTo>
                  <a:lnTo>
                    <a:pt x="12635" y="790933"/>
                  </a:lnTo>
                  <a:lnTo>
                    <a:pt x="11157" y="789755"/>
                  </a:lnTo>
                  <a:lnTo>
                    <a:pt x="8316" y="781452"/>
                  </a:lnTo>
                  <a:lnTo>
                    <a:pt x="13292" y="781169"/>
                  </a:lnTo>
                  <a:lnTo>
                    <a:pt x="14770" y="780070"/>
                  </a:lnTo>
                  <a:lnTo>
                    <a:pt x="17611" y="771920"/>
                  </a:lnTo>
                  <a:lnTo>
                    <a:pt x="27251" y="771525"/>
                  </a:lnTo>
                  <a:lnTo>
                    <a:pt x="27251" y="763324"/>
                  </a:lnTo>
                  <a:lnTo>
                    <a:pt x="35452" y="753916"/>
                  </a:lnTo>
                  <a:lnTo>
                    <a:pt x="36773" y="742988"/>
                  </a:lnTo>
                  <a:lnTo>
                    <a:pt x="31719" y="742961"/>
                  </a:lnTo>
                  <a:lnTo>
                    <a:pt x="30230" y="744015"/>
                  </a:lnTo>
                  <a:lnTo>
                    <a:pt x="29237" y="745777"/>
                  </a:lnTo>
                  <a:lnTo>
                    <a:pt x="27512" y="752651"/>
                  </a:lnTo>
                  <a:lnTo>
                    <a:pt x="27367" y="757140"/>
                  </a:lnTo>
                  <a:lnTo>
                    <a:pt x="28387" y="758760"/>
                  </a:lnTo>
                  <a:lnTo>
                    <a:pt x="30125" y="759840"/>
                  </a:lnTo>
                  <a:lnTo>
                    <a:pt x="36661" y="761962"/>
                  </a:lnTo>
                  <a:lnTo>
                    <a:pt x="27254" y="762000"/>
                  </a:lnTo>
                  <a:lnTo>
                    <a:pt x="27251" y="753799"/>
                  </a:lnTo>
                  <a:lnTo>
                    <a:pt x="33797" y="745132"/>
                  </a:lnTo>
                  <a:lnTo>
                    <a:pt x="36952" y="736307"/>
                  </a:lnTo>
                  <a:lnTo>
                    <a:pt x="59132" y="706132"/>
                  </a:lnTo>
                  <a:lnTo>
                    <a:pt x="63508" y="688414"/>
                  </a:lnTo>
                  <a:lnTo>
                    <a:pt x="66045" y="664523"/>
                  </a:lnTo>
                  <a:lnTo>
                    <a:pt x="87727" y="621903"/>
                  </a:lnTo>
                  <a:lnTo>
                    <a:pt x="98438" y="579109"/>
                  </a:lnTo>
                  <a:lnTo>
                    <a:pt x="120691" y="533148"/>
                  </a:lnTo>
                  <a:lnTo>
                    <a:pt x="134312" y="507573"/>
                  </a:lnTo>
                  <a:lnTo>
                    <a:pt x="159966" y="471683"/>
                  </a:lnTo>
                  <a:lnTo>
                    <a:pt x="172760" y="449144"/>
                  </a:lnTo>
                  <a:lnTo>
                    <a:pt x="200918" y="406882"/>
                  </a:lnTo>
                  <a:lnTo>
                    <a:pt x="229457" y="367266"/>
                  </a:lnTo>
                  <a:lnTo>
                    <a:pt x="253107" y="327487"/>
                  </a:lnTo>
                  <a:lnTo>
                    <a:pt x="276944" y="284243"/>
                  </a:lnTo>
                  <a:lnTo>
                    <a:pt x="305641" y="243546"/>
                  </a:lnTo>
                  <a:lnTo>
                    <a:pt x="338944" y="200501"/>
                  </a:lnTo>
                  <a:lnTo>
                    <a:pt x="358812" y="174719"/>
                  </a:lnTo>
                  <a:lnTo>
                    <a:pt x="403587" y="140304"/>
                  </a:lnTo>
                  <a:lnTo>
                    <a:pt x="445942" y="114911"/>
                  </a:lnTo>
                  <a:lnTo>
                    <a:pt x="484593" y="99564"/>
                  </a:lnTo>
                  <a:lnTo>
                    <a:pt x="532006" y="88024"/>
                  </a:lnTo>
                  <a:lnTo>
                    <a:pt x="562832" y="78849"/>
                  </a:lnTo>
                  <a:lnTo>
                    <a:pt x="594126" y="76723"/>
                  </a:lnTo>
                  <a:lnTo>
                    <a:pt x="638605" y="84447"/>
                  </a:lnTo>
                  <a:lnTo>
                    <a:pt x="681885" y="93095"/>
                  </a:lnTo>
                  <a:lnTo>
                    <a:pt x="727065" y="102600"/>
                  </a:lnTo>
                  <a:lnTo>
                    <a:pt x="742956" y="106953"/>
                  </a:lnTo>
                  <a:lnTo>
                    <a:pt x="790204" y="124016"/>
                  </a:lnTo>
                  <a:lnTo>
                    <a:pt x="837001" y="140784"/>
                  </a:lnTo>
                  <a:lnTo>
                    <a:pt x="884517" y="163780"/>
                  </a:lnTo>
                  <a:lnTo>
                    <a:pt x="927411" y="183623"/>
                  </a:lnTo>
                  <a:lnTo>
                    <a:pt x="964980" y="206527"/>
                  </a:lnTo>
                  <a:lnTo>
                    <a:pt x="1012412" y="246307"/>
                  </a:lnTo>
                  <a:lnTo>
                    <a:pt x="1043371" y="286827"/>
                  </a:lnTo>
                  <a:lnTo>
                    <a:pt x="1072195" y="325977"/>
                  </a:lnTo>
                  <a:lnTo>
                    <a:pt x="1086517" y="350233"/>
                  </a:lnTo>
                  <a:lnTo>
                    <a:pt x="1101344" y="373647"/>
                  </a:lnTo>
                  <a:lnTo>
                    <a:pt x="1115262" y="397871"/>
                  </a:lnTo>
                  <a:lnTo>
                    <a:pt x="1127147" y="415632"/>
                  </a:lnTo>
                  <a:lnTo>
                    <a:pt x="1144895" y="455746"/>
                  </a:lnTo>
                  <a:lnTo>
                    <a:pt x="1153690" y="469254"/>
                  </a:lnTo>
                  <a:lnTo>
                    <a:pt x="1169912" y="511678"/>
                  </a:lnTo>
                  <a:lnTo>
                    <a:pt x="1188838" y="554084"/>
                  </a:lnTo>
                  <a:lnTo>
                    <a:pt x="1203594" y="594666"/>
                  </a:lnTo>
                  <a:lnTo>
                    <a:pt x="1222541" y="636600"/>
                  </a:lnTo>
                  <a:lnTo>
                    <a:pt x="1237478" y="684186"/>
                  </a:lnTo>
                  <a:lnTo>
                    <a:pt x="1258847" y="729402"/>
                  </a:lnTo>
                  <a:lnTo>
                    <a:pt x="1276887" y="770730"/>
                  </a:lnTo>
                  <a:lnTo>
                    <a:pt x="1296725" y="811506"/>
                  </a:lnTo>
                  <a:lnTo>
                    <a:pt x="1308266" y="833113"/>
                  </a:lnTo>
                  <a:lnTo>
                    <a:pt x="1321149" y="867555"/>
                  </a:lnTo>
                  <a:lnTo>
                    <a:pt x="1348280" y="909956"/>
                  </a:lnTo>
                  <a:lnTo>
                    <a:pt x="1372018" y="956174"/>
                  </a:lnTo>
                  <a:lnTo>
                    <a:pt x="1398747" y="997655"/>
                  </a:lnTo>
                  <a:lnTo>
                    <a:pt x="1434494" y="1044505"/>
                  </a:lnTo>
                  <a:lnTo>
                    <a:pt x="1472290" y="1091244"/>
                  </a:lnTo>
                  <a:lnTo>
                    <a:pt x="1517975" y="1135424"/>
                  </a:lnTo>
                  <a:lnTo>
                    <a:pt x="1531170" y="1145984"/>
                  </a:lnTo>
                  <a:lnTo>
                    <a:pt x="1548107" y="1164207"/>
                  </a:lnTo>
                  <a:lnTo>
                    <a:pt x="1589133" y="1193025"/>
                  </a:lnTo>
                  <a:lnTo>
                    <a:pt x="1628885" y="1212330"/>
                  </a:lnTo>
                  <a:lnTo>
                    <a:pt x="1664904" y="1225834"/>
                  </a:lnTo>
                  <a:lnTo>
                    <a:pt x="1708311" y="1236010"/>
                  </a:lnTo>
                  <a:lnTo>
                    <a:pt x="1713108" y="1236757"/>
                  </a:lnTo>
                  <a:lnTo>
                    <a:pt x="1757788" y="1229520"/>
                  </a:lnTo>
                  <a:lnTo>
                    <a:pt x="1799759" y="1228829"/>
                  </a:lnTo>
                  <a:lnTo>
                    <a:pt x="1836112" y="1221141"/>
                  </a:lnTo>
                  <a:lnTo>
                    <a:pt x="1867595" y="1212254"/>
                  </a:lnTo>
                  <a:lnTo>
                    <a:pt x="1876447" y="1211394"/>
                  </a:lnTo>
                  <a:lnTo>
                    <a:pt x="1891927" y="1204795"/>
                  </a:lnTo>
                  <a:lnTo>
                    <a:pt x="1905862" y="1196923"/>
                  </a:lnTo>
                  <a:lnTo>
                    <a:pt x="1945923" y="1182515"/>
                  </a:lnTo>
                  <a:lnTo>
                    <a:pt x="1986198" y="1156520"/>
                  </a:lnTo>
                  <a:lnTo>
                    <a:pt x="2031843" y="1130701"/>
                  </a:lnTo>
                  <a:lnTo>
                    <a:pt x="2079388" y="1097954"/>
                  </a:lnTo>
                  <a:lnTo>
                    <a:pt x="2121139" y="1066190"/>
                  </a:lnTo>
                  <a:lnTo>
                    <a:pt x="2165426" y="1031468"/>
                  </a:lnTo>
                  <a:lnTo>
                    <a:pt x="2206892" y="999532"/>
                  </a:lnTo>
                  <a:lnTo>
                    <a:pt x="2249513" y="952457"/>
                  </a:lnTo>
                  <a:lnTo>
                    <a:pt x="2270596" y="931873"/>
                  </a:lnTo>
                  <a:lnTo>
                    <a:pt x="2312848" y="894946"/>
                  </a:lnTo>
                  <a:lnTo>
                    <a:pt x="2354212" y="848831"/>
                  </a:lnTo>
                  <a:lnTo>
                    <a:pt x="2398957" y="806403"/>
                  </a:lnTo>
                  <a:lnTo>
                    <a:pt x="2437270" y="760517"/>
                  </a:lnTo>
                  <a:lnTo>
                    <a:pt x="2465062" y="719100"/>
                  </a:lnTo>
                  <a:lnTo>
                    <a:pt x="2497323" y="675643"/>
                  </a:lnTo>
                  <a:lnTo>
                    <a:pt x="2529141" y="633623"/>
                  </a:lnTo>
                  <a:lnTo>
                    <a:pt x="2562078" y="587210"/>
                  </a:lnTo>
                  <a:lnTo>
                    <a:pt x="2574655" y="566629"/>
                  </a:lnTo>
                  <a:lnTo>
                    <a:pt x="2579714" y="556635"/>
                  </a:lnTo>
                  <a:lnTo>
                    <a:pt x="2594564" y="535795"/>
                  </a:lnTo>
                  <a:lnTo>
                    <a:pt x="2603181" y="516117"/>
                  </a:lnTo>
                  <a:lnTo>
                    <a:pt x="2629515" y="474245"/>
                  </a:lnTo>
                  <a:lnTo>
                    <a:pt x="2645319" y="427801"/>
                  </a:lnTo>
                  <a:lnTo>
                    <a:pt x="2661028" y="403337"/>
                  </a:lnTo>
                  <a:lnTo>
                    <a:pt x="2665727" y="394102"/>
                  </a:lnTo>
                  <a:lnTo>
                    <a:pt x="2697988" y="350927"/>
                  </a:lnTo>
                  <a:lnTo>
                    <a:pt x="2724193" y="304603"/>
                  </a:lnTo>
                  <a:lnTo>
                    <a:pt x="2756762" y="260906"/>
                  </a:lnTo>
                  <a:lnTo>
                    <a:pt x="2786257" y="217679"/>
                  </a:lnTo>
                  <a:lnTo>
                    <a:pt x="2825996" y="173182"/>
                  </a:lnTo>
                  <a:lnTo>
                    <a:pt x="2868054" y="133821"/>
                  </a:lnTo>
                  <a:lnTo>
                    <a:pt x="2910289" y="102951"/>
                  </a:lnTo>
                  <a:lnTo>
                    <a:pt x="2956464" y="74468"/>
                  </a:lnTo>
                  <a:lnTo>
                    <a:pt x="2999589" y="44859"/>
                  </a:lnTo>
                  <a:lnTo>
                    <a:pt x="3011990" y="35812"/>
                  </a:lnTo>
                  <a:lnTo>
                    <a:pt x="3058109" y="21460"/>
                  </a:lnTo>
                  <a:lnTo>
                    <a:pt x="3105053" y="5933"/>
                  </a:lnTo>
                  <a:lnTo>
                    <a:pt x="3148791" y="782"/>
                  </a:lnTo>
                  <a:lnTo>
                    <a:pt x="3189397" y="103"/>
                  </a:lnTo>
                  <a:lnTo>
                    <a:pt x="3234151" y="14"/>
                  </a:lnTo>
                  <a:lnTo>
                    <a:pt x="3279685" y="2"/>
                  </a:lnTo>
                  <a:lnTo>
                    <a:pt x="3321891" y="0"/>
                  </a:lnTo>
                  <a:lnTo>
                    <a:pt x="3352138" y="1058"/>
                  </a:lnTo>
                  <a:lnTo>
                    <a:pt x="3375047" y="7539"/>
                  </a:lnTo>
                  <a:lnTo>
                    <a:pt x="3421064" y="14465"/>
                  </a:lnTo>
                  <a:lnTo>
                    <a:pt x="3437476" y="22748"/>
                  </a:lnTo>
                  <a:lnTo>
                    <a:pt x="3484204" y="57156"/>
                  </a:lnTo>
                  <a:lnTo>
                    <a:pt x="3506644" y="76200"/>
                  </a:lnTo>
                  <a:lnTo>
                    <a:pt x="3531858" y="92428"/>
                  </a:lnTo>
                  <a:lnTo>
                    <a:pt x="3538536" y="95054"/>
                  </a:lnTo>
                  <a:lnTo>
                    <a:pt x="3571371" y="119191"/>
                  </a:lnTo>
                  <a:lnTo>
                    <a:pt x="3577448" y="120736"/>
                  </a:lnTo>
                  <a:lnTo>
                    <a:pt x="3587022" y="128096"/>
                  </a:lnTo>
                  <a:lnTo>
                    <a:pt x="3591057" y="133023"/>
                  </a:lnTo>
                  <a:lnTo>
                    <a:pt x="3601184" y="138496"/>
                  </a:lnTo>
                  <a:lnTo>
                    <a:pt x="3624933" y="147067"/>
                  </a:lnTo>
                  <a:lnTo>
                    <a:pt x="3670748" y="179497"/>
                  </a:lnTo>
                  <a:lnTo>
                    <a:pt x="3691904" y="195343"/>
                  </a:lnTo>
                  <a:lnTo>
                    <a:pt x="3700686" y="200061"/>
                  </a:lnTo>
                  <a:lnTo>
                    <a:pt x="3735215" y="231467"/>
                  </a:lnTo>
                  <a:lnTo>
                    <a:pt x="3764215" y="274531"/>
                  </a:lnTo>
                  <a:lnTo>
                    <a:pt x="3777278" y="294634"/>
                  </a:lnTo>
                  <a:lnTo>
                    <a:pt x="3779905" y="301340"/>
                  </a:lnTo>
                  <a:lnTo>
                    <a:pt x="3805905" y="333370"/>
                  </a:lnTo>
                  <a:lnTo>
                    <a:pt x="3806829" y="336547"/>
                  </a:lnTo>
                  <a:lnTo>
                    <a:pt x="3808504" y="338665"/>
                  </a:lnTo>
                  <a:lnTo>
                    <a:pt x="3814857" y="342704"/>
                  </a:lnTo>
                  <a:lnTo>
                    <a:pt x="3816715" y="347399"/>
                  </a:lnTo>
                  <a:lnTo>
                    <a:pt x="3818268" y="349074"/>
                  </a:lnTo>
                  <a:lnTo>
                    <a:pt x="3822818" y="350936"/>
                  </a:lnTo>
                  <a:lnTo>
                    <a:pt x="3824453" y="352490"/>
                  </a:lnTo>
                  <a:lnTo>
                    <a:pt x="3828497" y="362038"/>
                  </a:lnTo>
                  <a:lnTo>
                    <a:pt x="3834186" y="369267"/>
                  </a:lnTo>
                  <a:lnTo>
                    <a:pt x="3835889" y="375080"/>
                  </a:lnTo>
                  <a:lnTo>
                    <a:pt x="3837401" y="377053"/>
                  </a:lnTo>
                  <a:lnTo>
                    <a:pt x="3845332" y="380480"/>
                  </a:lnTo>
                  <a:lnTo>
                    <a:pt x="3846134" y="383592"/>
                  </a:lnTo>
                  <a:lnTo>
                    <a:pt x="3846348" y="385902"/>
                  </a:lnTo>
                  <a:lnTo>
                    <a:pt x="3847549" y="387444"/>
                  </a:lnTo>
                  <a:lnTo>
                    <a:pt x="3855897" y="390404"/>
                  </a:lnTo>
                  <a:lnTo>
                    <a:pt x="3856181" y="395546"/>
                  </a:lnTo>
                  <a:lnTo>
                    <a:pt x="3857279" y="394931"/>
                  </a:lnTo>
                  <a:lnTo>
                    <a:pt x="3865826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7" name="SMARTInkShape-Group349"/>
          <p:cNvGrpSpPr/>
          <p:nvPr/>
        </p:nvGrpSpPr>
        <p:grpSpPr>
          <a:xfrm>
            <a:off x="5391150" y="3858181"/>
            <a:ext cx="532777" cy="428035"/>
            <a:chOff x="5391150" y="3858181"/>
            <a:chExt cx="532777" cy="428035"/>
          </a:xfrm>
        </p:grpSpPr>
        <p:sp>
          <p:nvSpPr>
            <p:cNvPr id="644" name="SMARTInkShape-2027"/>
            <p:cNvSpPr/>
            <p:nvPr>
              <p:custDataLst>
                <p:tags r:id="rId133"/>
              </p:custDataLst>
            </p:nvPr>
          </p:nvSpPr>
          <p:spPr>
            <a:xfrm>
              <a:off x="5391150" y="3858181"/>
              <a:ext cx="95251" cy="64322"/>
            </a:xfrm>
            <a:custGeom>
              <a:avLst/>
              <a:gdLst/>
              <a:ahLst/>
              <a:cxnLst/>
              <a:rect l="0" t="0" r="0" b="0"/>
              <a:pathLst>
                <a:path w="95251" h="64322">
                  <a:moveTo>
                    <a:pt x="95250" y="28019"/>
                  </a:moveTo>
                  <a:lnTo>
                    <a:pt x="95250" y="28019"/>
                  </a:lnTo>
                  <a:lnTo>
                    <a:pt x="95250" y="9120"/>
                  </a:lnTo>
                  <a:lnTo>
                    <a:pt x="90194" y="9014"/>
                  </a:lnTo>
                  <a:lnTo>
                    <a:pt x="88705" y="10057"/>
                  </a:lnTo>
                  <a:lnTo>
                    <a:pt x="87711" y="11811"/>
                  </a:lnTo>
                  <a:lnTo>
                    <a:pt x="87049" y="14039"/>
                  </a:lnTo>
                  <a:lnTo>
                    <a:pt x="68426" y="43913"/>
                  </a:lnTo>
                  <a:lnTo>
                    <a:pt x="67020" y="54050"/>
                  </a:lnTo>
                  <a:lnTo>
                    <a:pt x="66828" y="60049"/>
                  </a:lnTo>
                  <a:lnTo>
                    <a:pt x="68894" y="62073"/>
                  </a:lnTo>
                  <a:lnTo>
                    <a:pt x="76834" y="64321"/>
                  </a:lnTo>
                  <a:lnTo>
                    <a:pt x="79798" y="63862"/>
                  </a:lnTo>
                  <a:lnTo>
                    <a:pt x="81773" y="62498"/>
                  </a:lnTo>
                  <a:lnTo>
                    <a:pt x="92917" y="46751"/>
                  </a:lnTo>
                  <a:lnTo>
                    <a:pt x="95114" y="21681"/>
                  </a:lnTo>
                  <a:lnTo>
                    <a:pt x="94101" y="20619"/>
                  </a:lnTo>
                  <a:lnTo>
                    <a:pt x="90153" y="19438"/>
                  </a:lnTo>
                  <a:lnTo>
                    <a:pt x="81981" y="18773"/>
                  </a:lnTo>
                  <a:lnTo>
                    <a:pt x="75947" y="21441"/>
                  </a:lnTo>
                  <a:lnTo>
                    <a:pt x="63449" y="31777"/>
                  </a:lnTo>
                  <a:lnTo>
                    <a:pt x="59950" y="37803"/>
                  </a:lnTo>
                  <a:lnTo>
                    <a:pt x="57703" y="45238"/>
                  </a:lnTo>
                  <a:lnTo>
                    <a:pt x="60218" y="49078"/>
                  </a:lnTo>
                  <a:lnTo>
                    <a:pt x="62370" y="51583"/>
                  </a:lnTo>
                  <a:lnTo>
                    <a:pt x="65922" y="52195"/>
                  </a:lnTo>
                  <a:lnTo>
                    <a:pt x="82699" y="47953"/>
                  </a:lnTo>
                  <a:lnTo>
                    <a:pt x="84381" y="41817"/>
                  </a:lnTo>
                  <a:lnTo>
                    <a:pt x="85646" y="15569"/>
                  </a:lnTo>
                  <a:lnTo>
                    <a:pt x="83556" y="13369"/>
                  </a:lnTo>
                  <a:lnTo>
                    <a:pt x="75589" y="10924"/>
                  </a:lnTo>
                  <a:lnTo>
                    <a:pt x="54200" y="9141"/>
                  </a:lnTo>
                  <a:lnTo>
                    <a:pt x="47725" y="11868"/>
                  </a:lnTo>
                  <a:lnTo>
                    <a:pt x="44517" y="14076"/>
                  </a:lnTo>
                  <a:lnTo>
                    <a:pt x="40951" y="19352"/>
                  </a:lnTo>
                  <a:lnTo>
                    <a:pt x="39367" y="26284"/>
                  </a:lnTo>
                  <a:lnTo>
                    <a:pt x="38663" y="36420"/>
                  </a:lnTo>
                  <a:lnTo>
                    <a:pt x="39534" y="39970"/>
                  </a:lnTo>
                  <a:lnTo>
                    <a:pt x="41173" y="42336"/>
                  </a:lnTo>
                  <a:lnTo>
                    <a:pt x="43323" y="43914"/>
                  </a:lnTo>
                  <a:lnTo>
                    <a:pt x="48535" y="45667"/>
                  </a:lnTo>
                  <a:lnTo>
                    <a:pt x="51407" y="46134"/>
                  </a:lnTo>
                  <a:lnTo>
                    <a:pt x="54379" y="45387"/>
                  </a:lnTo>
                  <a:lnTo>
                    <a:pt x="63619" y="39280"/>
                  </a:lnTo>
                  <a:lnTo>
                    <a:pt x="69903" y="33730"/>
                  </a:lnTo>
                  <a:lnTo>
                    <a:pt x="73401" y="27735"/>
                  </a:lnTo>
                  <a:lnTo>
                    <a:pt x="75647" y="15263"/>
                  </a:lnTo>
                  <a:lnTo>
                    <a:pt x="73132" y="8944"/>
                  </a:lnTo>
                  <a:lnTo>
                    <a:pt x="70980" y="5777"/>
                  </a:lnTo>
                  <a:lnTo>
                    <a:pt x="60122" y="2259"/>
                  </a:lnTo>
                  <a:lnTo>
                    <a:pt x="37393" y="0"/>
                  </a:lnTo>
                  <a:lnTo>
                    <a:pt x="26851" y="5336"/>
                  </a:lnTo>
                  <a:lnTo>
                    <a:pt x="0" y="280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2028"/>
            <p:cNvSpPr/>
            <p:nvPr>
              <p:custDataLst>
                <p:tags r:id="rId134"/>
              </p:custDataLst>
            </p:nvPr>
          </p:nvSpPr>
          <p:spPr>
            <a:xfrm>
              <a:off x="5667575" y="4019550"/>
              <a:ext cx="56787" cy="56847"/>
            </a:xfrm>
            <a:custGeom>
              <a:avLst/>
              <a:gdLst/>
              <a:ahLst/>
              <a:cxnLst/>
              <a:rect l="0" t="0" r="0" b="0"/>
              <a:pathLst>
                <a:path w="56787" h="56847">
                  <a:moveTo>
                    <a:pt x="37900" y="47625"/>
                  </a:moveTo>
                  <a:lnTo>
                    <a:pt x="37900" y="47625"/>
                  </a:lnTo>
                  <a:lnTo>
                    <a:pt x="37900" y="11255"/>
                  </a:lnTo>
                  <a:lnTo>
                    <a:pt x="36842" y="11736"/>
                  </a:lnTo>
                  <a:lnTo>
                    <a:pt x="30296" y="16413"/>
                  </a:lnTo>
                  <a:lnTo>
                    <a:pt x="24643" y="17878"/>
                  </a:lnTo>
                  <a:lnTo>
                    <a:pt x="22712" y="19326"/>
                  </a:lnTo>
                  <a:lnTo>
                    <a:pt x="20567" y="23759"/>
                  </a:lnTo>
                  <a:lnTo>
                    <a:pt x="19000" y="36353"/>
                  </a:lnTo>
                  <a:lnTo>
                    <a:pt x="35266" y="46148"/>
                  </a:lnTo>
                  <a:lnTo>
                    <a:pt x="37202" y="45582"/>
                  </a:lnTo>
                  <a:lnTo>
                    <a:pt x="42177" y="42131"/>
                  </a:lnTo>
                  <a:lnTo>
                    <a:pt x="45092" y="37069"/>
                  </a:lnTo>
                  <a:lnTo>
                    <a:pt x="47447" y="31292"/>
                  </a:lnTo>
                  <a:lnTo>
                    <a:pt x="52020" y="25197"/>
                  </a:lnTo>
                  <a:lnTo>
                    <a:pt x="52606" y="22089"/>
                  </a:lnTo>
                  <a:lnTo>
                    <a:pt x="51938" y="18960"/>
                  </a:lnTo>
                  <a:lnTo>
                    <a:pt x="48316" y="11388"/>
                  </a:lnTo>
                  <a:lnTo>
                    <a:pt x="42633" y="5021"/>
                  </a:lnTo>
                  <a:lnTo>
                    <a:pt x="39996" y="4405"/>
                  </a:lnTo>
                  <a:lnTo>
                    <a:pt x="37182" y="5054"/>
                  </a:lnTo>
                  <a:lnTo>
                    <a:pt x="28162" y="11023"/>
                  </a:lnTo>
                  <a:lnTo>
                    <a:pt x="25059" y="13698"/>
                  </a:lnTo>
                  <a:lnTo>
                    <a:pt x="21609" y="22316"/>
                  </a:lnTo>
                  <a:lnTo>
                    <a:pt x="19012" y="42233"/>
                  </a:lnTo>
                  <a:lnTo>
                    <a:pt x="20016" y="44030"/>
                  </a:lnTo>
                  <a:lnTo>
                    <a:pt x="21744" y="45228"/>
                  </a:lnTo>
                  <a:lnTo>
                    <a:pt x="29232" y="46915"/>
                  </a:lnTo>
                  <a:lnTo>
                    <a:pt x="41244" y="47485"/>
                  </a:lnTo>
                  <a:lnTo>
                    <a:pt x="47501" y="44740"/>
                  </a:lnTo>
                  <a:lnTo>
                    <a:pt x="50651" y="42527"/>
                  </a:lnTo>
                  <a:lnTo>
                    <a:pt x="54150" y="37245"/>
                  </a:lnTo>
                  <a:lnTo>
                    <a:pt x="56397" y="25231"/>
                  </a:lnTo>
                  <a:lnTo>
                    <a:pt x="56786" y="15825"/>
                  </a:lnTo>
                  <a:lnTo>
                    <a:pt x="55783" y="13725"/>
                  </a:lnTo>
                  <a:lnTo>
                    <a:pt x="54055" y="12325"/>
                  </a:lnTo>
                  <a:lnTo>
                    <a:pt x="51845" y="11392"/>
                  </a:lnTo>
                  <a:lnTo>
                    <a:pt x="49313" y="11828"/>
                  </a:lnTo>
                  <a:lnTo>
                    <a:pt x="37647" y="17310"/>
                  </a:lnTo>
                  <a:lnTo>
                    <a:pt x="34556" y="17890"/>
                  </a:lnTo>
                  <a:lnTo>
                    <a:pt x="28299" y="24179"/>
                  </a:lnTo>
                  <a:lnTo>
                    <a:pt x="15660" y="45463"/>
                  </a:lnTo>
                  <a:lnTo>
                    <a:pt x="14607" y="49359"/>
                  </a:lnTo>
                  <a:lnTo>
                    <a:pt x="14963" y="51955"/>
                  </a:lnTo>
                  <a:lnTo>
                    <a:pt x="16259" y="53687"/>
                  </a:lnTo>
                  <a:lnTo>
                    <a:pt x="23343" y="55611"/>
                  </a:lnTo>
                  <a:lnTo>
                    <a:pt x="40081" y="56846"/>
                  </a:lnTo>
                  <a:lnTo>
                    <a:pt x="42529" y="54831"/>
                  </a:lnTo>
                  <a:lnTo>
                    <a:pt x="55435" y="25619"/>
                  </a:lnTo>
                  <a:lnTo>
                    <a:pt x="54882" y="22371"/>
                  </a:lnTo>
                  <a:lnTo>
                    <a:pt x="51445" y="15940"/>
                  </a:lnTo>
                  <a:lnTo>
                    <a:pt x="49047" y="13801"/>
                  </a:lnTo>
                  <a:lnTo>
                    <a:pt x="43560" y="11426"/>
                  </a:lnTo>
                  <a:lnTo>
                    <a:pt x="34520" y="10088"/>
                  </a:lnTo>
                  <a:lnTo>
                    <a:pt x="7457" y="17775"/>
                  </a:lnTo>
                  <a:lnTo>
                    <a:pt x="4905" y="19259"/>
                  </a:lnTo>
                  <a:lnTo>
                    <a:pt x="3203" y="21306"/>
                  </a:lnTo>
                  <a:lnTo>
                    <a:pt x="1312" y="26402"/>
                  </a:lnTo>
                  <a:lnTo>
                    <a:pt x="0" y="36350"/>
                  </a:lnTo>
                  <a:lnTo>
                    <a:pt x="9971" y="32525"/>
                  </a:lnTo>
                  <a:lnTo>
                    <a:pt x="21276" y="24689"/>
                  </a:lnTo>
                  <a:lnTo>
                    <a:pt x="283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2029"/>
            <p:cNvSpPr/>
            <p:nvPr>
              <p:custDataLst>
                <p:tags r:id="rId135"/>
              </p:custDataLst>
            </p:nvPr>
          </p:nvSpPr>
          <p:spPr>
            <a:xfrm>
              <a:off x="5848350" y="4229100"/>
              <a:ext cx="75577" cy="57116"/>
            </a:xfrm>
            <a:custGeom>
              <a:avLst/>
              <a:gdLst/>
              <a:ahLst/>
              <a:cxnLst/>
              <a:rect l="0" t="0" r="0" b="0"/>
              <a:pathLst>
                <a:path w="75577" h="57116">
                  <a:moveTo>
                    <a:pt x="28575" y="28575"/>
                  </a:moveTo>
                  <a:lnTo>
                    <a:pt x="28575" y="28575"/>
                  </a:lnTo>
                  <a:lnTo>
                    <a:pt x="28575" y="10849"/>
                  </a:lnTo>
                  <a:lnTo>
                    <a:pt x="27517" y="10408"/>
                  </a:lnTo>
                  <a:lnTo>
                    <a:pt x="20374" y="9642"/>
                  </a:lnTo>
                  <a:lnTo>
                    <a:pt x="1335" y="27241"/>
                  </a:lnTo>
                  <a:lnTo>
                    <a:pt x="34" y="37673"/>
                  </a:lnTo>
                  <a:lnTo>
                    <a:pt x="0" y="55790"/>
                  </a:lnTo>
                  <a:lnTo>
                    <a:pt x="1058" y="56243"/>
                  </a:lnTo>
                  <a:lnTo>
                    <a:pt x="14189" y="57115"/>
                  </a:lnTo>
                  <a:lnTo>
                    <a:pt x="19712" y="54312"/>
                  </a:lnTo>
                  <a:lnTo>
                    <a:pt x="36623" y="39540"/>
                  </a:lnTo>
                  <a:lnTo>
                    <a:pt x="37970" y="30026"/>
                  </a:lnTo>
                  <a:lnTo>
                    <a:pt x="38100" y="9955"/>
                  </a:lnTo>
                  <a:lnTo>
                    <a:pt x="28968" y="403"/>
                  </a:lnTo>
                  <a:lnTo>
                    <a:pt x="14396" y="11"/>
                  </a:lnTo>
                  <a:lnTo>
                    <a:pt x="12772" y="1065"/>
                  </a:lnTo>
                  <a:lnTo>
                    <a:pt x="11690" y="2827"/>
                  </a:lnTo>
                  <a:lnTo>
                    <a:pt x="10167" y="10363"/>
                  </a:lnTo>
                  <a:lnTo>
                    <a:pt x="9953" y="13258"/>
                  </a:lnTo>
                  <a:lnTo>
                    <a:pt x="12537" y="19298"/>
                  </a:lnTo>
                  <a:lnTo>
                    <a:pt x="14708" y="22390"/>
                  </a:lnTo>
                  <a:lnTo>
                    <a:pt x="19943" y="25826"/>
                  </a:lnTo>
                  <a:lnTo>
                    <a:pt x="25797" y="28411"/>
                  </a:lnTo>
                  <a:lnTo>
                    <a:pt x="31927" y="33088"/>
                  </a:lnTo>
                  <a:lnTo>
                    <a:pt x="35043" y="33700"/>
                  </a:lnTo>
                  <a:lnTo>
                    <a:pt x="38179" y="33050"/>
                  </a:lnTo>
                  <a:lnTo>
                    <a:pt x="44485" y="30564"/>
                  </a:lnTo>
                  <a:lnTo>
                    <a:pt x="50815" y="29459"/>
                  </a:lnTo>
                  <a:lnTo>
                    <a:pt x="52927" y="28106"/>
                  </a:lnTo>
                  <a:lnTo>
                    <a:pt x="54335" y="26146"/>
                  </a:lnTo>
                  <a:lnTo>
                    <a:pt x="56594" y="20452"/>
                  </a:lnTo>
                  <a:lnTo>
                    <a:pt x="51930" y="14409"/>
                  </a:lnTo>
                  <a:lnTo>
                    <a:pt x="43893" y="11695"/>
                  </a:lnTo>
                  <a:lnTo>
                    <a:pt x="38788" y="10972"/>
                  </a:lnTo>
                  <a:lnTo>
                    <a:pt x="30292" y="12990"/>
                  </a:lnTo>
                  <a:lnTo>
                    <a:pt x="16214" y="22910"/>
                  </a:lnTo>
                  <a:lnTo>
                    <a:pt x="15042" y="25857"/>
                  </a:lnTo>
                  <a:lnTo>
                    <a:pt x="15320" y="28879"/>
                  </a:lnTo>
                  <a:lnTo>
                    <a:pt x="16563" y="31953"/>
                  </a:lnTo>
                  <a:lnTo>
                    <a:pt x="18450" y="34002"/>
                  </a:lnTo>
                  <a:lnTo>
                    <a:pt x="23370" y="36279"/>
                  </a:lnTo>
                  <a:lnTo>
                    <a:pt x="57778" y="37940"/>
                  </a:lnTo>
                  <a:lnTo>
                    <a:pt x="65542" y="35207"/>
                  </a:lnTo>
                  <a:lnTo>
                    <a:pt x="69095" y="32996"/>
                  </a:lnTo>
                  <a:lnTo>
                    <a:pt x="71464" y="30464"/>
                  </a:lnTo>
                  <a:lnTo>
                    <a:pt x="75576" y="20762"/>
                  </a:lnTo>
                  <a:lnTo>
                    <a:pt x="65902" y="14501"/>
                  </a:lnTo>
                  <a:lnTo>
                    <a:pt x="54687" y="11000"/>
                  </a:lnTo>
                  <a:lnTo>
                    <a:pt x="39605" y="9962"/>
                  </a:lnTo>
                  <a:lnTo>
                    <a:pt x="30655" y="12541"/>
                  </a:lnTo>
                  <a:lnTo>
                    <a:pt x="26786" y="14711"/>
                  </a:lnTo>
                  <a:lnTo>
                    <a:pt x="24208" y="17215"/>
                  </a:lnTo>
                  <a:lnTo>
                    <a:pt x="21342" y="22821"/>
                  </a:lnTo>
                  <a:lnTo>
                    <a:pt x="21636" y="25797"/>
                  </a:lnTo>
                  <a:lnTo>
                    <a:pt x="24785" y="31926"/>
                  </a:lnTo>
                  <a:lnTo>
                    <a:pt x="27107" y="33984"/>
                  </a:lnTo>
                  <a:lnTo>
                    <a:pt x="32508" y="36271"/>
                  </a:lnTo>
                  <a:lnTo>
                    <a:pt x="46556" y="37558"/>
                  </a:lnTo>
                  <a:lnTo>
                    <a:pt x="55264" y="35037"/>
                  </a:lnTo>
                  <a:lnTo>
                    <a:pt x="62662" y="31447"/>
                  </a:lnTo>
                  <a:lnTo>
                    <a:pt x="69478" y="29851"/>
                  </a:lnTo>
                  <a:lnTo>
                    <a:pt x="70660" y="28368"/>
                  </a:lnTo>
                  <a:lnTo>
                    <a:pt x="70390" y="26320"/>
                  </a:lnTo>
                  <a:lnTo>
                    <a:pt x="69151" y="23897"/>
                  </a:lnTo>
                  <a:lnTo>
                    <a:pt x="57297" y="1543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1" name="SMARTInkShape-Group350"/>
          <p:cNvGrpSpPr/>
          <p:nvPr/>
        </p:nvGrpSpPr>
        <p:grpSpPr>
          <a:xfrm>
            <a:off x="4649769" y="3848134"/>
            <a:ext cx="498844" cy="532688"/>
            <a:chOff x="4649769" y="3848134"/>
            <a:chExt cx="498844" cy="532688"/>
          </a:xfrm>
        </p:grpSpPr>
        <p:sp>
          <p:nvSpPr>
            <p:cNvPr id="648" name="SMARTInkShape-2030"/>
            <p:cNvSpPr/>
            <p:nvPr>
              <p:custDataLst>
                <p:tags r:id="rId130"/>
              </p:custDataLst>
            </p:nvPr>
          </p:nvSpPr>
          <p:spPr>
            <a:xfrm>
              <a:off x="4649769" y="4297215"/>
              <a:ext cx="65048" cy="83607"/>
            </a:xfrm>
            <a:custGeom>
              <a:avLst/>
              <a:gdLst/>
              <a:ahLst/>
              <a:cxnLst/>
              <a:rect l="0" t="0" r="0" b="0"/>
              <a:pathLst>
                <a:path w="65048" h="83607">
                  <a:moveTo>
                    <a:pt x="36531" y="17610"/>
                  </a:moveTo>
                  <a:lnTo>
                    <a:pt x="36531" y="17610"/>
                  </a:lnTo>
                  <a:lnTo>
                    <a:pt x="36531" y="12554"/>
                  </a:lnTo>
                  <a:lnTo>
                    <a:pt x="37589" y="11064"/>
                  </a:lnTo>
                  <a:lnTo>
                    <a:pt x="39353" y="10071"/>
                  </a:lnTo>
                  <a:lnTo>
                    <a:pt x="41588" y="9409"/>
                  </a:lnTo>
                  <a:lnTo>
                    <a:pt x="42019" y="7909"/>
                  </a:lnTo>
                  <a:lnTo>
                    <a:pt x="39675" y="3421"/>
                  </a:lnTo>
                  <a:lnTo>
                    <a:pt x="37569" y="1801"/>
                  </a:lnTo>
                  <a:lnTo>
                    <a:pt x="32406" y="0"/>
                  </a:lnTo>
                  <a:lnTo>
                    <a:pt x="30606" y="578"/>
                  </a:lnTo>
                  <a:lnTo>
                    <a:pt x="29406" y="2022"/>
                  </a:lnTo>
                  <a:lnTo>
                    <a:pt x="28606" y="4043"/>
                  </a:lnTo>
                  <a:lnTo>
                    <a:pt x="14230" y="14891"/>
                  </a:lnTo>
                  <a:lnTo>
                    <a:pt x="3726" y="35427"/>
                  </a:lnTo>
                  <a:lnTo>
                    <a:pt x="0" y="53111"/>
                  </a:lnTo>
                  <a:lnTo>
                    <a:pt x="535" y="57152"/>
                  </a:lnTo>
                  <a:lnTo>
                    <a:pt x="1950" y="59846"/>
                  </a:lnTo>
                  <a:lnTo>
                    <a:pt x="3952" y="61643"/>
                  </a:lnTo>
                  <a:lnTo>
                    <a:pt x="6176" y="66461"/>
                  </a:lnTo>
                  <a:lnTo>
                    <a:pt x="6770" y="69227"/>
                  </a:lnTo>
                  <a:lnTo>
                    <a:pt x="9282" y="70013"/>
                  </a:lnTo>
                  <a:lnTo>
                    <a:pt x="17717" y="68064"/>
                  </a:lnTo>
                  <a:lnTo>
                    <a:pt x="29311" y="61017"/>
                  </a:lnTo>
                  <a:lnTo>
                    <a:pt x="33322" y="55246"/>
                  </a:lnTo>
                  <a:lnTo>
                    <a:pt x="35580" y="46048"/>
                  </a:lnTo>
                  <a:lnTo>
                    <a:pt x="36343" y="33458"/>
                  </a:lnTo>
                  <a:lnTo>
                    <a:pt x="35348" y="31351"/>
                  </a:lnTo>
                  <a:lnTo>
                    <a:pt x="33625" y="29945"/>
                  </a:lnTo>
                  <a:lnTo>
                    <a:pt x="28313" y="27690"/>
                  </a:lnTo>
                  <a:lnTo>
                    <a:pt x="22337" y="37412"/>
                  </a:lnTo>
                  <a:lnTo>
                    <a:pt x="18920" y="48642"/>
                  </a:lnTo>
                  <a:lnTo>
                    <a:pt x="22964" y="63729"/>
                  </a:lnTo>
                  <a:lnTo>
                    <a:pt x="30865" y="76548"/>
                  </a:lnTo>
                  <a:lnTo>
                    <a:pt x="34870" y="79127"/>
                  </a:lnTo>
                  <a:lnTo>
                    <a:pt x="53685" y="83266"/>
                  </a:lnTo>
                  <a:lnTo>
                    <a:pt x="57492" y="83606"/>
                  </a:lnTo>
                  <a:lnTo>
                    <a:pt x="60030" y="82774"/>
                  </a:lnTo>
                  <a:lnTo>
                    <a:pt x="61722" y="81161"/>
                  </a:lnTo>
                  <a:lnTo>
                    <a:pt x="64438" y="76025"/>
                  </a:lnTo>
                  <a:lnTo>
                    <a:pt x="65047" y="66669"/>
                  </a:lnTo>
                  <a:lnTo>
                    <a:pt x="64008" y="66192"/>
                  </a:lnTo>
                  <a:lnTo>
                    <a:pt x="51843" y="65361"/>
                  </a:lnTo>
                  <a:lnTo>
                    <a:pt x="45806" y="68114"/>
                  </a:lnTo>
                  <a:lnTo>
                    <a:pt x="38363" y="73447"/>
                  </a:lnTo>
                  <a:lnTo>
                    <a:pt x="42990" y="76999"/>
                  </a:lnTo>
                  <a:lnTo>
                    <a:pt x="53094" y="82845"/>
                  </a:lnTo>
                  <a:lnTo>
                    <a:pt x="54981" y="82267"/>
                  </a:lnTo>
                  <a:lnTo>
                    <a:pt x="63563" y="75958"/>
                  </a:lnTo>
                  <a:lnTo>
                    <a:pt x="64971" y="53407"/>
                  </a:lnTo>
                  <a:lnTo>
                    <a:pt x="62900" y="49941"/>
                  </a:lnTo>
                  <a:lnTo>
                    <a:pt x="36531" y="366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2031"/>
            <p:cNvSpPr/>
            <p:nvPr>
              <p:custDataLst>
                <p:tags r:id="rId131"/>
              </p:custDataLst>
            </p:nvPr>
          </p:nvSpPr>
          <p:spPr>
            <a:xfrm>
              <a:off x="4810125" y="4058077"/>
              <a:ext cx="94855" cy="64339"/>
            </a:xfrm>
            <a:custGeom>
              <a:avLst/>
              <a:gdLst/>
              <a:ahLst/>
              <a:cxnLst/>
              <a:rect l="0" t="0" r="0" b="0"/>
              <a:pathLst>
                <a:path w="94855" h="64339">
                  <a:moveTo>
                    <a:pt x="57150" y="18623"/>
                  </a:moveTo>
                  <a:lnTo>
                    <a:pt x="57150" y="18623"/>
                  </a:lnTo>
                  <a:lnTo>
                    <a:pt x="48949" y="10422"/>
                  </a:lnTo>
                  <a:lnTo>
                    <a:pt x="48017" y="4434"/>
                  </a:lnTo>
                  <a:lnTo>
                    <a:pt x="46829" y="2814"/>
                  </a:lnTo>
                  <a:lnTo>
                    <a:pt x="39458" y="0"/>
                  </a:lnTo>
                  <a:lnTo>
                    <a:pt x="33446" y="4756"/>
                  </a:lnTo>
                  <a:lnTo>
                    <a:pt x="30740" y="9991"/>
                  </a:lnTo>
                  <a:lnTo>
                    <a:pt x="28765" y="28227"/>
                  </a:lnTo>
                  <a:lnTo>
                    <a:pt x="28613" y="40864"/>
                  </a:lnTo>
                  <a:lnTo>
                    <a:pt x="30716" y="42975"/>
                  </a:lnTo>
                  <a:lnTo>
                    <a:pt x="38700" y="45321"/>
                  </a:lnTo>
                  <a:lnTo>
                    <a:pt x="50037" y="46642"/>
                  </a:lnTo>
                  <a:lnTo>
                    <a:pt x="53466" y="44711"/>
                  </a:lnTo>
                  <a:lnTo>
                    <a:pt x="80887" y="18942"/>
                  </a:lnTo>
                  <a:lnTo>
                    <a:pt x="83575" y="12414"/>
                  </a:lnTo>
                  <a:lnTo>
                    <a:pt x="84769" y="5986"/>
                  </a:lnTo>
                  <a:lnTo>
                    <a:pt x="82971" y="3849"/>
                  </a:lnTo>
                  <a:lnTo>
                    <a:pt x="75329" y="1473"/>
                  </a:lnTo>
                  <a:lnTo>
                    <a:pt x="64183" y="136"/>
                  </a:lnTo>
                  <a:lnTo>
                    <a:pt x="57453" y="2645"/>
                  </a:lnTo>
                  <a:lnTo>
                    <a:pt x="44510" y="12880"/>
                  </a:lnTo>
                  <a:lnTo>
                    <a:pt x="40949" y="21715"/>
                  </a:lnTo>
                  <a:lnTo>
                    <a:pt x="39999" y="27034"/>
                  </a:lnTo>
                  <a:lnTo>
                    <a:pt x="41766" y="35767"/>
                  </a:lnTo>
                  <a:lnTo>
                    <a:pt x="51524" y="49996"/>
                  </a:lnTo>
                  <a:lnTo>
                    <a:pt x="60539" y="59786"/>
                  </a:lnTo>
                  <a:lnTo>
                    <a:pt x="65760" y="60882"/>
                  </a:lnTo>
                  <a:lnTo>
                    <a:pt x="80027" y="59277"/>
                  </a:lnTo>
                  <a:lnTo>
                    <a:pt x="85101" y="57367"/>
                  </a:lnTo>
                  <a:lnTo>
                    <a:pt x="88484" y="55036"/>
                  </a:lnTo>
                  <a:lnTo>
                    <a:pt x="92244" y="49623"/>
                  </a:lnTo>
                  <a:lnTo>
                    <a:pt x="94359" y="39567"/>
                  </a:lnTo>
                  <a:lnTo>
                    <a:pt x="94854" y="29343"/>
                  </a:lnTo>
                  <a:lnTo>
                    <a:pt x="92869" y="25769"/>
                  </a:lnTo>
                  <a:lnTo>
                    <a:pt x="89429" y="23387"/>
                  </a:lnTo>
                  <a:lnTo>
                    <a:pt x="50460" y="10701"/>
                  </a:lnTo>
                  <a:lnTo>
                    <a:pt x="46340" y="11225"/>
                  </a:lnTo>
                  <a:lnTo>
                    <a:pt x="43593" y="12633"/>
                  </a:lnTo>
                  <a:lnTo>
                    <a:pt x="36905" y="22493"/>
                  </a:lnTo>
                  <a:lnTo>
                    <a:pt x="31043" y="35997"/>
                  </a:lnTo>
                  <a:lnTo>
                    <a:pt x="30220" y="39731"/>
                  </a:lnTo>
                  <a:lnTo>
                    <a:pt x="30730" y="43278"/>
                  </a:lnTo>
                  <a:lnTo>
                    <a:pt x="34119" y="50042"/>
                  </a:lnTo>
                  <a:lnTo>
                    <a:pt x="47033" y="59800"/>
                  </a:lnTo>
                  <a:lnTo>
                    <a:pt x="59209" y="64338"/>
                  </a:lnTo>
                  <a:lnTo>
                    <a:pt x="63814" y="62858"/>
                  </a:lnTo>
                  <a:lnTo>
                    <a:pt x="74576" y="55569"/>
                  </a:lnTo>
                  <a:lnTo>
                    <a:pt x="80769" y="48097"/>
                  </a:lnTo>
                  <a:lnTo>
                    <a:pt x="83522" y="41248"/>
                  </a:lnTo>
                  <a:lnTo>
                    <a:pt x="84746" y="34676"/>
                  </a:lnTo>
                  <a:lnTo>
                    <a:pt x="82956" y="31441"/>
                  </a:lnTo>
                  <a:lnTo>
                    <a:pt x="70323" y="21833"/>
                  </a:lnTo>
                  <a:lnTo>
                    <a:pt x="53175" y="13342"/>
                  </a:lnTo>
                  <a:lnTo>
                    <a:pt x="40919" y="10984"/>
                  </a:lnTo>
                  <a:lnTo>
                    <a:pt x="34688" y="12472"/>
                  </a:lnTo>
                  <a:lnTo>
                    <a:pt x="0" y="37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2032"/>
            <p:cNvSpPr/>
            <p:nvPr>
              <p:custDataLst>
                <p:tags r:id="rId132"/>
              </p:custDataLst>
            </p:nvPr>
          </p:nvSpPr>
          <p:spPr>
            <a:xfrm>
              <a:off x="5096571" y="3848134"/>
              <a:ext cx="52042" cy="75564"/>
            </a:xfrm>
            <a:custGeom>
              <a:avLst/>
              <a:gdLst/>
              <a:ahLst/>
              <a:cxnLst/>
              <a:rect l="0" t="0" r="0" b="0"/>
              <a:pathLst>
                <a:path w="52042" h="75564">
                  <a:moveTo>
                    <a:pt x="46929" y="9491"/>
                  </a:moveTo>
                  <a:lnTo>
                    <a:pt x="46929" y="9491"/>
                  </a:lnTo>
                  <a:lnTo>
                    <a:pt x="46929" y="359"/>
                  </a:lnTo>
                  <a:lnTo>
                    <a:pt x="33672" y="0"/>
                  </a:lnTo>
                  <a:lnTo>
                    <a:pt x="27631" y="2803"/>
                  </a:lnTo>
                  <a:lnTo>
                    <a:pt x="20186" y="8170"/>
                  </a:lnTo>
                  <a:lnTo>
                    <a:pt x="13841" y="19212"/>
                  </a:lnTo>
                  <a:lnTo>
                    <a:pt x="10314" y="35890"/>
                  </a:lnTo>
                  <a:lnTo>
                    <a:pt x="10877" y="39790"/>
                  </a:lnTo>
                  <a:lnTo>
                    <a:pt x="12311" y="42391"/>
                  </a:lnTo>
                  <a:lnTo>
                    <a:pt x="14326" y="44124"/>
                  </a:lnTo>
                  <a:lnTo>
                    <a:pt x="19386" y="46050"/>
                  </a:lnTo>
                  <a:lnTo>
                    <a:pt x="36315" y="47286"/>
                  </a:lnTo>
                  <a:lnTo>
                    <a:pt x="39852" y="46330"/>
                  </a:lnTo>
                  <a:lnTo>
                    <a:pt x="42211" y="44633"/>
                  </a:lnTo>
                  <a:lnTo>
                    <a:pt x="51054" y="29250"/>
                  </a:lnTo>
                  <a:lnTo>
                    <a:pt x="51795" y="24780"/>
                  </a:lnTo>
                  <a:lnTo>
                    <a:pt x="51231" y="20742"/>
                  </a:lnTo>
                  <a:lnTo>
                    <a:pt x="48205" y="10002"/>
                  </a:lnTo>
                  <a:lnTo>
                    <a:pt x="47780" y="6657"/>
                  </a:lnTo>
                  <a:lnTo>
                    <a:pt x="45379" y="4427"/>
                  </a:lnTo>
                  <a:lnTo>
                    <a:pt x="37068" y="1948"/>
                  </a:lnTo>
                  <a:lnTo>
                    <a:pt x="20489" y="554"/>
                  </a:lnTo>
                  <a:lnTo>
                    <a:pt x="15544" y="2474"/>
                  </a:lnTo>
                  <a:lnTo>
                    <a:pt x="7228" y="10253"/>
                  </a:lnTo>
                  <a:lnTo>
                    <a:pt x="2826" y="20766"/>
                  </a:lnTo>
                  <a:lnTo>
                    <a:pt x="0" y="44762"/>
                  </a:lnTo>
                  <a:lnTo>
                    <a:pt x="1885" y="49938"/>
                  </a:lnTo>
                  <a:lnTo>
                    <a:pt x="20824" y="69289"/>
                  </a:lnTo>
                  <a:lnTo>
                    <a:pt x="27565" y="73110"/>
                  </a:lnTo>
                  <a:lnTo>
                    <a:pt x="40517" y="75563"/>
                  </a:lnTo>
                  <a:lnTo>
                    <a:pt x="42654" y="74705"/>
                  </a:lnTo>
                  <a:lnTo>
                    <a:pt x="44079" y="73075"/>
                  </a:lnTo>
                  <a:lnTo>
                    <a:pt x="46720" y="68443"/>
                  </a:lnTo>
                  <a:lnTo>
                    <a:pt x="51422" y="62856"/>
                  </a:lnTo>
                  <a:lnTo>
                    <a:pt x="52041" y="59884"/>
                  </a:lnTo>
                  <a:lnTo>
                    <a:pt x="51396" y="56845"/>
                  </a:lnTo>
                  <a:lnTo>
                    <a:pt x="48915" y="50646"/>
                  </a:lnTo>
                  <a:lnTo>
                    <a:pt x="47812" y="44362"/>
                  </a:lnTo>
                  <a:lnTo>
                    <a:pt x="41677" y="38042"/>
                  </a:lnTo>
                  <a:lnTo>
                    <a:pt x="32953" y="32764"/>
                  </a:lnTo>
                  <a:lnTo>
                    <a:pt x="22092" y="29792"/>
                  </a:lnTo>
                  <a:lnTo>
                    <a:pt x="15429" y="29097"/>
                  </a:lnTo>
                  <a:lnTo>
                    <a:pt x="14288" y="29970"/>
                  </a:lnTo>
                  <a:lnTo>
                    <a:pt x="14585" y="31610"/>
                  </a:lnTo>
                  <a:lnTo>
                    <a:pt x="15841" y="33762"/>
                  </a:lnTo>
                  <a:lnTo>
                    <a:pt x="17737" y="35197"/>
                  </a:lnTo>
                  <a:lnTo>
                    <a:pt x="22666" y="36790"/>
                  </a:lnTo>
                  <a:lnTo>
                    <a:pt x="50133" y="38033"/>
                  </a:lnTo>
                  <a:lnTo>
                    <a:pt x="51181" y="36985"/>
                  </a:lnTo>
                  <a:lnTo>
                    <a:pt x="50822" y="35229"/>
                  </a:lnTo>
                  <a:lnTo>
                    <a:pt x="47698" y="29862"/>
                  </a:lnTo>
                  <a:lnTo>
                    <a:pt x="30595" y="28657"/>
                  </a:lnTo>
                  <a:lnTo>
                    <a:pt x="18354" y="38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6" name="SMARTInkShape-Group351"/>
          <p:cNvGrpSpPr/>
          <p:nvPr/>
        </p:nvGrpSpPr>
        <p:grpSpPr>
          <a:xfrm>
            <a:off x="4048125" y="3552979"/>
            <a:ext cx="569072" cy="290548"/>
            <a:chOff x="4048125" y="3552979"/>
            <a:chExt cx="569072" cy="290548"/>
          </a:xfrm>
        </p:grpSpPr>
        <p:sp>
          <p:nvSpPr>
            <p:cNvPr id="652" name="SMARTInkShape-2033"/>
            <p:cNvSpPr/>
            <p:nvPr>
              <p:custDataLst>
                <p:tags r:id="rId126"/>
              </p:custDataLst>
            </p:nvPr>
          </p:nvSpPr>
          <p:spPr>
            <a:xfrm>
              <a:off x="4497124" y="3552979"/>
              <a:ext cx="120073" cy="220766"/>
            </a:xfrm>
            <a:custGeom>
              <a:avLst/>
              <a:gdLst/>
              <a:ahLst/>
              <a:cxnLst/>
              <a:rect l="0" t="0" r="0" b="0"/>
              <a:pathLst>
                <a:path w="120073" h="220766">
                  <a:moveTo>
                    <a:pt x="8201" y="28421"/>
                  </a:moveTo>
                  <a:lnTo>
                    <a:pt x="8201" y="28421"/>
                  </a:lnTo>
                  <a:lnTo>
                    <a:pt x="0" y="20220"/>
                  </a:lnTo>
                  <a:lnTo>
                    <a:pt x="617" y="18720"/>
                  </a:lnTo>
                  <a:lnTo>
                    <a:pt x="5483" y="11553"/>
                  </a:lnTo>
                  <a:lnTo>
                    <a:pt x="6993" y="5755"/>
                  </a:lnTo>
                  <a:lnTo>
                    <a:pt x="8454" y="3785"/>
                  </a:lnTo>
                  <a:lnTo>
                    <a:pt x="10487" y="2472"/>
                  </a:lnTo>
                  <a:lnTo>
                    <a:pt x="16625" y="1013"/>
                  </a:lnTo>
                  <a:lnTo>
                    <a:pt x="43817" y="0"/>
                  </a:lnTo>
                  <a:lnTo>
                    <a:pt x="56133" y="5559"/>
                  </a:lnTo>
                  <a:lnTo>
                    <a:pt x="76231" y="21318"/>
                  </a:lnTo>
                  <a:lnTo>
                    <a:pt x="80770" y="30908"/>
                  </a:lnTo>
                  <a:lnTo>
                    <a:pt x="81981" y="36429"/>
                  </a:lnTo>
                  <a:lnTo>
                    <a:pt x="80670" y="42227"/>
                  </a:lnTo>
                  <a:lnTo>
                    <a:pt x="59370" y="77201"/>
                  </a:lnTo>
                  <a:lnTo>
                    <a:pt x="43174" y="89525"/>
                  </a:lnTo>
                  <a:lnTo>
                    <a:pt x="39620" y="95442"/>
                  </a:lnTo>
                  <a:lnTo>
                    <a:pt x="38672" y="98502"/>
                  </a:lnTo>
                  <a:lnTo>
                    <a:pt x="40157" y="100542"/>
                  </a:lnTo>
                  <a:lnTo>
                    <a:pt x="81605" y="117719"/>
                  </a:lnTo>
                  <a:lnTo>
                    <a:pt x="100389" y="132020"/>
                  </a:lnTo>
                  <a:lnTo>
                    <a:pt x="114303" y="149664"/>
                  </a:lnTo>
                  <a:lnTo>
                    <a:pt x="118857" y="162034"/>
                  </a:lnTo>
                  <a:lnTo>
                    <a:pt x="120072" y="168297"/>
                  </a:lnTo>
                  <a:lnTo>
                    <a:pt x="118599" y="178077"/>
                  </a:lnTo>
                  <a:lnTo>
                    <a:pt x="113359" y="187010"/>
                  </a:lnTo>
                  <a:lnTo>
                    <a:pt x="99566" y="201822"/>
                  </a:lnTo>
                  <a:lnTo>
                    <a:pt x="71438" y="218512"/>
                  </a:lnTo>
                  <a:lnTo>
                    <a:pt x="64117" y="220765"/>
                  </a:lnTo>
                  <a:lnTo>
                    <a:pt x="36776" y="218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2034"/>
            <p:cNvSpPr/>
            <p:nvPr>
              <p:custDataLst>
                <p:tags r:id="rId127"/>
              </p:custDataLst>
            </p:nvPr>
          </p:nvSpPr>
          <p:spPr>
            <a:xfrm>
              <a:off x="4310220" y="3724275"/>
              <a:ext cx="128431" cy="33181"/>
            </a:xfrm>
            <a:custGeom>
              <a:avLst/>
              <a:gdLst/>
              <a:ahLst/>
              <a:cxnLst/>
              <a:rect l="0" t="0" r="0" b="0"/>
              <a:pathLst>
                <a:path w="128431" h="33181">
                  <a:moveTo>
                    <a:pt x="14130" y="19050"/>
                  </a:moveTo>
                  <a:lnTo>
                    <a:pt x="14130" y="19050"/>
                  </a:lnTo>
                  <a:lnTo>
                    <a:pt x="0" y="33180"/>
                  </a:lnTo>
                  <a:lnTo>
                    <a:pt x="4887" y="29351"/>
                  </a:lnTo>
                  <a:lnTo>
                    <a:pt x="13902" y="24334"/>
                  </a:lnTo>
                  <a:lnTo>
                    <a:pt x="58171" y="19746"/>
                  </a:lnTo>
                  <a:lnTo>
                    <a:pt x="1284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2035"/>
            <p:cNvSpPr/>
            <p:nvPr>
              <p:custDataLst>
                <p:tags r:id="rId128"/>
              </p:custDataLst>
            </p:nvPr>
          </p:nvSpPr>
          <p:spPr>
            <a:xfrm>
              <a:off x="4286250" y="36766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3"/>
                  </a:lnTo>
                  <a:lnTo>
                    <a:pt x="10361" y="11511"/>
                  </a:lnTo>
                  <a:lnTo>
                    <a:pt x="55417" y="96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2036"/>
            <p:cNvSpPr/>
            <p:nvPr>
              <p:custDataLst>
                <p:tags r:id="rId129"/>
              </p:custDataLst>
            </p:nvPr>
          </p:nvSpPr>
          <p:spPr>
            <a:xfrm>
              <a:off x="4048125" y="3619054"/>
              <a:ext cx="166380" cy="224473"/>
            </a:xfrm>
            <a:custGeom>
              <a:avLst/>
              <a:gdLst/>
              <a:ahLst/>
              <a:cxnLst/>
              <a:rect l="0" t="0" r="0" b="0"/>
              <a:pathLst>
                <a:path w="166380" h="224473">
                  <a:moveTo>
                    <a:pt x="0" y="76646"/>
                  </a:moveTo>
                  <a:lnTo>
                    <a:pt x="0" y="76646"/>
                  </a:lnTo>
                  <a:lnTo>
                    <a:pt x="0" y="71589"/>
                  </a:lnTo>
                  <a:lnTo>
                    <a:pt x="1058" y="71158"/>
                  </a:lnTo>
                  <a:lnTo>
                    <a:pt x="5057" y="73502"/>
                  </a:lnTo>
                  <a:lnTo>
                    <a:pt x="6546" y="75608"/>
                  </a:lnTo>
                  <a:lnTo>
                    <a:pt x="17610" y="115356"/>
                  </a:lnTo>
                  <a:lnTo>
                    <a:pt x="21683" y="151358"/>
                  </a:lnTo>
                  <a:lnTo>
                    <a:pt x="26533" y="177100"/>
                  </a:lnTo>
                  <a:lnTo>
                    <a:pt x="28455" y="224472"/>
                  </a:lnTo>
                  <a:lnTo>
                    <a:pt x="27510" y="178980"/>
                  </a:lnTo>
                  <a:lnTo>
                    <a:pt x="21034" y="138331"/>
                  </a:lnTo>
                  <a:lnTo>
                    <a:pt x="19442" y="99179"/>
                  </a:lnTo>
                  <a:lnTo>
                    <a:pt x="25673" y="53855"/>
                  </a:lnTo>
                  <a:lnTo>
                    <a:pt x="28192" y="32500"/>
                  </a:lnTo>
                  <a:lnTo>
                    <a:pt x="30437" y="33458"/>
                  </a:lnTo>
                  <a:lnTo>
                    <a:pt x="38575" y="40165"/>
                  </a:lnTo>
                  <a:lnTo>
                    <a:pt x="61046" y="76927"/>
                  </a:lnTo>
                  <a:lnTo>
                    <a:pt x="83045" y="122131"/>
                  </a:lnTo>
                  <a:lnTo>
                    <a:pt x="102306" y="164010"/>
                  </a:lnTo>
                  <a:lnTo>
                    <a:pt x="130686" y="197093"/>
                  </a:lnTo>
                  <a:lnTo>
                    <a:pt x="135808" y="200336"/>
                  </a:lnTo>
                  <a:lnTo>
                    <a:pt x="140280" y="201440"/>
                  </a:lnTo>
                  <a:lnTo>
                    <a:pt x="144320" y="201117"/>
                  </a:lnTo>
                  <a:lnTo>
                    <a:pt x="148072" y="198785"/>
                  </a:lnTo>
                  <a:lnTo>
                    <a:pt x="155062" y="190549"/>
                  </a:lnTo>
                  <a:lnTo>
                    <a:pt x="163843" y="146823"/>
                  </a:lnTo>
                  <a:lnTo>
                    <a:pt x="166379" y="139305"/>
                  </a:lnTo>
                  <a:lnTo>
                    <a:pt x="164891" y="103443"/>
                  </a:lnTo>
                  <a:lnTo>
                    <a:pt x="157747" y="64360"/>
                  </a:lnTo>
                  <a:lnTo>
                    <a:pt x="153984" y="25968"/>
                  </a:lnTo>
                  <a:lnTo>
                    <a:pt x="150282" y="8967"/>
                  </a:lnTo>
                  <a:lnTo>
                    <a:pt x="146167" y="0"/>
                  </a:lnTo>
                  <a:lnTo>
                    <a:pt x="142875" y="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9" name="SMARTInkShape-Group352"/>
          <p:cNvGrpSpPr/>
          <p:nvPr/>
        </p:nvGrpSpPr>
        <p:grpSpPr>
          <a:xfrm>
            <a:off x="5934075" y="3962400"/>
            <a:ext cx="2686051" cy="1171576"/>
            <a:chOff x="5934075" y="3962400"/>
            <a:chExt cx="2686051" cy="1171576"/>
          </a:xfrm>
        </p:grpSpPr>
        <p:sp>
          <p:nvSpPr>
            <p:cNvPr id="657" name="SMARTInkShape-2037"/>
            <p:cNvSpPr/>
            <p:nvPr>
              <p:custDataLst>
                <p:tags r:id="rId94"/>
              </p:custDataLst>
            </p:nvPr>
          </p:nvSpPr>
          <p:spPr>
            <a:xfrm>
              <a:off x="7353300" y="42957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8200" y="19050"/>
                  </a:lnTo>
                  <a:lnTo>
                    <a:pt x="8642" y="17992"/>
                  </a:lnTo>
                  <a:lnTo>
                    <a:pt x="9132" y="1399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2038"/>
            <p:cNvSpPr/>
            <p:nvPr>
              <p:custDataLst>
                <p:tags r:id="rId95"/>
              </p:custDataLst>
            </p:nvPr>
          </p:nvSpPr>
          <p:spPr>
            <a:xfrm>
              <a:off x="7267575" y="43910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5056" y="20374"/>
                  </a:lnTo>
                  <a:lnTo>
                    <a:pt x="6545" y="1887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2039"/>
            <p:cNvSpPr/>
            <p:nvPr>
              <p:custDataLst>
                <p:tags r:id="rId96"/>
              </p:custDataLst>
            </p:nvPr>
          </p:nvSpPr>
          <p:spPr>
            <a:xfrm>
              <a:off x="7258050" y="44862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2040"/>
            <p:cNvSpPr/>
            <p:nvPr>
              <p:custDataLst>
                <p:tags r:id="rId97"/>
              </p:custDataLst>
            </p:nvPr>
          </p:nvSpPr>
          <p:spPr>
            <a:xfrm>
              <a:off x="7134225" y="46101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2041"/>
            <p:cNvSpPr/>
            <p:nvPr>
              <p:custDataLst>
                <p:tags r:id="rId98"/>
              </p:custDataLst>
            </p:nvPr>
          </p:nvSpPr>
          <p:spPr>
            <a:xfrm>
              <a:off x="7038975" y="47625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7538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2042"/>
            <p:cNvSpPr/>
            <p:nvPr>
              <p:custDataLst>
                <p:tags r:id="rId99"/>
              </p:custDataLst>
            </p:nvPr>
          </p:nvSpPr>
          <p:spPr>
            <a:xfrm>
              <a:off x="7010400" y="48101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2043"/>
            <p:cNvSpPr/>
            <p:nvPr>
              <p:custDataLst>
                <p:tags r:id="rId100"/>
              </p:custDataLst>
            </p:nvPr>
          </p:nvSpPr>
          <p:spPr>
            <a:xfrm>
              <a:off x="6915150" y="4895850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0" y="28575"/>
                  </a:moveTo>
                  <a:lnTo>
                    <a:pt x="0" y="28575"/>
                  </a:lnTo>
                  <a:lnTo>
                    <a:pt x="18343" y="1887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2044"/>
            <p:cNvSpPr/>
            <p:nvPr>
              <p:custDataLst>
                <p:tags r:id="rId101"/>
              </p:custDataLst>
            </p:nvPr>
          </p:nvSpPr>
          <p:spPr>
            <a:xfrm>
              <a:off x="6762750" y="5010150"/>
              <a:ext cx="47626" cy="28576"/>
            </a:xfrm>
            <a:custGeom>
              <a:avLst/>
              <a:gdLst/>
              <a:ahLst/>
              <a:cxnLst/>
              <a:rect l="0" t="0" r="0" b="0"/>
              <a:pathLst>
                <a:path w="47626" h="28576">
                  <a:moveTo>
                    <a:pt x="0" y="28575"/>
                  </a:moveTo>
                  <a:lnTo>
                    <a:pt x="0" y="28575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2045"/>
            <p:cNvSpPr/>
            <p:nvPr>
              <p:custDataLst>
                <p:tags r:id="rId102"/>
              </p:custDataLst>
            </p:nvPr>
          </p:nvSpPr>
          <p:spPr>
            <a:xfrm>
              <a:off x="6715125" y="5048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5487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2046"/>
            <p:cNvSpPr/>
            <p:nvPr>
              <p:custDataLst>
                <p:tags r:id="rId103"/>
              </p:custDataLst>
            </p:nvPr>
          </p:nvSpPr>
          <p:spPr>
            <a:xfrm>
              <a:off x="6553200" y="505777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22120" y="7539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2047"/>
            <p:cNvSpPr/>
            <p:nvPr>
              <p:custDataLst>
                <p:tags r:id="rId104"/>
              </p:custDataLst>
            </p:nvPr>
          </p:nvSpPr>
          <p:spPr>
            <a:xfrm>
              <a:off x="6419850" y="5000625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19298" y="16890"/>
                  </a:lnTo>
                  <a:lnTo>
                    <a:pt x="381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2048"/>
            <p:cNvSpPr/>
            <p:nvPr>
              <p:custDataLst>
                <p:tags r:id="rId105"/>
              </p:custDataLst>
            </p:nvPr>
          </p:nvSpPr>
          <p:spPr>
            <a:xfrm>
              <a:off x="6315075" y="495300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6868" y="10321"/>
                  </a:lnTo>
                  <a:lnTo>
                    <a:pt x="25693" y="15994"/>
                  </a:lnTo>
                  <a:lnTo>
                    <a:pt x="381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2049"/>
            <p:cNvSpPr/>
            <p:nvPr>
              <p:custDataLst>
                <p:tags r:id="rId106"/>
              </p:custDataLst>
            </p:nvPr>
          </p:nvSpPr>
          <p:spPr>
            <a:xfrm>
              <a:off x="8601075" y="504825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1058" y="23851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2050"/>
            <p:cNvSpPr/>
            <p:nvPr>
              <p:custDataLst>
                <p:tags r:id="rId107"/>
              </p:custDataLst>
            </p:nvPr>
          </p:nvSpPr>
          <p:spPr>
            <a:xfrm>
              <a:off x="8515350" y="4848225"/>
              <a:ext cx="47626" cy="85726"/>
            </a:xfrm>
            <a:custGeom>
              <a:avLst/>
              <a:gdLst/>
              <a:ahLst/>
              <a:cxnLst/>
              <a:rect l="0" t="0" r="0" b="0"/>
              <a:pathLst>
                <a:path w="47626" h="857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056" y="18314"/>
                  </a:lnTo>
                  <a:lnTo>
                    <a:pt x="4762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2051"/>
            <p:cNvSpPr/>
            <p:nvPr>
              <p:custDataLst>
                <p:tags r:id="rId108"/>
              </p:custDataLst>
            </p:nvPr>
          </p:nvSpPr>
          <p:spPr>
            <a:xfrm>
              <a:off x="8505825" y="46482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0" y="40932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2052"/>
            <p:cNvSpPr/>
            <p:nvPr>
              <p:custDataLst>
                <p:tags r:id="rId109"/>
              </p:custDataLst>
            </p:nvPr>
          </p:nvSpPr>
          <p:spPr>
            <a:xfrm>
              <a:off x="8429625" y="448627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0"/>
                  </a:moveTo>
                  <a:lnTo>
                    <a:pt x="0" y="0"/>
                  </a:lnTo>
                  <a:lnTo>
                    <a:pt x="0" y="38793"/>
                  </a:lnTo>
                  <a:lnTo>
                    <a:pt x="2822" y="46521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2053"/>
            <p:cNvSpPr/>
            <p:nvPr>
              <p:custDataLst>
                <p:tags r:id="rId110"/>
              </p:custDataLst>
            </p:nvPr>
          </p:nvSpPr>
          <p:spPr>
            <a:xfrm>
              <a:off x="8343900" y="4276725"/>
              <a:ext cx="38101" cy="66676"/>
            </a:xfrm>
            <a:custGeom>
              <a:avLst/>
              <a:gdLst/>
              <a:ahLst/>
              <a:cxnLst/>
              <a:rect l="0" t="0" r="0" b="0"/>
              <a:pathLst>
                <a:path w="38101" h="666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3810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2054"/>
            <p:cNvSpPr/>
            <p:nvPr>
              <p:custDataLst>
                <p:tags r:id="rId111"/>
              </p:custDataLst>
            </p:nvPr>
          </p:nvSpPr>
          <p:spPr>
            <a:xfrm>
              <a:off x="8248650" y="415290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6545" y="16247"/>
                  </a:lnTo>
                  <a:lnTo>
                    <a:pt x="8937" y="28648"/>
                  </a:lnTo>
                  <a:lnTo>
                    <a:pt x="9132" y="31799"/>
                  </a:lnTo>
                  <a:lnTo>
                    <a:pt x="1905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2055"/>
            <p:cNvSpPr/>
            <p:nvPr>
              <p:custDataLst>
                <p:tags r:id="rId112"/>
              </p:custDataLst>
            </p:nvPr>
          </p:nvSpPr>
          <p:spPr>
            <a:xfrm>
              <a:off x="6248400" y="48958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5" y="9701"/>
                  </a:lnTo>
                  <a:lnTo>
                    <a:pt x="8201" y="14189"/>
                  </a:lnTo>
                  <a:lnTo>
                    <a:pt x="9701" y="15810"/>
                  </a:lnTo>
                  <a:lnTo>
                    <a:pt x="14189" y="17609"/>
                  </a:lnTo>
                  <a:lnTo>
                    <a:pt x="15810" y="19148"/>
                  </a:lnTo>
                  <a:lnTo>
                    <a:pt x="1905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2056"/>
            <p:cNvSpPr/>
            <p:nvPr>
              <p:custDataLst>
                <p:tags r:id="rId113"/>
              </p:custDataLst>
            </p:nvPr>
          </p:nvSpPr>
          <p:spPr>
            <a:xfrm>
              <a:off x="6191250" y="48101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0" y="0"/>
                  </a:lnTo>
                  <a:lnTo>
                    <a:pt x="0" y="17333"/>
                  </a:lnTo>
                  <a:lnTo>
                    <a:pt x="1058" y="17905"/>
                  </a:lnTo>
                  <a:lnTo>
                    <a:pt x="5056" y="18542"/>
                  </a:lnTo>
                  <a:lnTo>
                    <a:pt x="6545" y="19769"/>
                  </a:lnTo>
                  <a:lnTo>
                    <a:pt x="8201" y="23956"/>
                  </a:lnTo>
                  <a:lnTo>
                    <a:pt x="9701" y="25496"/>
                  </a:lnTo>
                  <a:lnTo>
                    <a:pt x="14189" y="27206"/>
                  </a:lnTo>
                  <a:lnTo>
                    <a:pt x="15810" y="28721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2057"/>
            <p:cNvSpPr/>
            <p:nvPr>
              <p:custDataLst>
                <p:tags r:id="rId114"/>
              </p:custDataLst>
            </p:nvPr>
          </p:nvSpPr>
          <p:spPr>
            <a:xfrm>
              <a:off x="6153150" y="47339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2058"/>
            <p:cNvSpPr/>
            <p:nvPr>
              <p:custDataLst>
                <p:tags r:id="rId115"/>
              </p:custDataLst>
            </p:nvPr>
          </p:nvSpPr>
          <p:spPr>
            <a:xfrm>
              <a:off x="6116374" y="4676775"/>
              <a:ext cx="8202" cy="19051"/>
            </a:xfrm>
            <a:custGeom>
              <a:avLst/>
              <a:gdLst/>
              <a:ahLst/>
              <a:cxnLst/>
              <a:rect l="0" t="0" r="0" b="0"/>
              <a:pathLst>
                <a:path w="8202" h="19051">
                  <a:moveTo>
                    <a:pt x="8201" y="0"/>
                  </a:moveTo>
                  <a:lnTo>
                    <a:pt x="8201" y="0"/>
                  </a:lnTo>
                  <a:lnTo>
                    <a:pt x="8201" y="5056"/>
                  </a:lnTo>
                  <a:lnTo>
                    <a:pt x="7143" y="6545"/>
                  </a:lnTo>
                  <a:lnTo>
                    <a:pt x="5379" y="7539"/>
                  </a:lnTo>
                  <a:lnTo>
                    <a:pt x="3145" y="8201"/>
                  </a:lnTo>
                  <a:lnTo>
                    <a:pt x="1656" y="9701"/>
                  </a:lnTo>
                  <a:lnTo>
                    <a:pt x="0" y="14189"/>
                  </a:lnTo>
                  <a:lnTo>
                    <a:pt x="617" y="15810"/>
                  </a:lnTo>
                  <a:lnTo>
                    <a:pt x="8201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2059"/>
            <p:cNvSpPr/>
            <p:nvPr>
              <p:custDataLst>
                <p:tags r:id="rId116"/>
              </p:custDataLst>
            </p:nvPr>
          </p:nvSpPr>
          <p:spPr>
            <a:xfrm>
              <a:off x="6057900" y="45720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9132" y="17334"/>
                  </a:lnTo>
                  <a:lnTo>
                    <a:pt x="10321" y="17906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2060"/>
            <p:cNvSpPr/>
            <p:nvPr>
              <p:custDataLst>
                <p:tags r:id="rId117"/>
              </p:custDataLst>
            </p:nvPr>
          </p:nvSpPr>
          <p:spPr>
            <a:xfrm>
              <a:off x="6010275" y="44767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6545" y="16247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2061"/>
            <p:cNvSpPr/>
            <p:nvPr>
              <p:custDataLst>
                <p:tags r:id="rId118"/>
              </p:custDataLst>
            </p:nvPr>
          </p:nvSpPr>
          <p:spPr>
            <a:xfrm>
              <a:off x="5962650" y="4410095"/>
              <a:ext cx="19051" cy="19031"/>
            </a:xfrm>
            <a:custGeom>
              <a:avLst/>
              <a:gdLst/>
              <a:ahLst/>
              <a:cxnLst/>
              <a:rect l="0" t="0" r="0" b="0"/>
              <a:pathLst>
                <a:path w="19051" h="19031">
                  <a:moveTo>
                    <a:pt x="0" y="19030"/>
                  </a:moveTo>
                  <a:lnTo>
                    <a:pt x="0" y="19030"/>
                  </a:lnTo>
                  <a:lnTo>
                    <a:pt x="0" y="764"/>
                  </a:lnTo>
                  <a:lnTo>
                    <a:pt x="9132" y="0"/>
                  </a:lnTo>
                  <a:lnTo>
                    <a:pt x="9409" y="5042"/>
                  </a:lnTo>
                  <a:lnTo>
                    <a:pt x="10506" y="6530"/>
                  </a:lnTo>
                  <a:lnTo>
                    <a:pt x="19050" y="95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2062"/>
            <p:cNvSpPr/>
            <p:nvPr>
              <p:custDataLst>
                <p:tags r:id="rId119"/>
              </p:custDataLst>
            </p:nvPr>
          </p:nvSpPr>
          <p:spPr>
            <a:xfrm>
              <a:off x="5934075" y="43148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2063"/>
            <p:cNvSpPr/>
            <p:nvPr>
              <p:custDataLst>
                <p:tags r:id="rId120"/>
              </p:custDataLst>
            </p:nvPr>
          </p:nvSpPr>
          <p:spPr>
            <a:xfrm>
              <a:off x="7448550" y="419100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8314" y="13994"/>
                  </a:lnTo>
                  <a:lnTo>
                    <a:pt x="21734" y="11446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2064"/>
            <p:cNvSpPr/>
            <p:nvPr>
              <p:custDataLst>
                <p:tags r:id="rId121"/>
              </p:custDataLst>
            </p:nvPr>
          </p:nvSpPr>
          <p:spPr>
            <a:xfrm>
              <a:off x="7553325" y="406717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2822" y="37264"/>
                  </a:lnTo>
                  <a:lnTo>
                    <a:pt x="5056" y="34368"/>
                  </a:lnTo>
                  <a:lnTo>
                    <a:pt x="5487" y="31378"/>
                  </a:lnTo>
                  <a:lnTo>
                    <a:pt x="3145" y="25235"/>
                  </a:lnTo>
                  <a:lnTo>
                    <a:pt x="3155" y="22115"/>
                  </a:lnTo>
                  <a:lnTo>
                    <a:pt x="5988" y="1582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2065"/>
            <p:cNvSpPr/>
            <p:nvPr>
              <p:custDataLst>
                <p:tags r:id="rId122"/>
              </p:custDataLst>
            </p:nvPr>
          </p:nvSpPr>
          <p:spPr>
            <a:xfrm>
              <a:off x="7629525" y="4000500"/>
              <a:ext cx="47626" cy="28576"/>
            </a:xfrm>
            <a:custGeom>
              <a:avLst/>
              <a:gdLst/>
              <a:ahLst/>
              <a:cxnLst/>
              <a:rect l="0" t="0" r="0" b="0"/>
              <a:pathLst>
                <a:path w="476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3183" y="21036"/>
                  </a:lnTo>
                  <a:lnTo>
                    <a:pt x="22793" y="18874"/>
                  </a:lnTo>
                  <a:lnTo>
                    <a:pt x="30591" y="14386"/>
                  </a:lnTo>
                  <a:lnTo>
                    <a:pt x="34763" y="8863"/>
                  </a:lnTo>
                  <a:lnTo>
                    <a:pt x="35875" y="5909"/>
                  </a:lnTo>
                  <a:lnTo>
                    <a:pt x="37675" y="3939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2066"/>
            <p:cNvSpPr/>
            <p:nvPr>
              <p:custDataLst>
                <p:tags r:id="rId123"/>
              </p:custDataLst>
            </p:nvPr>
          </p:nvSpPr>
          <p:spPr>
            <a:xfrm>
              <a:off x="7810500" y="3962400"/>
              <a:ext cx="66676" cy="5057"/>
            </a:xfrm>
            <a:custGeom>
              <a:avLst/>
              <a:gdLst/>
              <a:ahLst/>
              <a:cxnLst/>
              <a:rect l="0" t="0" r="0" b="0"/>
              <a:pathLst>
                <a:path w="66676" h="5057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20723" y="4716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2067"/>
            <p:cNvSpPr/>
            <p:nvPr>
              <p:custDataLst>
                <p:tags r:id="rId124"/>
              </p:custDataLst>
            </p:nvPr>
          </p:nvSpPr>
          <p:spPr>
            <a:xfrm>
              <a:off x="7991475" y="39814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762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2068"/>
            <p:cNvSpPr/>
            <p:nvPr>
              <p:custDataLst>
                <p:tags r:id="rId125"/>
              </p:custDataLst>
            </p:nvPr>
          </p:nvSpPr>
          <p:spPr>
            <a:xfrm>
              <a:off x="8143875" y="40576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9" name="SMARTInkShape-Group353"/>
          <p:cNvGrpSpPr/>
          <p:nvPr/>
        </p:nvGrpSpPr>
        <p:grpSpPr>
          <a:xfrm>
            <a:off x="5432597" y="3525035"/>
            <a:ext cx="615779" cy="685016"/>
            <a:chOff x="5432597" y="3525035"/>
            <a:chExt cx="615779" cy="685016"/>
          </a:xfrm>
        </p:grpSpPr>
        <p:sp>
          <p:nvSpPr>
            <p:cNvPr id="690" name="SMARTInkShape-2069"/>
            <p:cNvSpPr/>
            <p:nvPr>
              <p:custDataLst>
                <p:tags r:id="rId85"/>
              </p:custDataLst>
            </p:nvPr>
          </p:nvSpPr>
          <p:spPr>
            <a:xfrm>
              <a:off x="5724525" y="3895725"/>
              <a:ext cx="85726" cy="57151"/>
            </a:xfrm>
            <a:custGeom>
              <a:avLst/>
              <a:gdLst/>
              <a:ahLst/>
              <a:cxnLst/>
              <a:rect l="0" t="0" r="0" b="0"/>
              <a:pathLst>
                <a:path w="85726" h="57151">
                  <a:moveTo>
                    <a:pt x="85725" y="0"/>
                  </a:moveTo>
                  <a:lnTo>
                    <a:pt x="85725" y="0"/>
                  </a:lnTo>
                  <a:lnTo>
                    <a:pt x="60286" y="10361"/>
                  </a:lnTo>
                  <a:lnTo>
                    <a:pt x="16794" y="3685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2070"/>
            <p:cNvSpPr/>
            <p:nvPr>
              <p:custDataLst>
                <p:tags r:id="rId86"/>
              </p:custDataLst>
            </p:nvPr>
          </p:nvSpPr>
          <p:spPr>
            <a:xfrm>
              <a:off x="5953125" y="3972318"/>
              <a:ext cx="95251" cy="228208"/>
            </a:xfrm>
            <a:custGeom>
              <a:avLst/>
              <a:gdLst/>
              <a:ahLst/>
              <a:cxnLst/>
              <a:rect l="0" t="0" r="0" b="0"/>
              <a:pathLst>
                <a:path w="95251" h="228208">
                  <a:moveTo>
                    <a:pt x="95250" y="9132"/>
                  </a:moveTo>
                  <a:lnTo>
                    <a:pt x="95250" y="9132"/>
                  </a:lnTo>
                  <a:lnTo>
                    <a:pt x="95250" y="4076"/>
                  </a:lnTo>
                  <a:lnTo>
                    <a:pt x="94192" y="2586"/>
                  </a:lnTo>
                  <a:lnTo>
                    <a:pt x="92428" y="1593"/>
                  </a:lnTo>
                  <a:lnTo>
                    <a:pt x="87049" y="0"/>
                  </a:lnTo>
                  <a:lnTo>
                    <a:pt x="83870" y="15951"/>
                  </a:lnTo>
                  <a:lnTo>
                    <a:pt x="64301" y="62712"/>
                  </a:lnTo>
                  <a:lnTo>
                    <a:pt x="50958" y="103677"/>
                  </a:lnTo>
                  <a:lnTo>
                    <a:pt x="38131" y="142342"/>
                  </a:lnTo>
                  <a:lnTo>
                    <a:pt x="20349" y="185611"/>
                  </a:lnTo>
                  <a:lnTo>
                    <a:pt x="0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2071"/>
            <p:cNvSpPr/>
            <p:nvPr>
              <p:custDataLst>
                <p:tags r:id="rId87"/>
              </p:custDataLst>
            </p:nvPr>
          </p:nvSpPr>
          <p:spPr>
            <a:xfrm>
              <a:off x="5878249" y="4143375"/>
              <a:ext cx="65352" cy="47626"/>
            </a:xfrm>
            <a:custGeom>
              <a:avLst/>
              <a:gdLst/>
              <a:ahLst/>
              <a:cxnLst/>
              <a:rect l="0" t="0" r="0" b="0"/>
              <a:pathLst>
                <a:path w="65352" h="476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0"/>
                  </a:lnTo>
                  <a:lnTo>
                    <a:pt x="9213" y="2822"/>
                  </a:lnTo>
                  <a:lnTo>
                    <a:pt x="21101" y="13257"/>
                  </a:lnTo>
                  <a:lnTo>
                    <a:pt x="35757" y="32056"/>
                  </a:lnTo>
                  <a:lnTo>
                    <a:pt x="65351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2072"/>
            <p:cNvSpPr/>
            <p:nvPr>
              <p:custDataLst>
                <p:tags r:id="rId88"/>
              </p:custDataLst>
            </p:nvPr>
          </p:nvSpPr>
          <p:spPr>
            <a:xfrm>
              <a:off x="5915025" y="419100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66675" y="0"/>
                  </a:moveTo>
                  <a:lnTo>
                    <a:pt x="66675" y="0"/>
                  </a:lnTo>
                  <a:lnTo>
                    <a:pt x="56954" y="105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2073"/>
            <p:cNvSpPr/>
            <p:nvPr>
              <p:custDataLst>
                <p:tags r:id="rId89"/>
              </p:custDataLst>
            </p:nvPr>
          </p:nvSpPr>
          <p:spPr>
            <a:xfrm>
              <a:off x="5687749" y="3914775"/>
              <a:ext cx="65352" cy="9526"/>
            </a:xfrm>
            <a:custGeom>
              <a:avLst/>
              <a:gdLst/>
              <a:ahLst/>
              <a:cxnLst/>
              <a:rect l="0" t="0" r="0" b="0"/>
              <a:pathLst>
                <a:path w="65352" h="95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13088" y="6546"/>
                  </a:lnTo>
                  <a:lnTo>
                    <a:pt x="6535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2074"/>
            <p:cNvSpPr/>
            <p:nvPr>
              <p:custDataLst>
                <p:tags r:id="rId90"/>
              </p:custDataLst>
            </p:nvPr>
          </p:nvSpPr>
          <p:spPr>
            <a:xfrm>
              <a:off x="5753100" y="3690212"/>
              <a:ext cx="28183" cy="253139"/>
            </a:xfrm>
            <a:custGeom>
              <a:avLst/>
              <a:gdLst/>
              <a:ahLst/>
              <a:cxnLst/>
              <a:rect l="0" t="0" r="0" b="0"/>
              <a:pathLst>
                <a:path w="28183" h="253139">
                  <a:moveTo>
                    <a:pt x="19050" y="5488"/>
                  </a:moveTo>
                  <a:lnTo>
                    <a:pt x="19050" y="5488"/>
                  </a:lnTo>
                  <a:lnTo>
                    <a:pt x="24106" y="431"/>
                  </a:lnTo>
                  <a:lnTo>
                    <a:pt x="25595" y="0"/>
                  </a:lnTo>
                  <a:lnTo>
                    <a:pt x="26589" y="771"/>
                  </a:lnTo>
                  <a:lnTo>
                    <a:pt x="27692" y="4450"/>
                  </a:lnTo>
                  <a:lnTo>
                    <a:pt x="28182" y="9613"/>
                  </a:lnTo>
                  <a:lnTo>
                    <a:pt x="19910" y="51403"/>
                  </a:lnTo>
                  <a:lnTo>
                    <a:pt x="16397" y="90561"/>
                  </a:lnTo>
                  <a:lnTo>
                    <a:pt x="10883" y="134241"/>
                  </a:lnTo>
                  <a:lnTo>
                    <a:pt x="9927" y="171108"/>
                  </a:lnTo>
                  <a:lnTo>
                    <a:pt x="3059" y="212828"/>
                  </a:lnTo>
                  <a:lnTo>
                    <a:pt x="0" y="25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2075"/>
            <p:cNvSpPr/>
            <p:nvPr>
              <p:custDataLst>
                <p:tags r:id="rId91"/>
              </p:custDataLst>
            </p:nvPr>
          </p:nvSpPr>
          <p:spPr>
            <a:xfrm>
              <a:off x="5486400" y="3706549"/>
              <a:ext cx="66676" cy="74877"/>
            </a:xfrm>
            <a:custGeom>
              <a:avLst/>
              <a:gdLst/>
              <a:ahLst/>
              <a:cxnLst/>
              <a:rect l="0" t="0" r="0" b="0"/>
              <a:pathLst>
                <a:path w="66676" h="74877">
                  <a:moveTo>
                    <a:pt x="66675" y="8201"/>
                  </a:moveTo>
                  <a:lnTo>
                    <a:pt x="66675" y="8201"/>
                  </a:lnTo>
                  <a:lnTo>
                    <a:pt x="66675" y="3144"/>
                  </a:lnTo>
                  <a:lnTo>
                    <a:pt x="65617" y="1655"/>
                  </a:lnTo>
                  <a:lnTo>
                    <a:pt x="63853" y="662"/>
                  </a:lnTo>
                  <a:lnTo>
                    <a:pt x="61619" y="0"/>
                  </a:lnTo>
                  <a:lnTo>
                    <a:pt x="53492" y="4909"/>
                  </a:lnTo>
                  <a:lnTo>
                    <a:pt x="41141" y="15194"/>
                  </a:lnTo>
                  <a:lnTo>
                    <a:pt x="0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2076"/>
            <p:cNvSpPr/>
            <p:nvPr>
              <p:custDataLst>
                <p:tags r:id="rId92"/>
              </p:custDataLst>
            </p:nvPr>
          </p:nvSpPr>
          <p:spPr>
            <a:xfrm>
              <a:off x="5432597" y="3724392"/>
              <a:ext cx="63329" cy="18934"/>
            </a:xfrm>
            <a:custGeom>
              <a:avLst/>
              <a:gdLst/>
              <a:ahLst/>
              <a:cxnLst/>
              <a:rect l="0" t="0" r="0" b="0"/>
              <a:pathLst>
                <a:path w="63329" h="18934">
                  <a:moveTo>
                    <a:pt x="34753" y="9408"/>
                  </a:moveTo>
                  <a:lnTo>
                    <a:pt x="34753" y="9408"/>
                  </a:lnTo>
                  <a:lnTo>
                    <a:pt x="19543" y="2862"/>
                  </a:lnTo>
                  <a:lnTo>
                    <a:pt x="87" y="276"/>
                  </a:lnTo>
                  <a:lnTo>
                    <a:pt x="0" y="145"/>
                  </a:lnTo>
                  <a:lnTo>
                    <a:pt x="2727" y="0"/>
                  </a:lnTo>
                  <a:lnTo>
                    <a:pt x="7467" y="2757"/>
                  </a:lnTo>
                  <a:lnTo>
                    <a:pt x="10212" y="4974"/>
                  </a:lnTo>
                  <a:lnTo>
                    <a:pt x="18907" y="7437"/>
                  </a:lnTo>
                  <a:lnTo>
                    <a:pt x="63328" y="18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2077"/>
            <p:cNvSpPr/>
            <p:nvPr>
              <p:custDataLst>
                <p:tags r:id="rId93"/>
              </p:custDataLst>
            </p:nvPr>
          </p:nvSpPr>
          <p:spPr>
            <a:xfrm>
              <a:off x="5505450" y="3525035"/>
              <a:ext cx="19051" cy="227816"/>
            </a:xfrm>
            <a:custGeom>
              <a:avLst/>
              <a:gdLst/>
              <a:ahLst/>
              <a:cxnLst/>
              <a:rect l="0" t="0" r="0" b="0"/>
              <a:pathLst>
                <a:path w="19051" h="227816">
                  <a:moveTo>
                    <a:pt x="9525" y="18265"/>
                  </a:moveTo>
                  <a:lnTo>
                    <a:pt x="9525" y="18265"/>
                  </a:lnTo>
                  <a:lnTo>
                    <a:pt x="18658" y="0"/>
                  </a:lnTo>
                  <a:lnTo>
                    <a:pt x="19043" y="47552"/>
                  </a:lnTo>
                  <a:lnTo>
                    <a:pt x="19048" y="82916"/>
                  </a:lnTo>
                  <a:lnTo>
                    <a:pt x="19050" y="127148"/>
                  </a:lnTo>
                  <a:lnTo>
                    <a:pt x="17992" y="171206"/>
                  </a:lnTo>
                  <a:lnTo>
                    <a:pt x="9349" y="212654"/>
                  </a:lnTo>
                  <a:lnTo>
                    <a:pt x="0" y="227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0" name="SMARTInkShape-2078"/>
          <p:cNvSpPr/>
          <p:nvPr>
            <p:custDataLst>
              <p:tags r:id="rId2"/>
            </p:custDataLst>
          </p:nvPr>
        </p:nvSpPr>
        <p:spPr>
          <a:xfrm>
            <a:off x="6181725" y="4010025"/>
            <a:ext cx="47073" cy="56686"/>
          </a:xfrm>
          <a:custGeom>
            <a:avLst/>
            <a:gdLst/>
            <a:ahLst/>
            <a:cxnLst/>
            <a:rect l="0" t="0" r="0" b="0"/>
            <a:pathLst>
              <a:path w="47073" h="56686">
                <a:moveTo>
                  <a:pt x="9525" y="0"/>
                </a:moveTo>
                <a:lnTo>
                  <a:pt x="9525" y="0"/>
                </a:lnTo>
                <a:lnTo>
                  <a:pt x="393" y="9132"/>
                </a:lnTo>
                <a:lnTo>
                  <a:pt x="0" y="46266"/>
                </a:lnTo>
                <a:lnTo>
                  <a:pt x="1058" y="46719"/>
                </a:lnTo>
                <a:lnTo>
                  <a:pt x="14548" y="47622"/>
                </a:lnTo>
                <a:lnTo>
                  <a:pt x="16049" y="46565"/>
                </a:lnTo>
                <a:lnTo>
                  <a:pt x="17049" y="44802"/>
                </a:lnTo>
                <a:lnTo>
                  <a:pt x="17716" y="42568"/>
                </a:lnTo>
                <a:lnTo>
                  <a:pt x="19219" y="41079"/>
                </a:lnTo>
                <a:lnTo>
                  <a:pt x="28148" y="38216"/>
                </a:lnTo>
                <a:lnTo>
                  <a:pt x="28448" y="33077"/>
                </a:lnTo>
                <a:lnTo>
                  <a:pt x="29550" y="31577"/>
                </a:lnTo>
                <a:lnTo>
                  <a:pt x="33594" y="29909"/>
                </a:lnTo>
                <a:lnTo>
                  <a:pt x="35096" y="28406"/>
                </a:lnTo>
                <a:lnTo>
                  <a:pt x="36765" y="23914"/>
                </a:lnTo>
                <a:lnTo>
                  <a:pt x="37705" y="15435"/>
                </a:lnTo>
                <a:lnTo>
                  <a:pt x="35103" y="9329"/>
                </a:lnTo>
                <a:lnTo>
                  <a:pt x="32927" y="6219"/>
                </a:lnTo>
                <a:lnTo>
                  <a:pt x="27687" y="2764"/>
                </a:lnTo>
                <a:lnTo>
                  <a:pt x="15699" y="546"/>
                </a:lnTo>
                <a:lnTo>
                  <a:pt x="13641" y="1422"/>
                </a:lnTo>
                <a:lnTo>
                  <a:pt x="12269" y="3065"/>
                </a:lnTo>
                <a:lnTo>
                  <a:pt x="10745" y="7712"/>
                </a:lnTo>
                <a:lnTo>
                  <a:pt x="9539" y="36234"/>
                </a:lnTo>
                <a:lnTo>
                  <a:pt x="14585" y="42604"/>
                </a:lnTo>
                <a:lnTo>
                  <a:pt x="19888" y="45393"/>
                </a:lnTo>
                <a:lnTo>
                  <a:pt x="22783" y="46137"/>
                </a:lnTo>
                <a:lnTo>
                  <a:pt x="25772" y="45574"/>
                </a:lnTo>
                <a:lnTo>
                  <a:pt x="35035" y="39727"/>
                </a:lnTo>
                <a:lnTo>
                  <a:pt x="41323" y="34237"/>
                </a:lnTo>
                <a:lnTo>
                  <a:pt x="44825" y="28270"/>
                </a:lnTo>
                <a:lnTo>
                  <a:pt x="47072" y="15815"/>
                </a:lnTo>
                <a:lnTo>
                  <a:pt x="44557" y="9498"/>
                </a:lnTo>
                <a:lnTo>
                  <a:pt x="42405" y="6332"/>
                </a:lnTo>
                <a:lnTo>
                  <a:pt x="39912" y="4221"/>
                </a:lnTo>
                <a:lnTo>
                  <a:pt x="34319" y="1876"/>
                </a:lnTo>
                <a:lnTo>
                  <a:pt x="25221" y="556"/>
                </a:lnTo>
                <a:lnTo>
                  <a:pt x="18971" y="3070"/>
                </a:lnTo>
                <a:lnTo>
                  <a:pt x="15822" y="5221"/>
                </a:lnTo>
                <a:lnTo>
                  <a:pt x="13723" y="7714"/>
                </a:lnTo>
                <a:lnTo>
                  <a:pt x="11390" y="13307"/>
                </a:lnTo>
                <a:lnTo>
                  <a:pt x="9573" y="41291"/>
                </a:lnTo>
                <a:lnTo>
                  <a:pt x="10615" y="43402"/>
                </a:lnTo>
                <a:lnTo>
                  <a:pt x="12369" y="44810"/>
                </a:lnTo>
                <a:lnTo>
                  <a:pt x="17730" y="47069"/>
                </a:lnTo>
                <a:lnTo>
                  <a:pt x="27135" y="31174"/>
                </a:lnTo>
                <a:lnTo>
                  <a:pt x="28148" y="24289"/>
                </a:lnTo>
                <a:lnTo>
                  <a:pt x="25563" y="18556"/>
                </a:lnTo>
                <a:lnTo>
                  <a:pt x="20337" y="11309"/>
                </a:lnTo>
                <a:lnTo>
                  <a:pt x="18850" y="11773"/>
                </a:lnTo>
                <a:lnTo>
                  <a:pt x="14375" y="15110"/>
                </a:lnTo>
                <a:lnTo>
                  <a:pt x="11681" y="20121"/>
                </a:lnTo>
                <a:lnTo>
                  <a:pt x="10962" y="22939"/>
                </a:lnTo>
                <a:lnTo>
                  <a:pt x="9425" y="24817"/>
                </a:lnTo>
                <a:lnTo>
                  <a:pt x="4895" y="26905"/>
                </a:lnTo>
                <a:lnTo>
                  <a:pt x="3263" y="29578"/>
                </a:lnTo>
                <a:lnTo>
                  <a:pt x="430" y="44830"/>
                </a:lnTo>
                <a:lnTo>
                  <a:pt x="3013" y="49205"/>
                </a:lnTo>
                <a:lnTo>
                  <a:pt x="5184" y="51853"/>
                </a:lnTo>
                <a:lnTo>
                  <a:pt x="10418" y="54796"/>
                </a:lnTo>
                <a:lnTo>
                  <a:pt x="22402" y="56685"/>
                </a:lnTo>
                <a:lnTo>
                  <a:pt x="28654" y="54121"/>
                </a:lnTo>
                <a:lnTo>
                  <a:pt x="31802" y="51956"/>
                </a:lnTo>
                <a:lnTo>
                  <a:pt x="35301" y="46728"/>
                </a:lnTo>
                <a:lnTo>
                  <a:pt x="37271" y="37835"/>
                </a:lnTo>
                <a:lnTo>
                  <a:pt x="37936" y="30404"/>
                </a:lnTo>
                <a:lnTo>
                  <a:pt x="32383" y="29388"/>
                </a:lnTo>
                <a:lnTo>
                  <a:pt x="11629" y="28623"/>
                </a:lnTo>
                <a:lnTo>
                  <a:pt x="5092" y="33646"/>
                </a:lnTo>
                <a:lnTo>
                  <a:pt x="2262" y="38942"/>
                </a:lnTo>
                <a:lnTo>
                  <a:pt x="1509" y="41837"/>
                </a:lnTo>
                <a:lnTo>
                  <a:pt x="2065" y="43766"/>
                </a:lnTo>
                <a:lnTo>
                  <a:pt x="9525" y="476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SMARTInkShape-2079"/>
          <p:cNvSpPr/>
          <p:nvPr>
            <p:custDataLst>
              <p:tags r:id="rId3"/>
            </p:custDataLst>
          </p:nvPr>
        </p:nvSpPr>
        <p:spPr>
          <a:xfrm>
            <a:off x="6010275" y="4573867"/>
            <a:ext cx="74206" cy="64809"/>
          </a:xfrm>
          <a:custGeom>
            <a:avLst/>
            <a:gdLst/>
            <a:ahLst/>
            <a:cxnLst/>
            <a:rect l="0" t="0" r="0" b="0"/>
            <a:pathLst>
              <a:path w="74206" h="64809">
                <a:moveTo>
                  <a:pt x="28575" y="36233"/>
                </a:moveTo>
                <a:lnTo>
                  <a:pt x="28575" y="36233"/>
                </a:lnTo>
                <a:lnTo>
                  <a:pt x="28575" y="26711"/>
                </a:lnTo>
                <a:lnTo>
                  <a:pt x="20374" y="18507"/>
                </a:lnTo>
                <a:lnTo>
                  <a:pt x="18874" y="19124"/>
                </a:lnTo>
                <a:lnTo>
                  <a:pt x="9652" y="26601"/>
                </a:lnTo>
                <a:lnTo>
                  <a:pt x="4506" y="26677"/>
                </a:lnTo>
                <a:lnTo>
                  <a:pt x="3004" y="27745"/>
                </a:lnTo>
                <a:lnTo>
                  <a:pt x="2003" y="29516"/>
                </a:lnTo>
                <a:lnTo>
                  <a:pt x="117" y="35840"/>
                </a:lnTo>
                <a:lnTo>
                  <a:pt x="0" y="63446"/>
                </a:lnTo>
                <a:lnTo>
                  <a:pt x="1058" y="63901"/>
                </a:lnTo>
                <a:lnTo>
                  <a:pt x="27124" y="64808"/>
                </a:lnTo>
                <a:lnTo>
                  <a:pt x="36649" y="56607"/>
                </a:lnTo>
                <a:lnTo>
                  <a:pt x="38872" y="47940"/>
                </a:lnTo>
                <a:lnTo>
                  <a:pt x="44560" y="39115"/>
                </a:lnTo>
                <a:lnTo>
                  <a:pt x="46263" y="32927"/>
                </a:lnTo>
                <a:lnTo>
                  <a:pt x="45659" y="29796"/>
                </a:lnTo>
                <a:lnTo>
                  <a:pt x="39906" y="17166"/>
                </a:lnTo>
                <a:lnTo>
                  <a:pt x="39305" y="13997"/>
                </a:lnTo>
                <a:lnTo>
                  <a:pt x="33401" y="4480"/>
                </a:lnTo>
                <a:lnTo>
                  <a:pt x="30734" y="3423"/>
                </a:lnTo>
                <a:lnTo>
                  <a:pt x="27898" y="3776"/>
                </a:lnTo>
                <a:lnTo>
                  <a:pt x="21924" y="5933"/>
                </a:lnTo>
                <a:lnTo>
                  <a:pt x="15742" y="6891"/>
                </a:lnTo>
                <a:lnTo>
                  <a:pt x="13669" y="8205"/>
                </a:lnTo>
                <a:lnTo>
                  <a:pt x="12288" y="10140"/>
                </a:lnTo>
                <a:lnTo>
                  <a:pt x="11367" y="12487"/>
                </a:lnTo>
                <a:lnTo>
                  <a:pt x="12869" y="15111"/>
                </a:lnTo>
                <a:lnTo>
                  <a:pt x="36039" y="34396"/>
                </a:lnTo>
                <a:lnTo>
                  <a:pt x="59378" y="36072"/>
                </a:lnTo>
                <a:lnTo>
                  <a:pt x="61810" y="35067"/>
                </a:lnTo>
                <a:lnTo>
                  <a:pt x="63431" y="33339"/>
                </a:lnTo>
                <a:lnTo>
                  <a:pt x="65234" y="28597"/>
                </a:lnTo>
                <a:lnTo>
                  <a:pt x="66485" y="13839"/>
                </a:lnTo>
                <a:lnTo>
                  <a:pt x="64432" y="10720"/>
                </a:lnTo>
                <a:lnTo>
                  <a:pt x="56506" y="4432"/>
                </a:lnTo>
                <a:lnTo>
                  <a:pt x="48749" y="933"/>
                </a:lnTo>
                <a:lnTo>
                  <a:pt x="45199" y="0"/>
                </a:lnTo>
                <a:lnTo>
                  <a:pt x="35611" y="1785"/>
                </a:lnTo>
                <a:lnTo>
                  <a:pt x="21135" y="8740"/>
                </a:lnTo>
                <a:lnTo>
                  <a:pt x="11818" y="15515"/>
                </a:lnTo>
                <a:lnTo>
                  <a:pt x="13365" y="22087"/>
                </a:lnTo>
                <a:lnTo>
                  <a:pt x="20188" y="34864"/>
                </a:lnTo>
                <a:lnTo>
                  <a:pt x="25907" y="40916"/>
                </a:lnTo>
                <a:lnTo>
                  <a:pt x="31975" y="43606"/>
                </a:lnTo>
                <a:lnTo>
                  <a:pt x="46398" y="45120"/>
                </a:lnTo>
                <a:lnTo>
                  <a:pt x="55195" y="42652"/>
                </a:lnTo>
                <a:lnTo>
                  <a:pt x="69464" y="32444"/>
                </a:lnTo>
                <a:lnTo>
                  <a:pt x="73206" y="26436"/>
                </a:lnTo>
                <a:lnTo>
                  <a:pt x="74205" y="23351"/>
                </a:lnTo>
                <a:lnTo>
                  <a:pt x="73811" y="20237"/>
                </a:lnTo>
                <a:lnTo>
                  <a:pt x="70553" y="13954"/>
                </a:lnTo>
                <a:lnTo>
                  <a:pt x="57710" y="4467"/>
                </a:lnTo>
                <a:lnTo>
                  <a:pt x="53290" y="3414"/>
                </a:lnTo>
                <a:lnTo>
                  <a:pt x="49285" y="3770"/>
                </a:lnTo>
                <a:lnTo>
                  <a:pt x="40309" y="6890"/>
                </a:lnTo>
                <a:lnTo>
                  <a:pt x="25036" y="20848"/>
                </a:lnTo>
                <a:lnTo>
                  <a:pt x="24099" y="23860"/>
                </a:lnTo>
                <a:lnTo>
                  <a:pt x="24533" y="26925"/>
                </a:lnTo>
                <a:lnTo>
                  <a:pt x="27837" y="33155"/>
                </a:lnTo>
                <a:lnTo>
                  <a:pt x="32833" y="39451"/>
                </a:lnTo>
                <a:lnTo>
                  <a:pt x="38582" y="42955"/>
                </a:lnTo>
                <a:lnTo>
                  <a:pt x="41596" y="43890"/>
                </a:lnTo>
                <a:lnTo>
                  <a:pt x="50590" y="42106"/>
                </a:lnTo>
                <a:lnTo>
                  <a:pt x="68554" y="37393"/>
                </a:lnTo>
                <a:lnTo>
                  <a:pt x="71103" y="34890"/>
                </a:lnTo>
                <a:lnTo>
                  <a:pt x="73935" y="26464"/>
                </a:lnTo>
                <a:lnTo>
                  <a:pt x="73632" y="22313"/>
                </a:lnTo>
                <a:lnTo>
                  <a:pt x="70472" y="14877"/>
                </a:lnTo>
                <a:lnTo>
                  <a:pt x="68148" y="12470"/>
                </a:lnTo>
                <a:lnTo>
                  <a:pt x="62742" y="9797"/>
                </a:lnTo>
                <a:lnTo>
                  <a:pt x="36183" y="7846"/>
                </a:lnTo>
                <a:lnTo>
                  <a:pt x="20716" y="12770"/>
                </a:lnTo>
                <a:lnTo>
                  <a:pt x="16985" y="16358"/>
                </a:lnTo>
                <a:lnTo>
                  <a:pt x="12841" y="25989"/>
                </a:lnTo>
                <a:lnTo>
                  <a:pt x="10507" y="38255"/>
                </a:lnTo>
                <a:lnTo>
                  <a:pt x="12784" y="45245"/>
                </a:lnTo>
                <a:lnTo>
                  <a:pt x="14872" y="48591"/>
                </a:lnTo>
                <a:lnTo>
                  <a:pt x="27924" y="58357"/>
                </a:lnTo>
                <a:lnTo>
                  <a:pt x="40142" y="62896"/>
                </a:lnTo>
                <a:lnTo>
                  <a:pt x="49943" y="61136"/>
                </a:lnTo>
                <a:lnTo>
                  <a:pt x="55521" y="59185"/>
                </a:lnTo>
                <a:lnTo>
                  <a:pt x="59239" y="56827"/>
                </a:lnTo>
                <a:lnTo>
                  <a:pt x="61718" y="54195"/>
                </a:lnTo>
                <a:lnTo>
                  <a:pt x="65696" y="47425"/>
                </a:lnTo>
                <a:lnTo>
                  <a:pt x="66385" y="41195"/>
                </a:lnTo>
                <a:lnTo>
                  <a:pt x="63724" y="35617"/>
                </a:lnTo>
                <a:lnTo>
                  <a:pt x="61533" y="32647"/>
                </a:lnTo>
                <a:lnTo>
                  <a:pt x="53453" y="29348"/>
                </a:lnTo>
                <a:lnTo>
                  <a:pt x="30798" y="26862"/>
                </a:lnTo>
                <a:lnTo>
                  <a:pt x="34291" y="26754"/>
                </a:lnTo>
                <a:lnTo>
                  <a:pt x="39229" y="23906"/>
                </a:lnTo>
                <a:lnTo>
                  <a:pt x="42027" y="21665"/>
                </a:lnTo>
                <a:lnTo>
                  <a:pt x="50780" y="19175"/>
                </a:lnTo>
                <a:lnTo>
                  <a:pt x="70070" y="17445"/>
                </a:lnTo>
                <a:lnTo>
                  <a:pt x="69996" y="17358"/>
                </a:lnTo>
                <a:lnTo>
                  <a:pt x="66675" y="1718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7" name="SMARTInkShape-Group356"/>
          <p:cNvGrpSpPr/>
          <p:nvPr/>
        </p:nvGrpSpPr>
        <p:grpSpPr>
          <a:xfrm>
            <a:off x="5248275" y="4029192"/>
            <a:ext cx="727739" cy="695209"/>
            <a:chOff x="5248275" y="4029192"/>
            <a:chExt cx="727739" cy="695209"/>
          </a:xfrm>
        </p:grpSpPr>
        <p:sp>
          <p:nvSpPr>
            <p:cNvPr id="702" name="SMARTInkShape-2080"/>
            <p:cNvSpPr/>
            <p:nvPr>
              <p:custDataLst>
                <p:tags r:id="rId80"/>
              </p:custDataLst>
            </p:nvPr>
          </p:nvSpPr>
          <p:spPr>
            <a:xfrm>
              <a:off x="5544335" y="4029192"/>
              <a:ext cx="54098" cy="85609"/>
            </a:xfrm>
            <a:custGeom>
              <a:avLst/>
              <a:gdLst/>
              <a:ahLst/>
              <a:cxnLst/>
              <a:rect l="0" t="0" r="0" b="0"/>
              <a:pathLst>
                <a:path w="54098" h="85609">
                  <a:moveTo>
                    <a:pt x="18265" y="9408"/>
                  </a:moveTo>
                  <a:lnTo>
                    <a:pt x="18265" y="9408"/>
                  </a:lnTo>
                  <a:lnTo>
                    <a:pt x="0" y="276"/>
                  </a:lnTo>
                  <a:lnTo>
                    <a:pt x="4503" y="0"/>
                  </a:lnTo>
                  <a:lnTo>
                    <a:pt x="9679" y="2757"/>
                  </a:lnTo>
                  <a:lnTo>
                    <a:pt x="44878" y="31355"/>
                  </a:lnTo>
                  <a:lnTo>
                    <a:pt x="51260" y="42446"/>
                  </a:lnTo>
                  <a:lnTo>
                    <a:pt x="54097" y="54430"/>
                  </a:lnTo>
                  <a:lnTo>
                    <a:pt x="52736" y="59531"/>
                  </a:lnTo>
                  <a:lnTo>
                    <a:pt x="37315" y="8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2081"/>
            <p:cNvSpPr/>
            <p:nvPr>
              <p:custDataLst>
                <p:tags r:id="rId81"/>
              </p:custDataLst>
            </p:nvPr>
          </p:nvSpPr>
          <p:spPr>
            <a:xfrm>
              <a:off x="5248275" y="4067175"/>
              <a:ext cx="333376" cy="133351"/>
            </a:xfrm>
            <a:custGeom>
              <a:avLst/>
              <a:gdLst/>
              <a:ahLst/>
              <a:cxnLst/>
              <a:rect l="0" t="0" r="0" b="0"/>
              <a:pathLst>
                <a:path w="333376" h="133351">
                  <a:moveTo>
                    <a:pt x="0" y="133350"/>
                  </a:moveTo>
                  <a:lnTo>
                    <a:pt x="0" y="133350"/>
                  </a:lnTo>
                  <a:lnTo>
                    <a:pt x="40098" y="117103"/>
                  </a:lnTo>
                  <a:lnTo>
                    <a:pt x="80931" y="101551"/>
                  </a:lnTo>
                  <a:lnTo>
                    <a:pt x="121781" y="88890"/>
                  </a:lnTo>
                  <a:lnTo>
                    <a:pt x="161522" y="76198"/>
                  </a:lnTo>
                  <a:lnTo>
                    <a:pt x="205068" y="60325"/>
                  </a:lnTo>
                  <a:lnTo>
                    <a:pt x="250958" y="47625"/>
                  </a:lnTo>
                  <a:lnTo>
                    <a:pt x="295711" y="30692"/>
                  </a:lnTo>
                  <a:lnTo>
                    <a:pt x="320804" y="15679"/>
                  </a:lnTo>
                  <a:lnTo>
                    <a:pt x="333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2082"/>
            <p:cNvSpPr/>
            <p:nvPr>
              <p:custDataLst>
                <p:tags r:id="rId82"/>
              </p:custDataLst>
            </p:nvPr>
          </p:nvSpPr>
          <p:spPr>
            <a:xfrm>
              <a:off x="5362575" y="4231385"/>
              <a:ext cx="403749" cy="245366"/>
            </a:xfrm>
            <a:custGeom>
              <a:avLst/>
              <a:gdLst/>
              <a:ahLst/>
              <a:cxnLst/>
              <a:rect l="0" t="0" r="0" b="0"/>
              <a:pathLst>
                <a:path w="403749" h="245366">
                  <a:moveTo>
                    <a:pt x="0" y="245365"/>
                  </a:moveTo>
                  <a:lnTo>
                    <a:pt x="0" y="245365"/>
                  </a:lnTo>
                  <a:lnTo>
                    <a:pt x="5056" y="245365"/>
                  </a:lnTo>
                  <a:lnTo>
                    <a:pt x="10361" y="242543"/>
                  </a:lnTo>
                  <a:lnTo>
                    <a:pt x="57750" y="213309"/>
                  </a:lnTo>
                  <a:lnTo>
                    <a:pt x="93683" y="195484"/>
                  </a:lnTo>
                  <a:lnTo>
                    <a:pt x="140684" y="176951"/>
                  </a:lnTo>
                  <a:lnTo>
                    <a:pt x="180542" y="156553"/>
                  </a:lnTo>
                  <a:lnTo>
                    <a:pt x="218989" y="138412"/>
                  </a:lnTo>
                  <a:lnTo>
                    <a:pt x="260142" y="116157"/>
                  </a:lnTo>
                  <a:lnTo>
                    <a:pt x="306981" y="95167"/>
                  </a:lnTo>
                  <a:lnTo>
                    <a:pt x="352535" y="67397"/>
                  </a:lnTo>
                  <a:lnTo>
                    <a:pt x="393023" y="33067"/>
                  </a:lnTo>
                  <a:lnTo>
                    <a:pt x="396927" y="23658"/>
                  </a:lnTo>
                  <a:lnTo>
                    <a:pt x="397968" y="18185"/>
                  </a:lnTo>
                  <a:lnTo>
                    <a:pt x="396545" y="13478"/>
                  </a:lnTo>
                  <a:lnTo>
                    <a:pt x="389320" y="5427"/>
                  </a:lnTo>
                  <a:lnTo>
                    <a:pt x="379054" y="1142"/>
                  </a:lnTo>
                  <a:lnTo>
                    <a:pt x="373352" y="0"/>
                  </a:lnTo>
                  <a:lnTo>
                    <a:pt x="361373" y="1552"/>
                  </a:lnTo>
                  <a:lnTo>
                    <a:pt x="343981" y="6907"/>
                  </a:lnTo>
                  <a:lnTo>
                    <a:pt x="384238" y="8293"/>
                  </a:lnTo>
                  <a:lnTo>
                    <a:pt x="392317" y="12294"/>
                  </a:lnTo>
                  <a:lnTo>
                    <a:pt x="402815" y="25553"/>
                  </a:lnTo>
                  <a:lnTo>
                    <a:pt x="403748" y="39721"/>
                  </a:lnTo>
                  <a:lnTo>
                    <a:pt x="390525" y="92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2083"/>
            <p:cNvSpPr/>
            <p:nvPr>
              <p:custDataLst>
                <p:tags r:id="rId83"/>
              </p:custDataLst>
            </p:nvPr>
          </p:nvSpPr>
          <p:spPr>
            <a:xfrm>
              <a:off x="5869857" y="4543817"/>
              <a:ext cx="54694" cy="132959"/>
            </a:xfrm>
            <a:custGeom>
              <a:avLst/>
              <a:gdLst/>
              <a:ahLst/>
              <a:cxnLst/>
              <a:rect l="0" t="0" r="0" b="0"/>
              <a:pathLst>
                <a:path w="54694" h="132959">
                  <a:moveTo>
                    <a:pt x="54693" y="9133"/>
                  </a:moveTo>
                  <a:lnTo>
                    <a:pt x="54693" y="9133"/>
                  </a:lnTo>
                  <a:lnTo>
                    <a:pt x="19978" y="932"/>
                  </a:lnTo>
                  <a:lnTo>
                    <a:pt x="5836" y="0"/>
                  </a:lnTo>
                  <a:lnTo>
                    <a:pt x="3073" y="928"/>
                  </a:lnTo>
                  <a:lnTo>
                    <a:pt x="1228" y="2605"/>
                  </a:lnTo>
                  <a:lnTo>
                    <a:pt x="0" y="4781"/>
                  </a:lnTo>
                  <a:lnTo>
                    <a:pt x="239" y="6232"/>
                  </a:lnTo>
                  <a:lnTo>
                    <a:pt x="1457" y="7199"/>
                  </a:lnTo>
                  <a:lnTo>
                    <a:pt x="3328" y="7844"/>
                  </a:lnTo>
                  <a:lnTo>
                    <a:pt x="23141" y="25422"/>
                  </a:lnTo>
                  <a:lnTo>
                    <a:pt x="51575" y="62778"/>
                  </a:lnTo>
                  <a:lnTo>
                    <a:pt x="53770" y="75357"/>
                  </a:lnTo>
                  <a:lnTo>
                    <a:pt x="53452" y="98571"/>
                  </a:lnTo>
                  <a:lnTo>
                    <a:pt x="47036" y="116185"/>
                  </a:lnTo>
                  <a:lnTo>
                    <a:pt x="35643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2084"/>
            <p:cNvSpPr/>
            <p:nvPr>
              <p:custDataLst>
                <p:tags r:id="rId84"/>
              </p:custDataLst>
            </p:nvPr>
          </p:nvSpPr>
          <p:spPr>
            <a:xfrm>
              <a:off x="5572125" y="4600575"/>
              <a:ext cx="403889" cy="123826"/>
            </a:xfrm>
            <a:custGeom>
              <a:avLst/>
              <a:gdLst/>
              <a:ahLst/>
              <a:cxnLst/>
              <a:rect l="0" t="0" r="0" b="0"/>
              <a:pathLst>
                <a:path w="403889" h="123826">
                  <a:moveTo>
                    <a:pt x="0" y="123825"/>
                  </a:moveTo>
                  <a:lnTo>
                    <a:pt x="0" y="123825"/>
                  </a:lnTo>
                  <a:lnTo>
                    <a:pt x="15210" y="122767"/>
                  </a:lnTo>
                  <a:lnTo>
                    <a:pt x="57567" y="107578"/>
                  </a:lnTo>
                  <a:lnTo>
                    <a:pt x="101825" y="92027"/>
                  </a:lnTo>
                  <a:lnTo>
                    <a:pt x="142589" y="77479"/>
                  </a:lnTo>
                  <a:lnTo>
                    <a:pt x="184133" y="61205"/>
                  </a:lnTo>
                  <a:lnTo>
                    <a:pt x="224008" y="51061"/>
                  </a:lnTo>
                  <a:lnTo>
                    <a:pt x="270301" y="38152"/>
                  </a:lnTo>
                  <a:lnTo>
                    <a:pt x="310567" y="25410"/>
                  </a:lnTo>
                  <a:lnTo>
                    <a:pt x="351900" y="20934"/>
                  </a:lnTo>
                  <a:lnTo>
                    <a:pt x="399162" y="10187"/>
                  </a:lnTo>
                  <a:lnTo>
                    <a:pt x="402632" y="9966"/>
                  </a:lnTo>
                  <a:lnTo>
                    <a:pt x="403888" y="8761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8" name="SMARTInkShape-2085"/>
          <p:cNvSpPr/>
          <p:nvPr>
            <p:custDataLst>
              <p:tags r:id="rId4"/>
            </p:custDataLst>
          </p:nvPr>
        </p:nvSpPr>
        <p:spPr>
          <a:xfrm>
            <a:off x="6334204" y="4310588"/>
            <a:ext cx="47119" cy="51853"/>
          </a:xfrm>
          <a:custGeom>
            <a:avLst/>
            <a:gdLst/>
            <a:ahLst/>
            <a:cxnLst/>
            <a:rect l="0" t="0" r="0" b="0"/>
            <a:pathLst>
              <a:path w="47119" h="51853">
                <a:moveTo>
                  <a:pt x="38021" y="13762"/>
                </a:moveTo>
                <a:lnTo>
                  <a:pt x="38021" y="13762"/>
                </a:lnTo>
                <a:lnTo>
                  <a:pt x="38021" y="4240"/>
                </a:lnTo>
                <a:lnTo>
                  <a:pt x="20305" y="4237"/>
                </a:lnTo>
                <a:lnTo>
                  <a:pt x="19860" y="5295"/>
                </a:lnTo>
                <a:lnTo>
                  <a:pt x="19366" y="9293"/>
                </a:lnTo>
                <a:lnTo>
                  <a:pt x="18176" y="10783"/>
                </a:lnTo>
                <a:lnTo>
                  <a:pt x="10804" y="13369"/>
                </a:lnTo>
                <a:lnTo>
                  <a:pt x="10049" y="16410"/>
                </a:lnTo>
                <a:lnTo>
                  <a:pt x="9446" y="42209"/>
                </a:lnTo>
                <a:lnTo>
                  <a:pt x="17647" y="50527"/>
                </a:lnTo>
                <a:lnTo>
                  <a:pt x="28069" y="51827"/>
                </a:lnTo>
                <a:lnTo>
                  <a:pt x="33426" y="51852"/>
                </a:lnTo>
                <a:lnTo>
                  <a:pt x="34959" y="50797"/>
                </a:lnTo>
                <a:lnTo>
                  <a:pt x="35979" y="49035"/>
                </a:lnTo>
                <a:lnTo>
                  <a:pt x="46904" y="14277"/>
                </a:lnTo>
                <a:lnTo>
                  <a:pt x="47118" y="10930"/>
                </a:lnTo>
                <a:lnTo>
                  <a:pt x="46202" y="8699"/>
                </a:lnTo>
                <a:lnTo>
                  <a:pt x="44534" y="7212"/>
                </a:lnTo>
                <a:lnTo>
                  <a:pt x="39858" y="5559"/>
                </a:lnTo>
                <a:lnTo>
                  <a:pt x="34252" y="4825"/>
                </a:lnTo>
                <a:lnTo>
                  <a:pt x="28231" y="7320"/>
                </a:lnTo>
                <a:lnTo>
                  <a:pt x="20800" y="12490"/>
                </a:lnTo>
                <a:lnTo>
                  <a:pt x="12786" y="27661"/>
                </a:lnTo>
                <a:lnTo>
                  <a:pt x="9885" y="45252"/>
                </a:lnTo>
                <a:lnTo>
                  <a:pt x="10798" y="47455"/>
                </a:lnTo>
                <a:lnTo>
                  <a:pt x="12463" y="48924"/>
                </a:lnTo>
                <a:lnTo>
                  <a:pt x="17137" y="50557"/>
                </a:lnTo>
                <a:lnTo>
                  <a:pt x="31848" y="51690"/>
                </a:lnTo>
                <a:lnTo>
                  <a:pt x="33905" y="50689"/>
                </a:lnTo>
                <a:lnTo>
                  <a:pt x="35277" y="48963"/>
                </a:lnTo>
                <a:lnTo>
                  <a:pt x="36801" y="44224"/>
                </a:lnTo>
                <a:lnTo>
                  <a:pt x="37973" y="16917"/>
                </a:lnTo>
                <a:lnTo>
                  <a:pt x="32355" y="12342"/>
                </a:lnTo>
                <a:lnTo>
                  <a:pt x="27893" y="9641"/>
                </a:lnTo>
                <a:lnTo>
                  <a:pt x="23862" y="8898"/>
                </a:lnTo>
                <a:lnTo>
                  <a:pt x="20115" y="9460"/>
                </a:lnTo>
                <a:lnTo>
                  <a:pt x="9784" y="12488"/>
                </a:lnTo>
                <a:lnTo>
                  <a:pt x="6497" y="12912"/>
                </a:lnTo>
                <a:lnTo>
                  <a:pt x="4304" y="14254"/>
                </a:lnTo>
                <a:lnTo>
                  <a:pt x="2844" y="16207"/>
                </a:lnTo>
                <a:lnTo>
                  <a:pt x="1220" y="21199"/>
                </a:lnTo>
                <a:lnTo>
                  <a:pt x="92" y="36130"/>
                </a:lnTo>
                <a:lnTo>
                  <a:pt x="2819" y="42401"/>
                </a:lnTo>
                <a:lnTo>
                  <a:pt x="5028" y="45554"/>
                </a:lnTo>
                <a:lnTo>
                  <a:pt x="10305" y="49059"/>
                </a:lnTo>
                <a:lnTo>
                  <a:pt x="13193" y="49994"/>
                </a:lnTo>
                <a:lnTo>
                  <a:pt x="16177" y="49558"/>
                </a:lnTo>
                <a:lnTo>
                  <a:pt x="22315" y="46252"/>
                </a:lnTo>
                <a:lnTo>
                  <a:pt x="31722" y="38441"/>
                </a:lnTo>
                <a:lnTo>
                  <a:pt x="35221" y="32491"/>
                </a:lnTo>
                <a:lnTo>
                  <a:pt x="36153" y="29423"/>
                </a:lnTo>
                <a:lnTo>
                  <a:pt x="35718" y="26321"/>
                </a:lnTo>
                <a:lnTo>
                  <a:pt x="30236" y="13734"/>
                </a:lnTo>
                <a:lnTo>
                  <a:pt x="29657" y="10568"/>
                </a:lnTo>
                <a:lnTo>
                  <a:pt x="23783" y="1056"/>
                </a:lnTo>
                <a:lnTo>
                  <a:pt x="20061" y="0"/>
                </a:lnTo>
                <a:lnTo>
                  <a:pt x="2991" y="3470"/>
                </a:lnTo>
                <a:lnTo>
                  <a:pt x="1969" y="4784"/>
                </a:lnTo>
                <a:lnTo>
                  <a:pt x="831" y="9067"/>
                </a:lnTo>
                <a:lnTo>
                  <a:pt x="0" y="34808"/>
                </a:lnTo>
                <a:lnTo>
                  <a:pt x="1033" y="37318"/>
                </a:lnTo>
                <a:lnTo>
                  <a:pt x="2779" y="38991"/>
                </a:lnTo>
                <a:lnTo>
                  <a:pt x="7541" y="40850"/>
                </a:lnTo>
                <a:lnTo>
                  <a:pt x="13185" y="41676"/>
                </a:lnTo>
                <a:lnTo>
                  <a:pt x="19222" y="39221"/>
                </a:lnTo>
                <a:lnTo>
                  <a:pt x="22312" y="37085"/>
                </a:lnTo>
                <a:lnTo>
                  <a:pt x="24374" y="33544"/>
                </a:lnTo>
                <a:lnTo>
                  <a:pt x="27953" y="16785"/>
                </a:lnTo>
                <a:lnTo>
                  <a:pt x="25434" y="12283"/>
                </a:lnTo>
                <a:lnTo>
                  <a:pt x="23279" y="9601"/>
                </a:lnTo>
                <a:lnTo>
                  <a:pt x="18064" y="6621"/>
                </a:lnTo>
                <a:lnTo>
                  <a:pt x="11148" y="4708"/>
                </a:lnTo>
                <a:lnTo>
                  <a:pt x="10581" y="5609"/>
                </a:lnTo>
                <a:lnTo>
                  <a:pt x="9595" y="17536"/>
                </a:lnTo>
                <a:lnTo>
                  <a:pt x="11662" y="19453"/>
                </a:lnTo>
                <a:lnTo>
                  <a:pt x="27366" y="25352"/>
                </a:lnTo>
                <a:lnTo>
                  <a:pt x="37397" y="32375"/>
                </a:lnTo>
                <a:lnTo>
                  <a:pt x="28496" y="3281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SMARTInkShape-2086"/>
          <p:cNvSpPr/>
          <p:nvPr>
            <p:custDataLst>
              <p:tags r:id="rId5"/>
            </p:custDataLst>
          </p:nvPr>
        </p:nvSpPr>
        <p:spPr>
          <a:xfrm>
            <a:off x="6173224" y="4850135"/>
            <a:ext cx="79336" cy="74171"/>
          </a:xfrm>
          <a:custGeom>
            <a:avLst/>
            <a:gdLst/>
            <a:ahLst/>
            <a:cxnLst/>
            <a:rect l="0" t="0" r="0" b="0"/>
            <a:pathLst>
              <a:path w="79336" h="74171">
                <a:moveTo>
                  <a:pt x="27551" y="36190"/>
                </a:moveTo>
                <a:lnTo>
                  <a:pt x="27551" y="36190"/>
                </a:lnTo>
                <a:lnTo>
                  <a:pt x="27551" y="26665"/>
                </a:lnTo>
                <a:lnTo>
                  <a:pt x="19350" y="34866"/>
                </a:lnTo>
                <a:lnTo>
                  <a:pt x="18060" y="45288"/>
                </a:lnTo>
                <a:lnTo>
                  <a:pt x="18026" y="72929"/>
                </a:lnTo>
                <a:lnTo>
                  <a:pt x="19084" y="73383"/>
                </a:lnTo>
                <a:lnTo>
                  <a:pt x="26227" y="74170"/>
                </a:lnTo>
                <a:lnTo>
                  <a:pt x="26668" y="73152"/>
                </a:lnTo>
                <a:lnTo>
                  <a:pt x="27158" y="69198"/>
                </a:lnTo>
                <a:lnTo>
                  <a:pt x="28347" y="67721"/>
                </a:lnTo>
                <a:lnTo>
                  <a:pt x="35718" y="65154"/>
                </a:lnTo>
                <a:lnTo>
                  <a:pt x="36473" y="62116"/>
                </a:lnTo>
                <a:lnTo>
                  <a:pt x="36674" y="59824"/>
                </a:lnTo>
                <a:lnTo>
                  <a:pt x="37865" y="58296"/>
                </a:lnTo>
                <a:lnTo>
                  <a:pt x="42014" y="56598"/>
                </a:lnTo>
                <a:lnTo>
                  <a:pt x="43542" y="55087"/>
                </a:lnTo>
                <a:lnTo>
                  <a:pt x="46199" y="47158"/>
                </a:lnTo>
                <a:lnTo>
                  <a:pt x="46601" y="18591"/>
                </a:lnTo>
                <a:lnTo>
                  <a:pt x="45543" y="18107"/>
                </a:lnTo>
                <a:lnTo>
                  <a:pt x="38400" y="17267"/>
                </a:lnTo>
                <a:lnTo>
                  <a:pt x="37664" y="14374"/>
                </a:lnTo>
                <a:lnTo>
                  <a:pt x="37469" y="12121"/>
                </a:lnTo>
                <a:lnTo>
                  <a:pt x="36280" y="11678"/>
                </a:lnTo>
                <a:lnTo>
                  <a:pt x="27953" y="16865"/>
                </a:lnTo>
                <a:lnTo>
                  <a:pt x="22613" y="17058"/>
                </a:lnTo>
                <a:lnTo>
                  <a:pt x="21085" y="18143"/>
                </a:lnTo>
                <a:lnTo>
                  <a:pt x="20065" y="19926"/>
                </a:lnTo>
                <a:lnTo>
                  <a:pt x="18629" y="27491"/>
                </a:lnTo>
                <a:lnTo>
                  <a:pt x="18428" y="30390"/>
                </a:lnTo>
                <a:lnTo>
                  <a:pt x="21027" y="36435"/>
                </a:lnTo>
                <a:lnTo>
                  <a:pt x="23202" y="39528"/>
                </a:lnTo>
                <a:lnTo>
                  <a:pt x="28440" y="42965"/>
                </a:lnTo>
                <a:lnTo>
                  <a:pt x="40162" y="44901"/>
                </a:lnTo>
                <a:lnTo>
                  <a:pt x="58029" y="45555"/>
                </a:lnTo>
                <a:lnTo>
                  <a:pt x="60570" y="44549"/>
                </a:lnTo>
                <a:lnTo>
                  <a:pt x="62264" y="42821"/>
                </a:lnTo>
                <a:lnTo>
                  <a:pt x="64145" y="38079"/>
                </a:lnTo>
                <a:lnTo>
                  <a:pt x="65454" y="23321"/>
                </a:lnTo>
                <a:lnTo>
                  <a:pt x="62741" y="17064"/>
                </a:lnTo>
                <a:lnTo>
                  <a:pt x="60535" y="13914"/>
                </a:lnTo>
                <a:lnTo>
                  <a:pt x="56949" y="11815"/>
                </a:lnTo>
                <a:lnTo>
                  <a:pt x="47319" y="9482"/>
                </a:lnTo>
                <a:lnTo>
                  <a:pt x="42847" y="9918"/>
                </a:lnTo>
                <a:lnTo>
                  <a:pt x="35054" y="13224"/>
                </a:lnTo>
                <a:lnTo>
                  <a:pt x="24718" y="21036"/>
                </a:lnTo>
                <a:lnTo>
                  <a:pt x="21001" y="29808"/>
                </a:lnTo>
                <a:lnTo>
                  <a:pt x="20009" y="35111"/>
                </a:lnTo>
                <a:lnTo>
                  <a:pt x="20406" y="38645"/>
                </a:lnTo>
                <a:lnTo>
                  <a:pt x="21730" y="41001"/>
                </a:lnTo>
                <a:lnTo>
                  <a:pt x="31458" y="49840"/>
                </a:lnTo>
                <a:lnTo>
                  <a:pt x="40223" y="52840"/>
                </a:lnTo>
                <a:lnTo>
                  <a:pt x="45525" y="53640"/>
                </a:lnTo>
                <a:lnTo>
                  <a:pt x="54237" y="51707"/>
                </a:lnTo>
                <a:lnTo>
                  <a:pt x="58042" y="49710"/>
                </a:lnTo>
                <a:lnTo>
                  <a:pt x="78241" y="24607"/>
                </a:lnTo>
                <a:lnTo>
                  <a:pt x="79335" y="21060"/>
                </a:lnTo>
                <a:lnTo>
                  <a:pt x="79008" y="17636"/>
                </a:lnTo>
                <a:lnTo>
                  <a:pt x="75821" y="11011"/>
                </a:lnTo>
                <a:lnTo>
                  <a:pt x="70877" y="4538"/>
                </a:lnTo>
                <a:lnTo>
                  <a:pt x="65151" y="955"/>
                </a:lnTo>
                <a:lnTo>
                  <a:pt x="62143" y="0"/>
                </a:lnTo>
                <a:lnTo>
                  <a:pt x="53157" y="1761"/>
                </a:lnTo>
                <a:lnTo>
                  <a:pt x="47796" y="3713"/>
                </a:lnTo>
                <a:lnTo>
                  <a:pt x="44223" y="6071"/>
                </a:lnTo>
                <a:lnTo>
                  <a:pt x="40253" y="11516"/>
                </a:lnTo>
                <a:lnTo>
                  <a:pt x="32961" y="25586"/>
                </a:lnTo>
                <a:lnTo>
                  <a:pt x="32216" y="30179"/>
                </a:lnTo>
                <a:lnTo>
                  <a:pt x="32777" y="34300"/>
                </a:lnTo>
                <a:lnTo>
                  <a:pt x="34211" y="38105"/>
                </a:lnTo>
                <a:lnTo>
                  <a:pt x="36225" y="40641"/>
                </a:lnTo>
                <a:lnTo>
                  <a:pt x="41282" y="43460"/>
                </a:lnTo>
                <a:lnTo>
                  <a:pt x="56262" y="45419"/>
                </a:lnTo>
                <a:lnTo>
                  <a:pt x="59392" y="45518"/>
                </a:lnTo>
                <a:lnTo>
                  <a:pt x="61479" y="44524"/>
                </a:lnTo>
                <a:lnTo>
                  <a:pt x="62869" y="42805"/>
                </a:lnTo>
                <a:lnTo>
                  <a:pt x="64414" y="38071"/>
                </a:lnTo>
                <a:lnTo>
                  <a:pt x="65488" y="28376"/>
                </a:lnTo>
                <a:lnTo>
                  <a:pt x="55489" y="27172"/>
                </a:lnTo>
                <a:lnTo>
                  <a:pt x="44178" y="26815"/>
                </a:lnTo>
                <a:lnTo>
                  <a:pt x="37410" y="29554"/>
                </a:lnTo>
                <a:lnTo>
                  <a:pt x="34124" y="31767"/>
                </a:lnTo>
                <a:lnTo>
                  <a:pt x="31933" y="34300"/>
                </a:lnTo>
                <a:lnTo>
                  <a:pt x="29498" y="39937"/>
                </a:lnTo>
                <a:lnTo>
                  <a:pt x="29906" y="41862"/>
                </a:lnTo>
                <a:lnTo>
                  <a:pt x="31239" y="43146"/>
                </a:lnTo>
                <a:lnTo>
                  <a:pt x="33184" y="44002"/>
                </a:lnTo>
                <a:lnTo>
                  <a:pt x="58193" y="45565"/>
                </a:lnTo>
                <a:lnTo>
                  <a:pt x="65158" y="42826"/>
                </a:lnTo>
                <a:lnTo>
                  <a:pt x="68499" y="40613"/>
                </a:lnTo>
                <a:lnTo>
                  <a:pt x="70724" y="38080"/>
                </a:lnTo>
                <a:lnTo>
                  <a:pt x="73197" y="32443"/>
                </a:lnTo>
                <a:lnTo>
                  <a:pt x="74590" y="23321"/>
                </a:lnTo>
                <a:lnTo>
                  <a:pt x="72669" y="20202"/>
                </a:lnTo>
                <a:lnTo>
                  <a:pt x="64889" y="13914"/>
                </a:lnTo>
                <a:lnTo>
                  <a:pt x="43553" y="9482"/>
                </a:lnTo>
                <a:lnTo>
                  <a:pt x="31841" y="11267"/>
                </a:lnTo>
                <a:lnTo>
                  <a:pt x="10642" y="21036"/>
                </a:lnTo>
                <a:lnTo>
                  <a:pt x="6753" y="25029"/>
                </a:lnTo>
                <a:lnTo>
                  <a:pt x="2433" y="35111"/>
                </a:lnTo>
                <a:lnTo>
                  <a:pt x="0" y="47629"/>
                </a:lnTo>
                <a:lnTo>
                  <a:pt x="2252" y="54680"/>
                </a:lnTo>
                <a:lnTo>
                  <a:pt x="7267" y="62773"/>
                </a:lnTo>
                <a:lnTo>
                  <a:pt x="26238" y="64503"/>
                </a:lnTo>
                <a:lnTo>
                  <a:pt x="29850" y="64590"/>
                </a:lnTo>
                <a:lnTo>
                  <a:pt x="32259" y="63590"/>
                </a:lnTo>
                <a:lnTo>
                  <a:pt x="33865" y="61865"/>
                </a:lnTo>
                <a:lnTo>
                  <a:pt x="36707" y="57126"/>
                </a:lnTo>
                <a:lnTo>
                  <a:pt x="45089" y="47427"/>
                </a:lnTo>
                <a:lnTo>
                  <a:pt x="46153" y="41166"/>
                </a:lnTo>
                <a:lnTo>
                  <a:pt x="45244" y="40566"/>
                </a:lnTo>
                <a:lnTo>
                  <a:pt x="43579" y="41224"/>
                </a:lnTo>
                <a:lnTo>
                  <a:pt x="37456" y="45453"/>
                </a:lnTo>
                <a:lnTo>
                  <a:pt x="42246" y="45637"/>
                </a:lnTo>
                <a:lnTo>
                  <a:pt x="47487" y="42858"/>
                </a:lnTo>
                <a:lnTo>
                  <a:pt x="53345" y="39154"/>
                </a:lnTo>
                <a:lnTo>
                  <a:pt x="59476" y="37507"/>
                </a:lnTo>
                <a:lnTo>
                  <a:pt x="61535" y="36010"/>
                </a:lnTo>
                <a:lnTo>
                  <a:pt x="62907" y="33953"/>
                </a:lnTo>
                <a:lnTo>
                  <a:pt x="65491" y="27092"/>
                </a:lnTo>
                <a:lnTo>
                  <a:pt x="65651" y="761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6" name="SMARTInkShape-Group359"/>
          <p:cNvGrpSpPr/>
          <p:nvPr/>
        </p:nvGrpSpPr>
        <p:grpSpPr>
          <a:xfrm>
            <a:off x="6014312" y="3676650"/>
            <a:ext cx="867795" cy="1924051"/>
            <a:chOff x="6014312" y="3676650"/>
            <a:chExt cx="867795" cy="1924051"/>
          </a:xfrm>
        </p:grpSpPr>
        <p:sp>
          <p:nvSpPr>
            <p:cNvPr id="710" name="SMARTInkShape-2087"/>
            <p:cNvSpPr/>
            <p:nvPr>
              <p:custDataLst>
                <p:tags r:id="rId54"/>
              </p:custDataLst>
            </p:nvPr>
          </p:nvSpPr>
          <p:spPr>
            <a:xfrm>
              <a:off x="6858000" y="367665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47625"/>
                  </a:moveTo>
                  <a:lnTo>
                    <a:pt x="19050" y="47625"/>
                  </a:lnTo>
                  <a:lnTo>
                    <a:pt x="8937" y="3751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2088"/>
            <p:cNvSpPr/>
            <p:nvPr>
              <p:custDataLst>
                <p:tags r:id="rId55"/>
              </p:custDataLst>
            </p:nvPr>
          </p:nvSpPr>
          <p:spPr>
            <a:xfrm>
              <a:off x="6877050" y="3933825"/>
              <a:ext cx="5057" cy="47626"/>
            </a:xfrm>
            <a:custGeom>
              <a:avLst/>
              <a:gdLst/>
              <a:ahLst/>
              <a:cxnLst/>
              <a:rect l="0" t="0" r="0" b="0"/>
              <a:pathLst>
                <a:path w="5057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2569"/>
                  </a:lnTo>
                  <a:lnTo>
                    <a:pt x="4717" y="3162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2089"/>
            <p:cNvSpPr/>
            <p:nvPr>
              <p:custDataLst>
                <p:tags r:id="rId56"/>
              </p:custDataLst>
            </p:nvPr>
          </p:nvSpPr>
          <p:spPr>
            <a:xfrm>
              <a:off x="6819900" y="4267200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0" y="85725"/>
                  </a:moveTo>
                  <a:lnTo>
                    <a:pt x="0" y="85725"/>
                  </a:lnTo>
                  <a:lnTo>
                    <a:pt x="6545" y="70515"/>
                  </a:lnTo>
                  <a:lnTo>
                    <a:pt x="9701" y="5429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2090"/>
            <p:cNvSpPr/>
            <p:nvPr>
              <p:custDataLst>
                <p:tags r:id="rId57"/>
              </p:custDataLst>
            </p:nvPr>
          </p:nvSpPr>
          <p:spPr>
            <a:xfrm>
              <a:off x="6743700" y="4572000"/>
              <a:ext cx="19051" cy="219076"/>
            </a:xfrm>
            <a:custGeom>
              <a:avLst/>
              <a:gdLst/>
              <a:ahLst/>
              <a:cxnLst/>
              <a:rect l="0" t="0" r="0" b="0"/>
              <a:pathLst>
                <a:path w="19051" h="219076">
                  <a:moveTo>
                    <a:pt x="0" y="219075"/>
                  </a:moveTo>
                  <a:lnTo>
                    <a:pt x="0" y="219075"/>
                  </a:lnTo>
                  <a:lnTo>
                    <a:pt x="0" y="172912"/>
                  </a:lnTo>
                  <a:lnTo>
                    <a:pt x="0" y="128583"/>
                  </a:lnTo>
                  <a:lnTo>
                    <a:pt x="7538" y="84365"/>
                  </a:lnTo>
                  <a:lnTo>
                    <a:pt x="10321" y="4446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2091"/>
            <p:cNvSpPr/>
            <p:nvPr>
              <p:custDataLst>
                <p:tags r:id="rId58"/>
              </p:custDataLst>
            </p:nvPr>
          </p:nvSpPr>
          <p:spPr>
            <a:xfrm>
              <a:off x="6705600" y="49434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85725"/>
                  </a:moveTo>
                  <a:lnTo>
                    <a:pt x="0" y="85725"/>
                  </a:lnTo>
                  <a:lnTo>
                    <a:pt x="0" y="38666"/>
                  </a:lnTo>
                  <a:lnTo>
                    <a:pt x="1058" y="2988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2092"/>
            <p:cNvSpPr/>
            <p:nvPr>
              <p:custDataLst>
                <p:tags r:id="rId59"/>
              </p:custDataLst>
            </p:nvPr>
          </p:nvSpPr>
          <p:spPr>
            <a:xfrm>
              <a:off x="6610350" y="526732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85725"/>
                  </a:moveTo>
                  <a:lnTo>
                    <a:pt x="0" y="85725"/>
                  </a:lnTo>
                  <a:lnTo>
                    <a:pt x="5056" y="80669"/>
                  </a:lnTo>
                  <a:lnTo>
                    <a:pt x="7538" y="72542"/>
                  </a:lnTo>
                  <a:lnTo>
                    <a:pt x="10506" y="2631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2093"/>
            <p:cNvSpPr/>
            <p:nvPr>
              <p:custDataLst>
                <p:tags r:id="rId60"/>
              </p:custDataLst>
            </p:nvPr>
          </p:nvSpPr>
          <p:spPr>
            <a:xfrm>
              <a:off x="6543675" y="5543550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1058" y="50605"/>
                  </a:lnTo>
                  <a:lnTo>
                    <a:pt x="2822" y="49611"/>
                  </a:lnTo>
                  <a:lnTo>
                    <a:pt x="5056" y="48949"/>
                  </a:lnTo>
                  <a:lnTo>
                    <a:pt x="13257" y="42961"/>
                  </a:lnTo>
                  <a:lnTo>
                    <a:pt x="16475" y="34616"/>
                  </a:lnTo>
                  <a:lnTo>
                    <a:pt x="18963" y="2491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2094"/>
            <p:cNvSpPr/>
            <p:nvPr>
              <p:custDataLst>
                <p:tags r:id="rId61"/>
              </p:custDataLst>
            </p:nvPr>
          </p:nvSpPr>
          <p:spPr>
            <a:xfrm>
              <a:off x="6638925" y="37719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2095"/>
            <p:cNvSpPr/>
            <p:nvPr>
              <p:custDataLst>
                <p:tags r:id="rId62"/>
              </p:custDataLst>
            </p:nvPr>
          </p:nvSpPr>
          <p:spPr>
            <a:xfrm>
              <a:off x="6543675" y="407670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66675"/>
                  </a:moveTo>
                  <a:lnTo>
                    <a:pt x="0" y="6667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2096"/>
            <p:cNvSpPr/>
            <p:nvPr>
              <p:custDataLst>
                <p:tags r:id="rId63"/>
              </p:custDataLst>
            </p:nvPr>
          </p:nvSpPr>
          <p:spPr>
            <a:xfrm>
              <a:off x="6505575" y="440055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123825"/>
                  </a:moveTo>
                  <a:lnTo>
                    <a:pt x="9525" y="123825"/>
                  </a:lnTo>
                  <a:lnTo>
                    <a:pt x="8467" y="102070"/>
                  </a:lnTo>
                  <a:lnTo>
                    <a:pt x="883" y="5699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2097"/>
            <p:cNvSpPr/>
            <p:nvPr>
              <p:custDataLst>
                <p:tags r:id="rId64"/>
              </p:custDataLst>
            </p:nvPr>
          </p:nvSpPr>
          <p:spPr>
            <a:xfrm>
              <a:off x="6486525" y="476250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66675"/>
                  </a:moveTo>
                  <a:lnTo>
                    <a:pt x="0" y="66675"/>
                  </a:lnTo>
                  <a:lnTo>
                    <a:pt x="0" y="2189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2098"/>
            <p:cNvSpPr/>
            <p:nvPr>
              <p:custDataLst>
                <p:tags r:id="rId65"/>
              </p:custDataLst>
            </p:nvPr>
          </p:nvSpPr>
          <p:spPr>
            <a:xfrm>
              <a:off x="6438900" y="50196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76200"/>
                  </a:moveTo>
                  <a:lnTo>
                    <a:pt x="0" y="76200"/>
                  </a:lnTo>
                  <a:lnTo>
                    <a:pt x="0" y="3642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2099"/>
            <p:cNvSpPr/>
            <p:nvPr>
              <p:custDataLst>
                <p:tags r:id="rId66"/>
              </p:custDataLst>
            </p:nvPr>
          </p:nvSpPr>
          <p:spPr>
            <a:xfrm>
              <a:off x="6391275" y="527685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66675"/>
                  </a:moveTo>
                  <a:lnTo>
                    <a:pt x="0" y="66675"/>
                  </a:lnTo>
                  <a:lnTo>
                    <a:pt x="5056" y="61619"/>
                  </a:lnTo>
                  <a:lnTo>
                    <a:pt x="7539" y="5631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2100"/>
            <p:cNvSpPr/>
            <p:nvPr>
              <p:custDataLst>
                <p:tags r:id="rId67"/>
              </p:custDataLst>
            </p:nvPr>
          </p:nvSpPr>
          <p:spPr>
            <a:xfrm>
              <a:off x="6353568" y="5505450"/>
              <a:ext cx="9133" cy="57151"/>
            </a:xfrm>
            <a:custGeom>
              <a:avLst/>
              <a:gdLst/>
              <a:ahLst/>
              <a:cxnLst/>
              <a:rect l="0" t="0" r="0" b="0"/>
              <a:pathLst>
                <a:path w="9133" h="57151">
                  <a:moveTo>
                    <a:pt x="9132" y="57150"/>
                  </a:moveTo>
                  <a:lnTo>
                    <a:pt x="9132" y="57150"/>
                  </a:lnTo>
                  <a:lnTo>
                    <a:pt x="931" y="40748"/>
                  </a:lnTo>
                  <a:lnTo>
                    <a:pt x="0" y="33829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2101"/>
            <p:cNvSpPr/>
            <p:nvPr>
              <p:custDataLst>
                <p:tags r:id="rId68"/>
              </p:custDataLst>
            </p:nvPr>
          </p:nvSpPr>
          <p:spPr>
            <a:xfrm>
              <a:off x="6372225" y="38195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8467" y="228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2102"/>
            <p:cNvSpPr/>
            <p:nvPr>
              <p:custDataLst>
                <p:tags r:id="rId69"/>
              </p:custDataLst>
            </p:nvPr>
          </p:nvSpPr>
          <p:spPr>
            <a:xfrm>
              <a:off x="6334125" y="413385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85725"/>
                  </a:moveTo>
                  <a:lnTo>
                    <a:pt x="0" y="857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2103"/>
            <p:cNvSpPr/>
            <p:nvPr>
              <p:custDataLst>
                <p:tags r:id="rId70"/>
              </p:custDataLst>
            </p:nvPr>
          </p:nvSpPr>
          <p:spPr>
            <a:xfrm>
              <a:off x="6296025" y="443865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66675"/>
                  </a:moveTo>
                  <a:lnTo>
                    <a:pt x="0" y="666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2104"/>
            <p:cNvSpPr/>
            <p:nvPr>
              <p:custDataLst>
                <p:tags r:id="rId71"/>
              </p:custDataLst>
            </p:nvPr>
          </p:nvSpPr>
          <p:spPr>
            <a:xfrm>
              <a:off x="6238875" y="47339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2484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2105"/>
            <p:cNvSpPr/>
            <p:nvPr>
              <p:custDataLst>
                <p:tags r:id="rId72"/>
              </p:custDataLst>
            </p:nvPr>
          </p:nvSpPr>
          <p:spPr>
            <a:xfrm>
              <a:off x="6200775" y="5019675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0" y="171450"/>
                  </a:moveTo>
                  <a:lnTo>
                    <a:pt x="0" y="171450"/>
                  </a:lnTo>
                  <a:lnTo>
                    <a:pt x="0" y="125315"/>
                  </a:lnTo>
                  <a:lnTo>
                    <a:pt x="0" y="81725"/>
                  </a:lnTo>
                  <a:lnTo>
                    <a:pt x="1058" y="4226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2106"/>
            <p:cNvSpPr/>
            <p:nvPr>
              <p:custDataLst>
                <p:tags r:id="rId73"/>
              </p:custDataLst>
            </p:nvPr>
          </p:nvSpPr>
          <p:spPr>
            <a:xfrm>
              <a:off x="6172200" y="5353050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0" y="161925"/>
                  </a:moveTo>
                  <a:lnTo>
                    <a:pt x="0" y="161925"/>
                  </a:lnTo>
                  <a:lnTo>
                    <a:pt x="1058" y="124850"/>
                  </a:lnTo>
                  <a:lnTo>
                    <a:pt x="13257" y="84607"/>
                  </a:lnTo>
                  <a:lnTo>
                    <a:pt x="17905" y="4297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2107"/>
            <p:cNvSpPr/>
            <p:nvPr>
              <p:custDataLst>
                <p:tags r:id="rId74"/>
              </p:custDataLst>
            </p:nvPr>
          </p:nvSpPr>
          <p:spPr>
            <a:xfrm>
              <a:off x="6153150" y="401002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57150"/>
                  </a:moveTo>
                  <a:lnTo>
                    <a:pt x="0" y="571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2108"/>
            <p:cNvSpPr/>
            <p:nvPr>
              <p:custDataLst>
                <p:tags r:id="rId75"/>
              </p:custDataLst>
            </p:nvPr>
          </p:nvSpPr>
          <p:spPr>
            <a:xfrm>
              <a:off x="6124575" y="42100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2109"/>
            <p:cNvSpPr/>
            <p:nvPr>
              <p:custDataLst>
                <p:tags r:id="rId76"/>
              </p:custDataLst>
            </p:nvPr>
          </p:nvSpPr>
          <p:spPr>
            <a:xfrm>
              <a:off x="6076950" y="44672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76200"/>
                  </a:moveTo>
                  <a:lnTo>
                    <a:pt x="0" y="76200"/>
                  </a:lnTo>
                  <a:lnTo>
                    <a:pt x="1058" y="59933"/>
                  </a:lnTo>
                  <a:lnTo>
                    <a:pt x="8201" y="1816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2110"/>
            <p:cNvSpPr/>
            <p:nvPr>
              <p:custDataLst>
                <p:tags r:id="rId77"/>
              </p:custDataLst>
            </p:nvPr>
          </p:nvSpPr>
          <p:spPr>
            <a:xfrm>
              <a:off x="6029325" y="47434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57150"/>
                  </a:moveTo>
                  <a:lnTo>
                    <a:pt x="0" y="57150"/>
                  </a:lnTo>
                  <a:lnTo>
                    <a:pt x="1058" y="3645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2111"/>
            <p:cNvSpPr/>
            <p:nvPr>
              <p:custDataLst>
                <p:tags r:id="rId78"/>
              </p:custDataLst>
            </p:nvPr>
          </p:nvSpPr>
          <p:spPr>
            <a:xfrm>
              <a:off x="6014312" y="5095875"/>
              <a:ext cx="5489" cy="133351"/>
            </a:xfrm>
            <a:custGeom>
              <a:avLst/>
              <a:gdLst/>
              <a:ahLst/>
              <a:cxnLst/>
              <a:rect l="0" t="0" r="0" b="0"/>
              <a:pathLst>
                <a:path w="5489" h="133351">
                  <a:moveTo>
                    <a:pt x="5488" y="133350"/>
                  </a:moveTo>
                  <a:lnTo>
                    <a:pt x="5488" y="133350"/>
                  </a:lnTo>
                  <a:lnTo>
                    <a:pt x="5488" y="87288"/>
                  </a:lnTo>
                  <a:lnTo>
                    <a:pt x="0" y="56635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2112"/>
            <p:cNvSpPr/>
            <p:nvPr>
              <p:custDataLst>
                <p:tags r:id="rId79"/>
              </p:custDataLst>
            </p:nvPr>
          </p:nvSpPr>
          <p:spPr>
            <a:xfrm>
              <a:off x="6029325" y="54483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7" name="SMARTInkShape-2113"/>
          <p:cNvSpPr/>
          <p:nvPr>
            <p:custDataLst>
              <p:tags r:id="rId6"/>
            </p:custDataLst>
          </p:nvPr>
        </p:nvSpPr>
        <p:spPr>
          <a:xfrm>
            <a:off x="6429375" y="4586170"/>
            <a:ext cx="56594" cy="52492"/>
          </a:xfrm>
          <a:custGeom>
            <a:avLst/>
            <a:gdLst/>
            <a:ahLst/>
            <a:cxnLst/>
            <a:rect l="0" t="0" r="0" b="0"/>
            <a:pathLst>
              <a:path w="56594" h="52492">
                <a:moveTo>
                  <a:pt x="9525" y="23930"/>
                </a:moveTo>
                <a:lnTo>
                  <a:pt x="9525" y="23930"/>
                </a:lnTo>
                <a:lnTo>
                  <a:pt x="9525" y="14405"/>
                </a:lnTo>
                <a:lnTo>
                  <a:pt x="9525" y="19461"/>
                </a:lnTo>
                <a:lnTo>
                  <a:pt x="8467" y="20950"/>
                </a:lnTo>
                <a:lnTo>
                  <a:pt x="6703" y="21944"/>
                </a:lnTo>
                <a:lnTo>
                  <a:pt x="4469" y="22606"/>
                </a:lnTo>
                <a:lnTo>
                  <a:pt x="2980" y="24106"/>
                </a:lnTo>
                <a:lnTo>
                  <a:pt x="34" y="33329"/>
                </a:lnTo>
                <a:lnTo>
                  <a:pt x="0" y="42585"/>
                </a:lnTo>
                <a:lnTo>
                  <a:pt x="30867" y="42977"/>
                </a:lnTo>
                <a:lnTo>
                  <a:pt x="37708" y="40157"/>
                </a:lnTo>
                <a:lnTo>
                  <a:pt x="41013" y="37923"/>
                </a:lnTo>
                <a:lnTo>
                  <a:pt x="44686" y="32618"/>
                </a:lnTo>
                <a:lnTo>
                  <a:pt x="46754" y="23682"/>
                </a:lnTo>
                <a:lnTo>
                  <a:pt x="47045" y="20590"/>
                </a:lnTo>
                <a:lnTo>
                  <a:pt x="46180" y="18528"/>
                </a:lnTo>
                <a:lnTo>
                  <a:pt x="44545" y="17154"/>
                </a:lnTo>
                <a:lnTo>
                  <a:pt x="42397" y="16237"/>
                </a:lnTo>
                <a:lnTo>
                  <a:pt x="40965" y="14568"/>
                </a:lnTo>
                <a:lnTo>
                  <a:pt x="39373" y="9892"/>
                </a:lnTo>
                <a:lnTo>
                  <a:pt x="37891" y="8221"/>
                </a:lnTo>
                <a:lnTo>
                  <a:pt x="33421" y="6365"/>
                </a:lnTo>
                <a:lnTo>
                  <a:pt x="30747" y="6928"/>
                </a:lnTo>
                <a:lnTo>
                  <a:pt x="18853" y="12615"/>
                </a:lnTo>
                <a:lnTo>
                  <a:pt x="15743" y="13211"/>
                </a:lnTo>
                <a:lnTo>
                  <a:pt x="13670" y="14667"/>
                </a:lnTo>
                <a:lnTo>
                  <a:pt x="12289" y="16697"/>
                </a:lnTo>
                <a:lnTo>
                  <a:pt x="10344" y="24609"/>
                </a:lnTo>
                <a:lnTo>
                  <a:pt x="10072" y="27558"/>
                </a:lnTo>
                <a:lnTo>
                  <a:pt x="12590" y="33656"/>
                </a:lnTo>
                <a:lnTo>
                  <a:pt x="17774" y="41138"/>
                </a:lnTo>
                <a:lnTo>
                  <a:pt x="28784" y="42434"/>
                </a:lnTo>
                <a:lnTo>
                  <a:pt x="36781" y="39915"/>
                </a:lnTo>
                <a:lnTo>
                  <a:pt x="52048" y="28777"/>
                </a:lnTo>
                <a:lnTo>
                  <a:pt x="54882" y="20440"/>
                </a:lnTo>
                <a:lnTo>
                  <a:pt x="55638" y="15253"/>
                </a:lnTo>
                <a:lnTo>
                  <a:pt x="55084" y="11795"/>
                </a:lnTo>
                <a:lnTo>
                  <a:pt x="53656" y="9490"/>
                </a:lnTo>
                <a:lnTo>
                  <a:pt x="51645" y="7954"/>
                </a:lnTo>
                <a:lnTo>
                  <a:pt x="49412" y="3424"/>
                </a:lnTo>
                <a:lnTo>
                  <a:pt x="48816" y="735"/>
                </a:lnTo>
                <a:lnTo>
                  <a:pt x="47361" y="0"/>
                </a:lnTo>
                <a:lnTo>
                  <a:pt x="45332" y="568"/>
                </a:lnTo>
                <a:lnTo>
                  <a:pt x="42923" y="2005"/>
                </a:lnTo>
                <a:lnTo>
                  <a:pt x="20835" y="7324"/>
                </a:lnTo>
                <a:lnTo>
                  <a:pt x="6702" y="18063"/>
                </a:lnTo>
                <a:lnTo>
                  <a:pt x="5527" y="22135"/>
                </a:lnTo>
                <a:lnTo>
                  <a:pt x="7043" y="32305"/>
                </a:lnTo>
                <a:lnTo>
                  <a:pt x="13846" y="44873"/>
                </a:lnTo>
                <a:lnTo>
                  <a:pt x="19560" y="49113"/>
                </a:lnTo>
                <a:lnTo>
                  <a:pt x="28726" y="51500"/>
                </a:lnTo>
                <a:lnTo>
                  <a:pt x="41305" y="52307"/>
                </a:lnTo>
                <a:lnTo>
                  <a:pt x="47639" y="49595"/>
                </a:lnTo>
                <a:lnTo>
                  <a:pt x="50808" y="47389"/>
                </a:lnTo>
                <a:lnTo>
                  <a:pt x="54332" y="42117"/>
                </a:lnTo>
                <a:lnTo>
                  <a:pt x="56314" y="33200"/>
                </a:lnTo>
                <a:lnTo>
                  <a:pt x="56593" y="30110"/>
                </a:lnTo>
                <a:lnTo>
                  <a:pt x="54080" y="23854"/>
                </a:lnTo>
                <a:lnTo>
                  <a:pt x="51930" y="20704"/>
                </a:lnTo>
                <a:lnTo>
                  <a:pt x="49437" y="18605"/>
                </a:lnTo>
                <a:lnTo>
                  <a:pt x="43844" y="16272"/>
                </a:lnTo>
                <a:lnTo>
                  <a:pt x="40871" y="16708"/>
                </a:lnTo>
                <a:lnTo>
                  <a:pt x="12715" y="31787"/>
                </a:lnTo>
                <a:lnTo>
                  <a:pt x="11652" y="33401"/>
                </a:lnTo>
                <a:lnTo>
                  <a:pt x="10156" y="40730"/>
                </a:lnTo>
                <a:lnTo>
                  <a:pt x="9804" y="46566"/>
                </a:lnTo>
                <a:lnTo>
                  <a:pt x="10770" y="48546"/>
                </a:lnTo>
                <a:lnTo>
                  <a:pt x="12472" y="49865"/>
                </a:lnTo>
                <a:lnTo>
                  <a:pt x="18243" y="51332"/>
                </a:lnTo>
                <a:lnTo>
                  <a:pt x="55167" y="52491"/>
                </a:lnTo>
                <a:lnTo>
                  <a:pt x="55828" y="51437"/>
                </a:lnTo>
                <a:lnTo>
                  <a:pt x="56563" y="47444"/>
                </a:lnTo>
                <a:lnTo>
                  <a:pt x="55700" y="45957"/>
                </a:lnTo>
                <a:lnTo>
                  <a:pt x="54067" y="44964"/>
                </a:lnTo>
                <a:lnTo>
                  <a:pt x="48371" y="43862"/>
                </a:lnTo>
                <a:lnTo>
                  <a:pt x="38784" y="43372"/>
                </a:lnTo>
                <a:lnTo>
                  <a:pt x="30290" y="45977"/>
                </a:lnTo>
                <a:lnTo>
                  <a:pt x="19244" y="52392"/>
                </a:lnTo>
                <a:lnTo>
                  <a:pt x="38100" y="4298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0" name="SMARTInkShape-Group361"/>
          <p:cNvGrpSpPr/>
          <p:nvPr/>
        </p:nvGrpSpPr>
        <p:grpSpPr>
          <a:xfrm>
            <a:off x="6372225" y="4962563"/>
            <a:ext cx="342867" cy="102848"/>
            <a:chOff x="6372225" y="4962563"/>
            <a:chExt cx="342867" cy="102848"/>
          </a:xfrm>
        </p:grpSpPr>
        <p:sp>
          <p:nvSpPr>
            <p:cNvPr id="738" name="SMARTInkShape-2114"/>
            <p:cNvSpPr/>
            <p:nvPr>
              <p:custDataLst>
                <p:tags r:id="rId52"/>
              </p:custDataLst>
            </p:nvPr>
          </p:nvSpPr>
          <p:spPr>
            <a:xfrm>
              <a:off x="6372225" y="4962563"/>
              <a:ext cx="74298" cy="57077"/>
            </a:xfrm>
            <a:custGeom>
              <a:avLst/>
              <a:gdLst/>
              <a:ahLst/>
              <a:cxnLst/>
              <a:rect l="0" t="0" r="0" b="0"/>
              <a:pathLst>
                <a:path w="74298" h="57077">
                  <a:moveTo>
                    <a:pt x="19050" y="38062"/>
                  </a:moveTo>
                  <a:lnTo>
                    <a:pt x="19050" y="38062"/>
                  </a:lnTo>
                  <a:lnTo>
                    <a:pt x="19050" y="23597"/>
                  </a:lnTo>
                  <a:lnTo>
                    <a:pt x="20108" y="22068"/>
                  </a:lnTo>
                  <a:lnTo>
                    <a:pt x="21872" y="21049"/>
                  </a:lnTo>
                  <a:lnTo>
                    <a:pt x="24106" y="20370"/>
                  </a:lnTo>
                  <a:lnTo>
                    <a:pt x="25595" y="18860"/>
                  </a:lnTo>
                  <a:lnTo>
                    <a:pt x="28573" y="9495"/>
                  </a:lnTo>
                  <a:lnTo>
                    <a:pt x="28575" y="1286"/>
                  </a:lnTo>
                  <a:lnTo>
                    <a:pt x="20374" y="8279"/>
                  </a:lnTo>
                  <a:lnTo>
                    <a:pt x="10965" y="9380"/>
                  </a:lnTo>
                  <a:lnTo>
                    <a:pt x="10485" y="10475"/>
                  </a:lnTo>
                  <a:lnTo>
                    <a:pt x="9952" y="14512"/>
                  </a:lnTo>
                  <a:lnTo>
                    <a:pt x="8751" y="16012"/>
                  </a:lnTo>
                  <a:lnTo>
                    <a:pt x="4595" y="17678"/>
                  </a:lnTo>
                  <a:lnTo>
                    <a:pt x="3062" y="19181"/>
                  </a:lnTo>
                  <a:lnTo>
                    <a:pt x="1362" y="23673"/>
                  </a:lnTo>
                  <a:lnTo>
                    <a:pt x="0" y="52513"/>
                  </a:lnTo>
                  <a:lnTo>
                    <a:pt x="1059" y="54047"/>
                  </a:lnTo>
                  <a:lnTo>
                    <a:pt x="2822" y="55068"/>
                  </a:lnTo>
                  <a:lnTo>
                    <a:pt x="9701" y="56843"/>
                  </a:lnTo>
                  <a:lnTo>
                    <a:pt x="17610" y="57076"/>
                  </a:lnTo>
                  <a:lnTo>
                    <a:pt x="27124" y="48908"/>
                  </a:lnTo>
                  <a:lnTo>
                    <a:pt x="35894" y="46789"/>
                  </a:lnTo>
                  <a:lnTo>
                    <a:pt x="44737" y="41118"/>
                  </a:lnTo>
                  <a:lnTo>
                    <a:pt x="50928" y="39420"/>
                  </a:lnTo>
                  <a:lnTo>
                    <a:pt x="53001" y="37910"/>
                  </a:lnTo>
                  <a:lnTo>
                    <a:pt x="54384" y="35844"/>
                  </a:lnTo>
                  <a:lnTo>
                    <a:pt x="56603" y="29980"/>
                  </a:lnTo>
                  <a:lnTo>
                    <a:pt x="57102" y="20463"/>
                  </a:lnTo>
                  <a:lnTo>
                    <a:pt x="62192" y="14386"/>
                  </a:lnTo>
                  <a:lnTo>
                    <a:pt x="62628" y="12753"/>
                  </a:lnTo>
                  <a:lnTo>
                    <a:pt x="61860" y="11664"/>
                  </a:lnTo>
                  <a:lnTo>
                    <a:pt x="60291" y="10938"/>
                  </a:lnTo>
                  <a:lnTo>
                    <a:pt x="59243" y="9396"/>
                  </a:lnTo>
                  <a:lnTo>
                    <a:pt x="57232" y="392"/>
                  </a:lnTo>
                  <a:lnTo>
                    <a:pt x="43900" y="0"/>
                  </a:lnTo>
                  <a:lnTo>
                    <a:pt x="37855" y="2801"/>
                  </a:lnTo>
                  <a:lnTo>
                    <a:pt x="25352" y="13222"/>
                  </a:lnTo>
                  <a:lnTo>
                    <a:pt x="24310" y="17269"/>
                  </a:lnTo>
                  <a:lnTo>
                    <a:pt x="27804" y="34907"/>
                  </a:lnTo>
                  <a:lnTo>
                    <a:pt x="30178" y="35958"/>
                  </a:lnTo>
                  <a:lnTo>
                    <a:pt x="60079" y="37980"/>
                  </a:lnTo>
                  <a:lnTo>
                    <a:pt x="66565" y="35203"/>
                  </a:lnTo>
                  <a:lnTo>
                    <a:pt x="69777" y="32981"/>
                  </a:lnTo>
                  <a:lnTo>
                    <a:pt x="73346" y="27690"/>
                  </a:lnTo>
                  <a:lnTo>
                    <a:pt x="74297" y="24797"/>
                  </a:lnTo>
                  <a:lnTo>
                    <a:pt x="73873" y="22869"/>
                  </a:lnTo>
                  <a:lnTo>
                    <a:pt x="72532" y="21584"/>
                  </a:lnTo>
                  <a:lnTo>
                    <a:pt x="68219" y="20155"/>
                  </a:lnTo>
                  <a:lnTo>
                    <a:pt x="53760" y="19162"/>
                  </a:lnTo>
                  <a:lnTo>
                    <a:pt x="47530" y="21901"/>
                  </a:lnTo>
                  <a:lnTo>
                    <a:pt x="34905" y="32284"/>
                  </a:lnTo>
                  <a:lnTo>
                    <a:pt x="31389" y="38315"/>
                  </a:lnTo>
                  <a:lnTo>
                    <a:pt x="30450" y="41406"/>
                  </a:lnTo>
                  <a:lnTo>
                    <a:pt x="30883" y="44525"/>
                  </a:lnTo>
                  <a:lnTo>
                    <a:pt x="34187" y="50813"/>
                  </a:lnTo>
                  <a:lnTo>
                    <a:pt x="37608" y="52912"/>
                  </a:lnTo>
                  <a:lnTo>
                    <a:pt x="56214" y="56743"/>
                  </a:lnTo>
                  <a:lnTo>
                    <a:pt x="61319" y="56948"/>
                  </a:lnTo>
                  <a:lnTo>
                    <a:pt x="67117" y="54217"/>
                  </a:lnTo>
                  <a:lnTo>
                    <a:pt x="70145" y="52007"/>
                  </a:lnTo>
                  <a:lnTo>
                    <a:pt x="71105" y="50534"/>
                  </a:lnTo>
                  <a:lnTo>
                    <a:pt x="70686" y="49552"/>
                  </a:lnTo>
                  <a:lnTo>
                    <a:pt x="67400" y="47402"/>
                  </a:lnTo>
                  <a:lnTo>
                    <a:pt x="59598" y="41299"/>
                  </a:lnTo>
                  <a:lnTo>
                    <a:pt x="53653" y="39502"/>
                  </a:lnTo>
                  <a:lnTo>
                    <a:pt x="24460" y="47232"/>
                  </a:lnTo>
                  <a:lnTo>
                    <a:pt x="23715" y="48409"/>
                  </a:lnTo>
                  <a:lnTo>
                    <a:pt x="24276" y="50252"/>
                  </a:lnTo>
                  <a:lnTo>
                    <a:pt x="25710" y="52539"/>
                  </a:lnTo>
                  <a:lnTo>
                    <a:pt x="27724" y="54063"/>
                  </a:lnTo>
                  <a:lnTo>
                    <a:pt x="32781" y="55757"/>
                  </a:lnTo>
                  <a:lnTo>
                    <a:pt x="64428" y="47944"/>
                  </a:lnTo>
                  <a:lnTo>
                    <a:pt x="64119" y="46767"/>
                  </a:lnTo>
                  <a:lnTo>
                    <a:pt x="60953" y="42637"/>
                  </a:lnTo>
                  <a:lnTo>
                    <a:pt x="58627" y="42170"/>
                  </a:lnTo>
                  <a:lnTo>
                    <a:pt x="56017" y="42918"/>
                  </a:lnTo>
                  <a:lnTo>
                    <a:pt x="53220" y="44474"/>
                  </a:lnTo>
                  <a:lnTo>
                    <a:pt x="28575" y="47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2115"/>
            <p:cNvSpPr/>
            <p:nvPr>
              <p:custDataLst>
                <p:tags r:id="rId53"/>
              </p:custDataLst>
            </p:nvPr>
          </p:nvSpPr>
          <p:spPr>
            <a:xfrm>
              <a:off x="6658518" y="5001054"/>
              <a:ext cx="56574" cy="64357"/>
            </a:xfrm>
            <a:custGeom>
              <a:avLst/>
              <a:gdLst/>
              <a:ahLst/>
              <a:cxnLst/>
              <a:rect l="0" t="0" r="0" b="0"/>
              <a:pathLst>
                <a:path w="56574" h="64357">
                  <a:moveTo>
                    <a:pt x="18507" y="28146"/>
                  </a:moveTo>
                  <a:lnTo>
                    <a:pt x="18507" y="28146"/>
                  </a:lnTo>
                  <a:lnTo>
                    <a:pt x="18507" y="23090"/>
                  </a:lnTo>
                  <a:lnTo>
                    <a:pt x="19565" y="21601"/>
                  </a:lnTo>
                  <a:lnTo>
                    <a:pt x="21329" y="20607"/>
                  </a:lnTo>
                  <a:lnTo>
                    <a:pt x="23563" y="19945"/>
                  </a:lnTo>
                  <a:lnTo>
                    <a:pt x="25052" y="18445"/>
                  </a:lnTo>
                  <a:lnTo>
                    <a:pt x="27639" y="10537"/>
                  </a:lnTo>
                  <a:lnTo>
                    <a:pt x="27998" y="1022"/>
                  </a:lnTo>
                  <a:lnTo>
                    <a:pt x="26951" y="538"/>
                  </a:lnTo>
                  <a:lnTo>
                    <a:pt x="22965" y="0"/>
                  </a:lnTo>
                  <a:lnTo>
                    <a:pt x="17666" y="2584"/>
                  </a:lnTo>
                  <a:lnTo>
                    <a:pt x="14772" y="4755"/>
                  </a:lnTo>
                  <a:lnTo>
                    <a:pt x="5641" y="17923"/>
                  </a:lnTo>
                  <a:lnTo>
                    <a:pt x="1290" y="30173"/>
                  </a:lnTo>
                  <a:lnTo>
                    <a:pt x="0" y="40506"/>
                  </a:lnTo>
                  <a:lnTo>
                    <a:pt x="1936" y="43793"/>
                  </a:lnTo>
                  <a:lnTo>
                    <a:pt x="12656" y="53479"/>
                  </a:lnTo>
                  <a:lnTo>
                    <a:pt x="17832" y="61992"/>
                  </a:lnTo>
                  <a:lnTo>
                    <a:pt x="22793" y="64356"/>
                  </a:lnTo>
                  <a:lnTo>
                    <a:pt x="31348" y="62583"/>
                  </a:lnTo>
                  <a:lnTo>
                    <a:pt x="36593" y="60629"/>
                  </a:lnTo>
                  <a:lnTo>
                    <a:pt x="45243" y="52814"/>
                  </a:lnTo>
                  <a:lnTo>
                    <a:pt x="51556" y="43343"/>
                  </a:lnTo>
                  <a:lnTo>
                    <a:pt x="54362" y="35606"/>
                  </a:lnTo>
                  <a:lnTo>
                    <a:pt x="52787" y="25817"/>
                  </a:lnTo>
                  <a:lnTo>
                    <a:pt x="50886" y="20244"/>
                  </a:lnTo>
                  <a:lnTo>
                    <a:pt x="48559" y="16528"/>
                  </a:lnTo>
                  <a:lnTo>
                    <a:pt x="45950" y="14050"/>
                  </a:lnTo>
                  <a:lnTo>
                    <a:pt x="40229" y="11299"/>
                  </a:lnTo>
                  <a:lnTo>
                    <a:pt x="24791" y="9386"/>
                  </a:lnTo>
                  <a:lnTo>
                    <a:pt x="18478" y="12047"/>
                  </a:lnTo>
                  <a:lnTo>
                    <a:pt x="15313" y="14238"/>
                  </a:lnTo>
                  <a:lnTo>
                    <a:pt x="13203" y="17816"/>
                  </a:lnTo>
                  <a:lnTo>
                    <a:pt x="10857" y="27436"/>
                  </a:lnTo>
                  <a:lnTo>
                    <a:pt x="11290" y="31905"/>
                  </a:lnTo>
                  <a:lnTo>
                    <a:pt x="14594" y="39695"/>
                  </a:lnTo>
                  <a:lnTo>
                    <a:pt x="22404" y="50030"/>
                  </a:lnTo>
                  <a:lnTo>
                    <a:pt x="28353" y="53746"/>
                  </a:lnTo>
                  <a:lnTo>
                    <a:pt x="45219" y="56546"/>
                  </a:lnTo>
                  <a:lnTo>
                    <a:pt x="45840" y="55547"/>
                  </a:lnTo>
                  <a:lnTo>
                    <a:pt x="47034" y="39383"/>
                  </a:lnTo>
                  <a:lnTo>
                    <a:pt x="47078" y="29620"/>
                  </a:lnTo>
                  <a:lnTo>
                    <a:pt x="48138" y="29129"/>
                  </a:lnTo>
                  <a:lnTo>
                    <a:pt x="52138" y="28583"/>
                  </a:lnTo>
                  <a:lnTo>
                    <a:pt x="53627" y="27379"/>
                  </a:lnTo>
                  <a:lnTo>
                    <a:pt x="56573" y="18741"/>
                  </a:lnTo>
                  <a:lnTo>
                    <a:pt x="47082" y="90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1" name="SMARTInkShape-2116"/>
          <p:cNvSpPr/>
          <p:nvPr>
            <p:custDataLst>
              <p:tags r:id="rId7"/>
            </p:custDataLst>
          </p:nvPr>
        </p:nvSpPr>
        <p:spPr>
          <a:xfrm>
            <a:off x="6686550" y="4714875"/>
            <a:ext cx="85726" cy="47626"/>
          </a:xfrm>
          <a:custGeom>
            <a:avLst/>
            <a:gdLst/>
            <a:ahLst/>
            <a:cxnLst/>
            <a:rect l="0" t="0" r="0" b="0"/>
            <a:pathLst>
              <a:path w="85726" h="47626">
                <a:moveTo>
                  <a:pt x="9525" y="19050"/>
                </a:moveTo>
                <a:lnTo>
                  <a:pt x="9525" y="19050"/>
                </a:lnTo>
                <a:lnTo>
                  <a:pt x="9525" y="9525"/>
                </a:lnTo>
                <a:lnTo>
                  <a:pt x="9525" y="17726"/>
                </a:lnTo>
                <a:lnTo>
                  <a:pt x="8467" y="18167"/>
                </a:lnTo>
                <a:lnTo>
                  <a:pt x="1325" y="18934"/>
                </a:lnTo>
                <a:lnTo>
                  <a:pt x="588" y="21820"/>
                </a:lnTo>
                <a:lnTo>
                  <a:pt x="0" y="37981"/>
                </a:lnTo>
                <a:lnTo>
                  <a:pt x="5056" y="38064"/>
                </a:lnTo>
                <a:lnTo>
                  <a:pt x="6545" y="39134"/>
                </a:lnTo>
                <a:lnTo>
                  <a:pt x="8200" y="43146"/>
                </a:lnTo>
                <a:lnTo>
                  <a:pt x="9701" y="44639"/>
                </a:lnTo>
                <a:lnTo>
                  <a:pt x="17610" y="47232"/>
                </a:lnTo>
                <a:lnTo>
                  <a:pt x="33594" y="47625"/>
                </a:lnTo>
                <a:lnTo>
                  <a:pt x="35096" y="46566"/>
                </a:lnTo>
                <a:lnTo>
                  <a:pt x="36097" y="44803"/>
                </a:lnTo>
                <a:lnTo>
                  <a:pt x="37983" y="38492"/>
                </a:lnTo>
                <a:lnTo>
                  <a:pt x="38100" y="10887"/>
                </a:lnTo>
                <a:lnTo>
                  <a:pt x="37042" y="10432"/>
                </a:lnTo>
                <a:lnTo>
                  <a:pt x="20409" y="9528"/>
                </a:lnTo>
                <a:lnTo>
                  <a:pt x="14396" y="14582"/>
                </a:lnTo>
                <a:lnTo>
                  <a:pt x="11690" y="19887"/>
                </a:lnTo>
                <a:lnTo>
                  <a:pt x="10968" y="22783"/>
                </a:lnTo>
                <a:lnTo>
                  <a:pt x="11546" y="24714"/>
                </a:lnTo>
                <a:lnTo>
                  <a:pt x="12989" y="26000"/>
                </a:lnTo>
                <a:lnTo>
                  <a:pt x="17414" y="28490"/>
                </a:lnTo>
                <a:lnTo>
                  <a:pt x="26897" y="36626"/>
                </a:lnTo>
                <a:lnTo>
                  <a:pt x="33134" y="37663"/>
                </a:lnTo>
                <a:lnTo>
                  <a:pt x="41685" y="37970"/>
                </a:lnTo>
                <a:lnTo>
                  <a:pt x="43665" y="36955"/>
                </a:lnTo>
                <a:lnTo>
                  <a:pt x="44986" y="35220"/>
                </a:lnTo>
                <a:lnTo>
                  <a:pt x="47510" y="30471"/>
                </a:lnTo>
                <a:lnTo>
                  <a:pt x="52160" y="24831"/>
                </a:lnTo>
                <a:lnTo>
                  <a:pt x="52765" y="22904"/>
                </a:lnTo>
                <a:lnTo>
                  <a:pt x="52110" y="21619"/>
                </a:lnTo>
                <a:lnTo>
                  <a:pt x="50616" y="20763"/>
                </a:lnTo>
                <a:lnTo>
                  <a:pt x="49619" y="19134"/>
                </a:lnTo>
                <a:lnTo>
                  <a:pt x="48511" y="14501"/>
                </a:lnTo>
                <a:lnTo>
                  <a:pt x="47158" y="12841"/>
                </a:lnTo>
                <a:lnTo>
                  <a:pt x="39501" y="9962"/>
                </a:lnTo>
                <a:lnTo>
                  <a:pt x="33459" y="14711"/>
                </a:lnTo>
                <a:lnTo>
                  <a:pt x="30745" y="19943"/>
                </a:lnTo>
                <a:lnTo>
                  <a:pt x="30022" y="22821"/>
                </a:lnTo>
                <a:lnTo>
                  <a:pt x="30598" y="25797"/>
                </a:lnTo>
                <a:lnTo>
                  <a:pt x="36304" y="38179"/>
                </a:lnTo>
                <a:lnTo>
                  <a:pt x="36902" y="41327"/>
                </a:lnTo>
                <a:lnTo>
                  <a:pt x="38360" y="43426"/>
                </a:lnTo>
                <a:lnTo>
                  <a:pt x="40390" y="44826"/>
                </a:lnTo>
                <a:lnTo>
                  <a:pt x="42802" y="45760"/>
                </a:lnTo>
                <a:lnTo>
                  <a:pt x="51126" y="43974"/>
                </a:lnTo>
                <a:lnTo>
                  <a:pt x="56309" y="42016"/>
                </a:lnTo>
                <a:lnTo>
                  <a:pt x="59765" y="39652"/>
                </a:lnTo>
                <a:lnTo>
                  <a:pt x="65685" y="32328"/>
                </a:lnTo>
                <a:lnTo>
                  <a:pt x="70821" y="30243"/>
                </a:lnTo>
                <a:lnTo>
                  <a:pt x="72614" y="28629"/>
                </a:lnTo>
                <a:lnTo>
                  <a:pt x="74606" y="24012"/>
                </a:lnTo>
                <a:lnTo>
                  <a:pt x="75728" y="15464"/>
                </a:lnTo>
                <a:lnTo>
                  <a:pt x="73168" y="9342"/>
                </a:lnTo>
                <a:lnTo>
                  <a:pt x="71003" y="6228"/>
                </a:lnTo>
                <a:lnTo>
                  <a:pt x="65777" y="2768"/>
                </a:lnTo>
                <a:lnTo>
                  <a:pt x="62901" y="1846"/>
                </a:lnTo>
                <a:lnTo>
                  <a:pt x="59926" y="2288"/>
                </a:lnTo>
                <a:lnTo>
                  <a:pt x="47546" y="7782"/>
                </a:lnTo>
                <a:lnTo>
                  <a:pt x="44398" y="8363"/>
                </a:lnTo>
                <a:lnTo>
                  <a:pt x="42299" y="9809"/>
                </a:lnTo>
                <a:lnTo>
                  <a:pt x="40899" y="11831"/>
                </a:lnTo>
                <a:lnTo>
                  <a:pt x="39344" y="16900"/>
                </a:lnTo>
                <a:lnTo>
                  <a:pt x="38653" y="22681"/>
                </a:lnTo>
                <a:lnTo>
                  <a:pt x="40585" y="24645"/>
                </a:lnTo>
                <a:lnTo>
                  <a:pt x="54551" y="28058"/>
                </a:lnTo>
                <a:lnTo>
                  <a:pt x="73324" y="28530"/>
                </a:lnTo>
                <a:lnTo>
                  <a:pt x="80404" y="23505"/>
                </a:lnTo>
                <a:lnTo>
                  <a:pt x="81120" y="20962"/>
                </a:lnTo>
                <a:lnTo>
                  <a:pt x="80538" y="18208"/>
                </a:lnTo>
                <a:lnTo>
                  <a:pt x="78129" y="12325"/>
                </a:lnTo>
                <a:lnTo>
                  <a:pt x="77057" y="6184"/>
                </a:lnTo>
                <a:lnTo>
                  <a:pt x="74655" y="4122"/>
                </a:lnTo>
                <a:lnTo>
                  <a:pt x="62219" y="1222"/>
                </a:lnTo>
                <a:lnTo>
                  <a:pt x="54817" y="543"/>
                </a:lnTo>
                <a:lnTo>
                  <a:pt x="47999" y="3063"/>
                </a:lnTo>
                <a:lnTo>
                  <a:pt x="41441" y="6653"/>
                </a:lnTo>
                <a:lnTo>
                  <a:pt x="34999" y="8249"/>
                </a:lnTo>
                <a:lnTo>
                  <a:pt x="32858" y="9733"/>
                </a:lnTo>
                <a:lnTo>
                  <a:pt x="31430" y="11780"/>
                </a:lnTo>
                <a:lnTo>
                  <a:pt x="30478" y="14203"/>
                </a:lnTo>
                <a:lnTo>
                  <a:pt x="30902" y="16878"/>
                </a:lnTo>
                <a:lnTo>
                  <a:pt x="36555" y="25696"/>
                </a:lnTo>
                <a:lnTo>
                  <a:pt x="42000" y="31882"/>
                </a:lnTo>
                <a:lnTo>
                  <a:pt x="47947" y="35336"/>
                </a:lnTo>
                <a:lnTo>
                  <a:pt x="60388" y="37554"/>
                </a:lnTo>
                <a:lnTo>
                  <a:pt x="62484" y="36678"/>
                </a:lnTo>
                <a:lnTo>
                  <a:pt x="63881" y="35035"/>
                </a:lnTo>
                <a:lnTo>
                  <a:pt x="66123" y="29851"/>
                </a:lnTo>
                <a:lnTo>
                  <a:pt x="61455" y="23897"/>
                </a:lnTo>
                <a:lnTo>
                  <a:pt x="56241" y="21204"/>
                </a:lnTo>
                <a:lnTo>
                  <a:pt x="29509" y="19087"/>
                </a:lnTo>
                <a:lnTo>
                  <a:pt x="60065" y="17994"/>
                </a:lnTo>
                <a:lnTo>
                  <a:pt x="72007" y="11446"/>
                </a:lnTo>
                <a:lnTo>
                  <a:pt x="857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SMARTInkShape-2117"/>
          <p:cNvSpPr/>
          <p:nvPr>
            <p:custDataLst>
              <p:tags r:id="rId8"/>
            </p:custDataLst>
          </p:nvPr>
        </p:nvSpPr>
        <p:spPr>
          <a:xfrm>
            <a:off x="6545000" y="3695700"/>
            <a:ext cx="341576" cy="1876426"/>
          </a:xfrm>
          <a:custGeom>
            <a:avLst/>
            <a:gdLst/>
            <a:ahLst/>
            <a:cxnLst/>
            <a:rect l="0" t="0" r="0" b="0"/>
            <a:pathLst>
              <a:path w="341576" h="1876426">
                <a:moveTo>
                  <a:pt x="8200" y="1876425"/>
                </a:moveTo>
                <a:lnTo>
                  <a:pt x="8200" y="1876425"/>
                </a:lnTo>
                <a:lnTo>
                  <a:pt x="8200" y="1871369"/>
                </a:lnTo>
                <a:lnTo>
                  <a:pt x="5378" y="1866064"/>
                </a:lnTo>
                <a:lnTo>
                  <a:pt x="1655" y="1860178"/>
                </a:lnTo>
                <a:lnTo>
                  <a:pt x="0" y="1854035"/>
                </a:lnTo>
                <a:lnTo>
                  <a:pt x="616" y="1850915"/>
                </a:lnTo>
                <a:lnTo>
                  <a:pt x="6388" y="1838303"/>
                </a:lnTo>
                <a:lnTo>
                  <a:pt x="9237" y="1795795"/>
                </a:lnTo>
                <a:lnTo>
                  <a:pt x="16841" y="1758840"/>
                </a:lnTo>
                <a:lnTo>
                  <a:pt x="18521" y="1739867"/>
                </a:lnTo>
                <a:lnTo>
                  <a:pt x="29468" y="1695448"/>
                </a:lnTo>
                <a:lnTo>
                  <a:pt x="35332" y="1675106"/>
                </a:lnTo>
                <a:lnTo>
                  <a:pt x="37749" y="1635922"/>
                </a:lnTo>
                <a:lnTo>
                  <a:pt x="43296" y="1621486"/>
                </a:lnTo>
                <a:lnTo>
                  <a:pt x="48946" y="1579573"/>
                </a:lnTo>
                <a:lnTo>
                  <a:pt x="56609" y="1564455"/>
                </a:lnTo>
                <a:lnTo>
                  <a:pt x="61465" y="1556796"/>
                </a:lnTo>
                <a:lnTo>
                  <a:pt x="64199" y="1545477"/>
                </a:lnTo>
                <a:lnTo>
                  <a:pt x="66067" y="1530246"/>
                </a:lnTo>
                <a:lnTo>
                  <a:pt x="73507" y="1511704"/>
                </a:lnTo>
                <a:lnTo>
                  <a:pt x="75853" y="1479398"/>
                </a:lnTo>
                <a:lnTo>
                  <a:pt x="86629" y="1448442"/>
                </a:lnTo>
                <a:lnTo>
                  <a:pt x="89061" y="1445053"/>
                </a:lnTo>
                <a:lnTo>
                  <a:pt x="101274" y="1407483"/>
                </a:lnTo>
                <a:lnTo>
                  <a:pt x="106082" y="1378945"/>
                </a:lnTo>
                <a:lnTo>
                  <a:pt x="111613" y="1360351"/>
                </a:lnTo>
                <a:lnTo>
                  <a:pt x="115744" y="1330734"/>
                </a:lnTo>
                <a:lnTo>
                  <a:pt x="121166" y="1312610"/>
                </a:lnTo>
                <a:lnTo>
                  <a:pt x="123295" y="1298840"/>
                </a:lnTo>
                <a:lnTo>
                  <a:pt x="128968" y="1288070"/>
                </a:lnTo>
                <a:lnTo>
                  <a:pt x="140588" y="1242571"/>
                </a:lnTo>
                <a:lnTo>
                  <a:pt x="141424" y="1225702"/>
                </a:lnTo>
                <a:lnTo>
                  <a:pt x="144316" y="1219267"/>
                </a:lnTo>
                <a:lnTo>
                  <a:pt x="148071" y="1212880"/>
                </a:lnTo>
                <a:lnTo>
                  <a:pt x="150185" y="1202275"/>
                </a:lnTo>
                <a:lnTo>
                  <a:pt x="152111" y="1155786"/>
                </a:lnTo>
                <a:lnTo>
                  <a:pt x="162832" y="1114244"/>
                </a:lnTo>
                <a:lnTo>
                  <a:pt x="167965" y="1095321"/>
                </a:lnTo>
                <a:lnTo>
                  <a:pt x="170088" y="1049207"/>
                </a:lnTo>
                <a:lnTo>
                  <a:pt x="179257" y="1001931"/>
                </a:lnTo>
                <a:lnTo>
                  <a:pt x="189328" y="958771"/>
                </a:lnTo>
                <a:lnTo>
                  <a:pt x="197738" y="927289"/>
                </a:lnTo>
                <a:lnTo>
                  <a:pt x="199674" y="892972"/>
                </a:lnTo>
                <a:lnTo>
                  <a:pt x="205221" y="878536"/>
                </a:lnTo>
                <a:lnTo>
                  <a:pt x="208049" y="833801"/>
                </a:lnTo>
                <a:lnTo>
                  <a:pt x="210995" y="808322"/>
                </a:lnTo>
                <a:lnTo>
                  <a:pt x="217157" y="762722"/>
                </a:lnTo>
                <a:lnTo>
                  <a:pt x="220396" y="740341"/>
                </a:lnTo>
                <a:lnTo>
                  <a:pt x="226369" y="696040"/>
                </a:lnTo>
                <a:lnTo>
                  <a:pt x="232213" y="655856"/>
                </a:lnTo>
                <a:lnTo>
                  <a:pt x="239018" y="609420"/>
                </a:lnTo>
                <a:lnTo>
                  <a:pt x="244160" y="575327"/>
                </a:lnTo>
                <a:lnTo>
                  <a:pt x="248505" y="534534"/>
                </a:lnTo>
                <a:lnTo>
                  <a:pt x="254399" y="487880"/>
                </a:lnTo>
                <a:lnTo>
                  <a:pt x="263198" y="441249"/>
                </a:lnTo>
                <a:lnTo>
                  <a:pt x="264945" y="398193"/>
                </a:lnTo>
                <a:lnTo>
                  <a:pt x="265248" y="359165"/>
                </a:lnTo>
                <a:lnTo>
                  <a:pt x="271896" y="319027"/>
                </a:lnTo>
                <a:lnTo>
                  <a:pt x="275068" y="275149"/>
                </a:lnTo>
                <a:lnTo>
                  <a:pt x="282240" y="237453"/>
                </a:lnTo>
                <a:lnTo>
                  <a:pt x="291069" y="190654"/>
                </a:lnTo>
                <a:lnTo>
                  <a:pt x="303533" y="144787"/>
                </a:lnTo>
                <a:lnTo>
                  <a:pt x="311130" y="105152"/>
                </a:lnTo>
                <a:lnTo>
                  <a:pt x="325722" y="66749"/>
                </a:lnTo>
                <a:lnTo>
                  <a:pt x="333622" y="28590"/>
                </a:lnTo>
                <a:lnTo>
                  <a:pt x="3415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9" name="SMARTInkShape-Group364"/>
          <p:cNvGrpSpPr/>
          <p:nvPr/>
        </p:nvGrpSpPr>
        <p:grpSpPr>
          <a:xfrm>
            <a:off x="5800725" y="4653337"/>
            <a:ext cx="542926" cy="690189"/>
            <a:chOff x="5800725" y="4653337"/>
            <a:chExt cx="542926" cy="690189"/>
          </a:xfrm>
        </p:grpSpPr>
        <p:sp>
          <p:nvSpPr>
            <p:cNvPr id="743" name="SMARTInkShape-2118"/>
            <p:cNvSpPr/>
            <p:nvPr>
              <p:custDataLst>
                <p:tags r:id="rId46"/>
              </p:custDataLst>
            </p:nvPr>
          </p:nvSpPr>
          <p:spPr>
            <a:xfrm>
              <a:off x="6096000" y="5086350"/>
              <a:ext cx="219076" cy="257176"/>
            </a:xfrm>
            <a:custGeom>
              <a:avLst/>
              <a:gdLst/>
              <a:ahLst/>
              <a:cxnLst/>
              <a:rect l="0" t="0" r="0" b="0"/>
              <a:pathLst>
                <a:path w="219076" h="257176">
                  <a:moveTo>
                    <a:pt x="0" y="257175"/>
                  </a:moveTo>
                  <a:lnTo>
                    <a:pt x="0" y="257175"/>
                  </a:lnTo>
                  <a:lnTo>
                    <a:pt x="0" y="248974"/>
                  </a:lnTo>
                  <a:lnTo>
                    <a:pt x="35211" y="204858"/>
                  </a:lnTo>
                  <a:lnTo>
                    <a:pt x="58899" y="171420"/>
                  </a:lnTo>
                  <a:lnTo>
                    <a:pt x="100709" y="136243"/>
                  </a:lnTo>
                  <a:lnTo>
                    <a:pt x="140772" y="94377"/>
                  </a:lnTo>
                  <a:lnTo>
                    <a:pt x="161301" y="72061"/>
                  </a:lnTo>
                  <a:lnTo>
                    <a:pt x="173290" y="61661"/>
                  </a:lnTo>
                  <a:lnTo>
                    <a:pt x="204477" y="21765"/>
                  </a:lnTo>
                  <a:lnTo>
                    <a:pt x="206168" y="17685"/>
                  </a:lnTo>
                  <a:lnTo>
                    <a:pt x="208354" y="14965"/>
                  </a:lnTo>
                  <a:lnTo>
                    <a:pt x="215428" y="10078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2119"/>
            <p:cNvSpPr/>
            <p:nvPr>
              <p:custDataLst>
                <p:tags r:id="rId47"/>
              </p:custDataLst>
            </p:nvPr>
          </p:nvSpPr>
          <p:spPr>
            <a:xfrm>
              <a:off x="6248793" y="5043179"/>
              <a:ext cx="94858" cy="33647"/>
            </a:xfrm>
            <a:custGeom>
              <a:avLst/>
              <a:gdLst/>
              <a:ahLst/>
              <a:cxnLst/>
              <a:rect l="0" t="0" r="0" b="0"/>
              <a:pathLst>
                <a:path w="94858" h="33647">
                  <a:moveTo>
                    <a:pt x="9132" y="33646"/>
                  </a:moveTo>
                  <a:lnTo>
                    <a:pt x="9132" y="33646"/>
                  </a:lnTo>
                  <a:lnTo>
                    <a:pt x="0" y="33646"/>
                  </a:lnTo>
                  <a:lnTo>
                    <a:pt x="4780" y="23533"/>
                  </a:lnTo>
                  <a:lnTo>
                    <a:pt x="12842" y="15746"/>
                  </a:lnTo>
                  <a:lnTo>
                    <a:pt x="23481" y="9815"/>
                  </a:lnTo>
                  <a:lnTo>
                    <a:pt x="60077" y="0"/>
                  </a:lnTo>
                  <a:lnTo>
                    <a:pt x="81588" y="4195"/>
                  </a:lnTo>
                  <a:lnTo>
                    <a:pt x="94857" y="33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2120"/>
            <p:cNvSpPr/>
            <p:nvPr>
              <p:custDataLst>
                <p:tags r:id="rId48"/>
              </p:custDataLst>
            </p:nvPr>
          </p:nvSpPr>
          <p:spPr>
            <a:xfrm>
              <a:off x="5953125" y="4972050"/>
              <a:ext cx="142876" cy="219076"/>
            </a:xfrm>
            <a:custGeom>
              <a:avLst/>
              <a:gdLst/>
              <a:ahLst/>
              <a:cxnLst/>
              <a:rect l="0" t="0" r="0" b="0"/>
              <a:pathLst>
                <a:path w="142876" h="219076">
                  <a:moveTo>
                    <a:pt x="0" y="219075"/>
                  </a:moveTo>
                  <a:lnTo>
                    <a:pt x="0" y="219075"/>
                  </a:lnTo>
                  <a:lnTo>
                    <a:pt x="0" y="205818"/>
                  </a:lnTo>
                  <a:lnTo>
                    <a:pt x="5056" y="191629"/>
                  </a:lnTo>
                  <a:lnTo>
                    <a:pt x="34376" y="151295"/>
                  </a:lnTo>
                  <a:lnTo>
                    <a:pt x="52166" y="123498"/>
                  </a:lnTo>
                  <a:lnTo>
                    <a:pt x="87273" y="81724"/>
                  </a:lnTo>
                  <a:lnTo>
                    <a:pt x="121139" y="3858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2121"/>
            <p:cNvSpPr/>
            <p:nvPr>
              <p:custDataLst>
                <p:tags r:id="rId49"/>
              </p:custDataLst>
            </p:nvPr>
          </p:nvSpPr>
          <p:spPr>
            <a:xfrm>
              <a:off x="6049699" y="4915016"/>
              <a:ext cx="74877" cy="37985"/>
            </a:xfrm>
            <a:custGeom>
              <a:avLst/>
              <a:gdLst/>
              <a:ahLst/>
              <a:cxnLst/>
              <a:rect l="0" t="0" r="0" b="0"/>
              <a:pathLst>
                <a:path w="74877" h="37985">
                  <a:moveTo>
                    <a:pt x="8201" y="9409"/>
                  </a:moveTo>
                  <a:lnTo>
                    <a:pt x="8201" y="9409"/>
                  </a:lnTo>
                  <a:lnTo>
                    <a:pt x="0" y="9409"/>
                  </a:lnTo>
                  <a:lnTo>
                    <a:pt x="4125" y="9409"/>
                  </a:lnTo>
                  <a:lnTo>
                    <a:pt x="9213" y="6587"/>
                  </a:lnTo>
                  <a:lnTo>
                    <a:pt x="12050" y="4353"/>
                  </a:lnTo>
                  <a:lnTo>
                    <a:pt x="20848" y="1870"/>
                  </a:lnTo>
                  <a:lnTo>
                    <a:pt x="54157" y="0"/>
                  </a:lnTo>
                  <a:lnTo>
                    <a:pt x="63198" y="2758"/>
                  </a:lnTo>
                  <a:lnTo>
                    <a:pt x="67091" y="4975"/>
                  </a:lnTo>
                  <a:lnTo>
                    <a:pt x="69686" y="7511"/>
                  </a:lnTo>
                  <a:lnTo>
                    <a:pt x="72569" y="13150"/>
                  </a:lnTo>
                  <a:lnTo>
                    <a:pt x="74876" y="37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2122"/>
            <p:cNvSpPr/>
            <p:nvPr>
              <p:custDataLst>
                <p:tags r:id="rId50"/>
              </p:custDataLst>
            </p:nvPr>
          </p:nvSpPr>
          <p:spPr>
            <a:xfrm>
              <a:off x="5800725" y="4657725"/>
              <a:ext cx="200026" cy="342901"/>
            </a:xfrm>
            <a:custGeom>
              <a:avLst/>
              <a:gdLst/>
              <a:ahLst/>
              <a:cxnLst/>
              <a:rect l="0" t="0" r="0" b="0"/>
              <a:pathLst>
                <a:path w="200026" h="342901">
                  <a:moveTo>
                    <a:pt x="0" y="342900"/>
                  </a:moveTo>
                  <a:lnTo>
                    <a:pt x="0" y="342900"/>
                  </a:lnTo>
                  <a:lnTo>
                    <a:pt x="18314" y="303127"/>
                  </a:lnTo>
                  <a:lnTo>
                    <a:pt x="45124" y="259778"/>
                  </a:lnTo>
                  <a:lnTo>
                    <a:pt x="71833" y="217105"/>
                  </a:lnTo>
                  <a:lnTo>
                    <a:pt x="100150" y="173256"/>
                  </a:lnTo>
                  <a:lnTo>
                    <a:pt x="115751" y="146233"/>
                  </a:lnTo>
                  <a:lnTo>
                    <a:pt x="152528" y="99425"/>
                  </a:lnTo>
                  <a:lnTo>
                    <a:pt x="172769" y="5797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2123"/>
            <p:cNvSpPr/>
            <p:nvPr>
              <p:custDataLst>
                <p:tags r:id="rId51"/>
              </p:custDataLst>
            </p:nvPr>
          </p:nvSpPr>
          <p:spPr>
            <a:xfrm>
              <a:off x="5917250" y="4653337"/>
              <a:ext cx="83501" cy="80589"/>
            </a:xfrm>
            <a:custGeom>
              <a:avLst/>
              <a:gdLst/>
              <a:ahLst/>
              <a:cxnLst/>
              <a:rect l="0" t="0" r="0" b="0"/>
              <a:pathLst>
                <a:path w="83501" h="80589">
                  <a:moveTo>
                    <a:pt x="35875" y="4388"/>
                  </a:moveTo>
                  <a:lnTo>
                    <a:pt x="35875" y="4388"/>
                  </a:lnTo>
                  <a:lnTo>
                    <a:pt x="30819" y="4388"/>
                  </a:lnTo>
                  <a:lnTo>
                    <a:pt x="17561" y="9444"/>
                  </a:lnTo>
                  <a:lnTo>
                    <a:pt x="0" y="21722"/>
                  </a:lnTo>
                  <a:lnTo>
                    <a:pt x="3491" y="12817"/>
                  </a:lnTo>
                  <a:lnTo>
                    <a:pt x="5819" y="10007"/>
                  </a:lnTo>
                  <a:lnTo>
                    <a:pt x="25279" y="72"/>
                  </a:lnTo>
                  <a:lnTo>
                    <a:pt x="36810" y="0"/>
                  </a:lnTo>
                  <a:lnTo>
                    <a:pt x="42848" y="1463"/>
                  </a:lnTo>
                  <a:lnTo>
                    <a:pt x="55202" y="11555"/>
                  </a:lnTo>
                  <a:lnTo>
                    <a:pt x="61459" y="18691"/>
                  </a:lnTo>
                  <a:lnTo>
                    <a:pt x="83500" y="80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7" name="SMARTInkShape-Group365"/>
          <p:cNvGrpSpPr/>
          <p:nvPr/>
        </p:nvGrpSpPr>
        <p:grpSpPr>
          <a:xfrm>
            <a:off x="6153150" y="4010025"/>
            <a:ext cx="3038476" cy="817827"/>
            <a:chOff x="6153150" y="4010025"/>
            <a:chExt cx="3038476" cy="817827"/>
          </a:xfrm>
        </p:grpSpPr>
        <p:sp>
          <p:nvSpPr>
            <p:cNvPr id="750" name="SMARTInkShape-2124"/>
            <p:cNvSpPr/>
            <p:nvPr>
              <p:custDataLst>
                <p:tags r:id="rId9"/>
              </p:custDataLst>
            </p:nvPr>
          </p:nvSpPr>
          <p:spPr>
            <a:xfrm>
              <a:off x="9163050" y="4819650"/>
              <a:ext cx="28576" cy="8202"/>
            </a:xfrm>
            <a:custGeom>
              <a:avLst/>
              <a:gdLst/>
              <a:ahLst/>
              <a:cxnLst/>
              <a:rect l="0" t="0" r="0" b="0"/>
              <a:pathLst>
                <a:path w="28576" h="8202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8644" y="7584"/>
                  </a:lnTo>
                  <a:lnTo>
                    <a:pt x="9134" y="4076"/>
                  </a:lnTo>
                  <a:lnTo>
                    <a:pt x="10323" y="3776"/>
                  </a:lnTo>
                  <a:lnTo>
                    <a:pt x="14465" y="6264"/>
                  </a:lnTo>
                  <a:lnTo>
                    <a:pt x="17051" y="6293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2125"/>
            <p:cNvSpPr/>
            <p:nvPr>
              <p:custDataLst>
                <p:tags r:id="rId10"/>
              </p:custDataLst>
            </p:nvPr>
          </p:nvSpPr>
          <p:spPr>
            <a:xfrm>
              <a:off x="9105900" y="473392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40" y="10361"/>
                  </a:lnTo>
                  <a:lnTo>
                    <a:pt x="8201" y="13257"/>
                  </a:lnTo>
                  <a:lnTo>
                    <a:pt x="14191" y="22390"/>
                  </a:lnTo>
                  <a:lnTo>
                    <a:pt x="28575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2126"/>
            <p:cNvSpPr/>
            <p:nvPr>
              <p:custDataLst>
                <p:tags r:id="rId11"/>
              </p:custDataLst>
            </p:nvPr>
          </p:nvSpPr>
          <p:spPr>
            <a:xfrm>
              <a:off x="9029700" y="4610100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0" y="0"/>
                  </a:moveTo>
                  <a:lnTo>
                    <a:pt x="0" y="0"/>
                  </a:lnTo>
                  <a:lnTo>
                    <a:pt x="7605" y="8662"/>
                  </a:lnTo>
                  <a:lnTo>
                    <a:pt x="15187" y="22794"/>
                  </a:lnTo>
                  <a:lnTo>
                    <a:pt x="28575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2127"/>
            <p:cNvSpPr/>
            <p:nvPr>
              <p:custDataLst>
                <p:tags r:id="rId12"/>
              </p:custDataLst>
            </p:nvPr>
          </p:nvSpPr>
          <p:spPr>
            <a:xfrm>
              <a:off x="8934450" y="448627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0"/>
                  </a:moveTo>
                  <a:lnTo>
                    <a:pt x="0" y="0"/>
                  </a:lnTo>
                  <a:lnTo>
                    <a:pt x="28575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2128"/>
            <p:cNvSpPr/>
            <p:nvPr>
              <p:custDataLst>
                <p:tags r:id="rId13"/>
              </p:custDataLst>
            </p:nvPr>
          </p:nvSpPr>
          <p:spPr>
            <a:xfrm>
              <a:off x="8848725" y="437197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0" y="0"/>
                  </a:moveTo>
                  <a:lnTo>
                    <a:pt x="0" y="0"/>
                  </a:lnTo>
                  <a:lnTo>
                    <a:pt x="28575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2129"/>
            <p:cNvSpPr/>
            <p:nvPr>
              <p:custDataLst>
                <p:tags r:id="rId14"/>
              </p:custDataLst>
            </p:nvPr>
          </p:nvSpPr>
          <p:spPr>
            <a:xfrm>
              <a:off x="8724900" y="4257675"/>
              <a:ext cx="57151" cy="28576"/>
            </a:xfrm>
            <a:custGeom>
              <a:avLst/>
              <a:gdLst/>
              <a:ahLst/>
              <a:cxnLst/>
              <a:rect l="0" t="0" r="0" b="0"/>
              <a:pathLst>
                <a:path w="57151" h="28576">
                  <a:moveTo>
                    <a:pt x="0" y="0"/>
                  </a:moveTo>
                  <a:lnTo>
                    <a:pt x="0" y="0"/>
                  </a:lnTo>
                  <a:lnTo>
                    <a:pt x="18314" y="0"/>
                  </a:lnTo>
                  <a:lnTo>
                    <a:pt x="26836" y="2822"/>
                  </a:lnTo>
                  <a:lnTo>
                    <a:pt x="5715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2130"/>
            <p:cNvSpPr/>
            <p:nvPr>
              <p:custDataLst>
                <p:tags r:id="rId15"/>
              </p:custDataLst>
            </p:nvPr>
          </p:nvSpPr>
          <p:spPr>
            <a:xfrm>
              <a:off x="8601075" y="4219575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32240" y="15188"/>
                  </a:lnTo>
                  <a:lnTo>
                    <a:pt x="47625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2131"/>
            <p:cNvSpPr/>
            <p:nvPr>
              <p:custDataLst>
                <p:tags r:id="rId16"/>
              </p:custDataLst>
            </p:nvPr>
          </p:nvSpPr>
          <p:spPr>
            <a:xfrm>
              <a:off x="8496300" y="4257675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5056" y="4861"/>
                  </a:lnTo>
                  <a:lnTo>
                    <a:pt x="10361" y="2161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2132"/>
            <p:cNvSpPr/>
            <p:nvPr>
              <p:custDataLst>
                <p:tags r:id="rId17"/>
              </p:custDataLst>
            </p:nvPr>
          </p:nvSpPr>
          <p:spPr>
            <a:xfrm>
              <a:off x="8401050" y="432435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0" y="38100"/>
                  </a:moveTo>
                  <a:lnTo>
                    <a:pt x="0" y="38100"/>
                  </a:lnTo>
                  <a:lnTo>
                    <a:pt x="7538" y="20200"/>
                  </a:lnTo>
                  <a:lnTo>
                    <a:pt x="8200" y="16641"/>
                  </a:lnTo>
                  <a:lnTo>
                    <a:pt x="9701" y="14269"/>
                  </a:lnTo>
                  <a:lnTo>
                    <a:pt x="11758" y="12688"/>
                  </a:lnTo>
                  <a:lnTo>
                    <a:pt x="16867" y="9872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2133"/>
            <p:cNvSpPr/>
            <p:nvPr>
              <p:custDataLst>
                <p:tags r:id="rId18"/>
              </p:custDataLst>
            </p:nvPr>
          </p:nvSpPr>
          <p:spPr>
            <a:xfrm>
              <a:off x="8315325" y="4438650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28575"/>
                  </a:moveTo>
                  <a:lnTo>
                    <a:pt x="0" y="28575"/>
                  </a:lnTo>
                  <a:lnTo>
                    <a:pt x="16246" y="13387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2134"/>
            <p:cNvSpPr/>
            <p:nvPr>
              <p:custDataLst>
                <p:tags r:id="rId19"/>
              </p:custDataLst>
            </p:nvPr>
          </p:nvSpPr>
          <p:spPr>
            <a:xfrm>
              <a:off x="8258175" y="45529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2135"/>
            <p:cNvSpPr/>
            <p:nvPr>
              <p:custDataLst>
                <p:tags r:id="rId20"/>
              </p:custDataLst>
            </p:nvPr>
          </p:nvSpPr>
          <p:spPr>
            <a:xfrm>
              <a:off x="8201025" y="46196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487" y="9525"/>
                  </a:lnTo>
                  <a:lnTo>
                    <a:pt x="3145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2136"/>
            <p:cNvSpPr/>
            <p:nvPr>
              <p:custDataLst>
                <p:tags r:id="rId21"/>
              </p:custDataLst>
            </p:nvPr>
          </p:nvSpPr>
          <p:spPr>
            <a:xfrm>
              <a:off x="8067675" y="46863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2137"/>
            <p:cNvSpPr/>
            <p:nvPr>
              <p:custDataLst>
                <p:tags r:id="rId22"/>
              </p:custDataLst>
            </p:nvPr>
          </p:nvSpPr>
          <p:spPr>
            <a:xfrm>
              <a:off x="7943850" y="468630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0"/>
                  </a:moveTo>
                  <a:lnTo>
                    <a:pt x="0" y="0"/>
                  </a:lnTo>
                  <a:lnTo>
                    <a:pt x="30867" y="0"/>
                  </a:lnTo>
                  <a:lnTo>
                    <a:pt x="476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2138"/>
            <p:cNvSpPr/>
            <p:nvPr>
              <p:custDataLst>
                <p:tags r:id="rId23"/>
              </p:custDataLst>
            </p:nvPr>
          </p:nvSpPr>
          <p:spPr>
            <a:xfrm>
              <a:off x="7829550" y="4581525"/>
              <a:ext cx="57151" cy="66676"/>
            </a:xfrm>
            <a:custGeom>
              <a:avLst/>
              <a:gdLst/>
              <a:ahLst/>
              <a:cxnLst/>
              <a:rect l="0" t="0" r="0" b="0"/>
              <a:pathLst>
                <a:path w="57151" h="666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9701" y="34153"/>
                  </a:lnTo>
                  <a:lnTo>
                    <a:pt x="22666" y="50699"/>
                  </a:lnTo>
                  <a:lnTo>
                    <a:pt x="57150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2139"/>
            <p:cNvSpPr/>
            <p:nvPr>
              <p:custDataLst>
                <p:tags r:id="rId24"/>
              </p:custDataLst>
            </p:nvPr>
          </p:nvSpPr>
          <p:spPr>
            <a:xfrm>
              <a:off x="7772400" y="45148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058" y="15188"/>
                  </a:lnTo>
                  <a:lnTo>
                    <a:pt x="2822" y="16475"/>
                  </a:lnTo>
                  <a:lnTo>
                    <a:pt x="5056" y="17334"/>
                  </a:lnTo>
                  <a:lnTo>
                    <a:pt x="6545" y="18964"/>
                  </a:lnTo>
                  <a:lnTo>
                    <a:pt x="8200" y="23598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2140"/>
            <p:cNvSpPr/>
            <p:nvPr>
              <p:custDataLst>
                <p:tags r:id="rId25"/>
              </p:custDataLst>
            </p:nvPr>
          </p:nvSpPr>
          <p:spPr>
            <a:xfrm>
              <a:off x="7715250" y="4400550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3257" y="22666"/>
                  </a:lnTo>
                  <a:lnTo>
                    <a:pt x="28575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2141"/>
            <p:cNvSpPr/>
            <p:nvPr>
              <p:custDataLst>
                <p:tags r:id="rId26"/>
              </p:custDataLst>
            </p:nvPr>
          </p:nvSpPr>
          <p:spPr>
            <a:xfrm>
              <a:off x="7658100" y="43243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2142"/>
            <p:cNvSpPr/>
            <p:nvPr>
              <p:custDataLst>
                <p:tags r:id="rId27"/>
              </p:custDataLst>
            </p:nvPr>
          </p:nvSpPr>
          <p:spPr>
            <a:xfrm>
              <a:off x="7600950" y="4191000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28575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2143"/>
            <p:cNvSpPr/>
            <p:nvPr>
              <p:custDataLst>
                <p:tags r:id="rId28"/>
              </p:custDataLst>
            </p:nvPr>
          </p:nvSpPr>
          <p:spPr>
            <a:xfrm>
              <a:off x="7505700" y="41529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2144"/>
            <p:cNvSpPr/>
            <p:nvPr>
              <p:custDataLst>
                <p:tags r:id="rId29"/>
              </p:custDataLst>
            </p:nvPr>
          </p:nvSpPr>
          <p:spPr>
            <a:xfrm>
              <a:off x="7391400" y="4162425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6246" y="12504"/>
                  </a:lnTo>
                  <a:lnTo>
                    <a:pt x="25510" y="934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2145"/>
            <p:cNvSpPr/>
            <p:nvPr>
              <p:custDataLst>
                <p:tags r:id="rId30"/>
              </p:custDataLst>
            </p:nvPr>
          </p:nvSpPr>
          <p:spPr>
            <a:xfrm>
              <a:off x="7258050" y="4200525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0" y="38100"/>
                  </a:moveTo>
                  <a:lnTo>
                    <a:pt x="0" y="38100"/>
                  </a:lnTo>
                  <a:lnTo>
                    <a:pt x="34958" y="4201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2146"/>
            <p:cNvSpPr/>
            <p:nvPr>
              <p:custDataLst>
                <p:tags r:id="rId31"/>
              </p:custDataLst>
            </p:nvPr>
          </p:nvSpPr>
          <p:spPr>
            <a:xfrm>
              <a:off x="7181850" y="428625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5487" y="30496"/>
                  </a:lnTo>
                  <a:lnTo>
                    <a:pt x="4717" y="27739"/>
                  </a:lnTo>
                  <a:lnTo>
                    <a:pt x="3145" y="24843"/>
                  </a:lnTo>
                  <a:lnTo>
                    <a:pt x="3155" y="22912"/>
                  </a:lnTo>
                  <a:lnTo>
                    <a:pt x="4220" y="21625"/>
                  </a:lnTo>
                  <a:lnTo>
                    <a:pt x="5988" y="20767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2147"/>
            <p:cNvSpPr/>
            <p:nvPr>
              <p:custDataLst>
                <p:tags r:id="rId32"/>
              </p:custDataLst>
            </p:nvPr>
          </p:nvSpPr>
          <p:spPr>
            <a:xfrm>
              <a:off x="7096125" y="4371975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6545" y="46567"/>
                  </a:lnTo>
                  <a:lnTo>
                    <a:pt x="7538" y="44803"/>
                  </a:lnTo>
                  <a:lnTo>
                    <a:pt x="14465" y="20177"/>
                  </a:lnTo>
                  <a:lnTo>
                    <a:pt x="17052" y="16627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2148"/>
            <p:cNvSpPr/>
            <p:nvPr>
              <p:custDataLst>
                <p:tags r:id="rId33"/>
              </p:custDataLst>
            </p:nvPr>
          </p:nvSpPr>
          <p:spPr>
            <a:xfrm>
              <a:off x="7048500" y="44862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2149"/>
            <p:cNvSpPr/>
            <p:nvPr>
              <p:custDataLst>
                <p:tags r:id="rId34"/>
              </p:custDataLst>
            </p:nvPr>
          </p:nvSpPr>
          <p:spPr>
            <a:xfrm>
              <a:off x="6972300" y="457200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7538" y="27739"/>
                  </a:lnTo>
                  <a:lnTo>
                    <a:pt x="8200" y="24843"/>
                  </a:lnTo>
                  <a:lnTo>
                    <a:pt x="14581" y="18802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2150"/>
            <p:cNvSpPr/>
            <p:nvPr>
              <p:custDataLst>
                <p:tags r:id="rId35"/>
              </p:custDataLst>
            </p:nvPr>
          </p:nvSpPr>
          <p:spPr>
            <a:xfrm>
              <a:off x="6896100" y="4638675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0" y="38100"/>
                  </a:moveTo>
                  <a:lnTo>
                    <a:pt x="0" y="38100"/>
                  </a:lnTo>
                  <a:lnTo>
                    <a:pt x="8200" y="29899"/>
                  </a:lnTo>
                  <a:lnTo>
                    <a:pt x="9132" y="23911"/>
                  </a:lnTo>
                  <a:lnTo>
                    <a:pt x="14995" y="18388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2151"/>
            <p:cNvSpPr/>
            <p:nvPr>
              <p:custDataLst>
                <p:tags r:id="rId36"/>
              </p:custDataLst>
            </p:nvPr>
          </p:nvSpPr>
          <p:spPr>
            <a:xfrm>
              <a:off x="6791325" y="47148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9132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2152"/>
            <p:cNvSpPr/>
            <p:nvPr>
              <p:custDataLst>
                <p:tags r:id="rId37"/>
              </p:custDataLst>
            </p:nvPr>
          </p:nvSpPr>
          <p:spPr>
            <a:xfrm>
              <a:off x="6677025" y="4724400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6" y="9133"/>
                  </a:lnTo>
                  <a:lnTo>
                    <a:pt x="10361" y="12173"/>
                  </a:lnTo>
                  <a:lnTo>
                    <a:pt x="16246" y="15994"/>
                  </a:lnTo>
                  <a:lnTo>
                    <a:pt x="25510" y="18143"/>
                  </a:lnTo>
                  <a:lnTo>
                    <a:pt x="47625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2153"/>
            <p:cNvSpPr/>
            <p:nvPr>
              <p:custDataLst>
                <p:tags r:id="rId38"/>
              </p:custDataLst>
            </p:nvPr>
          </p:nvSpPr>
          <p:spPr>
            <a:xfrm>
              <a:off x="6600825" y="46958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5488"/>
                  </a:lnTo>
                  <a:lnTo>
                    <a:pt x="10361" y="1397"/>
                  </a:lnTo>
                  <a:lnTo>
                    <a:pt x="13257" y="932"/>
                  </a:lnTo>
                  <a:lnTo>
                    <a:pt x="16246" y="1679"/>
                  </a:lnTo>
                  <a:lnTo>
                    <a:pt x="3810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2154"/>
            <p:cNvSpPr/>
            <p:nvPr>
              <p:custDataLst>
                <p:tags r:id="rId39"/>
              </p:custDataLst>
            </p:nvPr>
          </p:nvSpPr>
          <p:spPr>
            <a:xfrm>
              <a:off x="6496050" y="462915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0" y="0"/>
                  </a:moveTo>
                  <a:lnTo>
                    <a:pt x="0" y="0"/>
                  </a:lnTo>
                  <a:lnTo>
                    <a:pt x="8200" y="8201"/>
                  </a:lnTo>
                  <a:lnTo>
                    <a:pt x="14465" y="27724"/>
                  </a:lnTo>
                  <a:lnTo>
                    <a:pt x="17052" y="31181"/>
                  </a:lnTo>
                  <a:lnTo>
                    <a:pt x="28575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2155"/>
            <p:cNvSpPr/>
            <p:nvPr>
              <p:custDataLst>
                <p:tags r:id="rId40"/>
              </p:custDataLst>
            </p:nvPr>
          </p:nvSpPr>
          <p:spPr>
            <a:xfrm>
              <a:off x="6419850" y="4572000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5" y="9701"/>
                  </a:lnTo>
                  <a:lnTo>
                    <a:pt x="8201" y="14189"/>
                  </a:lnTo>
                  <a:lnTo>
                    <a:pt x="9701" y="15810"/>
                  </a:lnTo>
                  <a:lnTo>
                    <a:pt x="28575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2156"/>
            <p:cNvSpPr/>
            <p:nvPr>
              <p:custDataLst>
                <p:tags r:id="rId41"/>
              </p:custDataLst>
            </p:nvPr>
          </p:nvSpPr>
          <p:spPr>
            <a:xfrm>
              <a:off x="6362700" y="44577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0" y="27448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2157"/>
            <p:cNvSpPr/>
            <p:nvPr>
              <p:custDataLst>
                <p:tags r:id="rId42"/>
              </p:custDataLst>
            </p:nvPr>
          </p:nvSpPr>
          <p:spPr>
            <a:xfrm>
              <a:off x="6153150" y="40100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515" y="13257"/>
                  </a:lnTo>
                  <a:lnTo>
                    <a:pt x="10576" y="15188"/>
                  </a:lnTo>
                  <a:lnTo>
                    <a:pt x="12342" y="16475"/>
                  </a:lnTo>
                  <a:lnTo>
                    <a:pt x="14578" y="17333"/>
                  </a:lnTo>
                  <a:lnTo>
                    <a:pt x="16069" y="18964"/>
                  </a:lnTo>
                  <a:lnTo>
                    <a:pt x="17725" y="23598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2158"/>
            <p:cNvSpPr/>
            <p:nvPr>
              <p:custDataLst>
                <p:tags r:id="rId43"/>
              </p:custDataLst>
            </p:nvPr>
          </p:nvSpPr>
          <p:spPr>
            <a:xfrm>
              <a:off x="6238875" y="41433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2159"/>
            <p:cNvSpPr/>
            <p:nvPr>
              <p:custDataLst>
                <p:tags r:id="rId44"/>
              </p:custDataLst>
            </p:nvPr>
          </p:nvSpPr>
          <p:spPr>
            <a:xfrm>
              <a:off x="6286500" y="423862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2160"/>
            <p:cNvSpPr/>
            <p:nvPr>
              <p:custDataLst>
                <p:tags r:id="rId45"/>
              </p:custDataLst>
            </p:nvPr>
          </p:nvSpPr>
          <p:spPr>
            <a:xfrm>
              <a:off x="6315468" y="4333875"/>
              <a:ext cx="18658" cy="38101"/>
            </a:xfrm>
            <a:custGeom>
              <a:avLst/>
              <a:gdLst/>
              <a:ahLst/>
              <a:cxnLst/>
              <a:rect l="0" t="0" r="0" b="0"/>
              <a:pathLst>
                <a:path w="18658" h="38101">
                  <a:moveTo>
                    <a:pt x="9132" y="0"/>
                  </a:moveTo>
                  <a:lnTo>
                    <a:pt x="9132" y="0"/>
                  </a:lnTo>
                  <a:lnTo>
                    <a:pt x="931" y="8201"/>
                  </a:lnTo>
                  <a:lnTo>
                    <a:pt x="0" y="14189"/>
                  </a:lnTo>
                  <a:lnTo>
                    <a:pt x="2604" y="19712"/>
                  </a:lnTo>
                  <a:lnTo>
                    <a:pt x="18657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813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SMARTInkShape-Group430"/>
          <p:cNvGrpSpPr/>
          <p:nvPr/>
        </p:nvGrpSpPr>
        <p:grpSpPr>
          <a:xfrm>
            <a:off x="9058275" y="6400916"/>
            <a:ext cx="294931" cy="361835"/>
            <a:chOff x="9058275" y="6400916"/>
            <a:chExt cx="294931" cy="361835"/>
          </a:xfrm>
        </p:grpSpPr>
        <p:sp>
          <p:nvSpPr>
            <p:cNvPr id="319" name="SMARTInkShape-2608"/>
            <p:cNvSpPr/>
            <p:nvPr>
              <p:custDataLst>
                <p:tags r:id="rId235"/>
              </p:custDataLst>
            </p:nvPr>
          </p:nvSpPr>
          <p:spPr>
            <a:xfrm>
              <a:off x="9058275" y="6553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609"/>
            <p:cNvSpPr/>
            <p:nvPr>
              <p:custDataLst>
                <p:tags r:id="rId236"/>
              </p:custDataLst>
            </p:nvPr>
          </p:nvSpPr>
          <p:spPr>
            <a:xfrm>
              <a:off x="9182100" y="6400916"/>
              <a:ext cx="171106" cy="361835"/>
            </a:xfrm>
            <a:custGeom>
              <a:avLst/>
              <a:gdLst/>
              <a:ahLst/>
              <a:cxnLst/>
              <a:rect l="0" t="0" r="0" b="0"/>
              <a:pathLst>
                <a:path w="171106" h="361835">
                  <a:moveTo>
                    <a:pt x="38100" y="9409"/>
                  </a:moveTo>
                  <a:lnTo>
                    <a:pt x="38100" y="9409"/>
                  </a:lnTo>
                  <a:lnTo>
                    <a:pt x="15710" y="9409"/>
                  </a:lnTo>
                  <a:lnTo>
                    <a:pt x="56379" y="9409"/>
                  </a:lnTo>
                  <a:lnTo>
                    <a:pt x="95098" y="2864"/>
                  </a:lnTo>
                  <a:lnTo>
                    <a:pt x="137799" y="277"/>
                  </a:lnTo>
                  <a:lnTo>
                    <a:pt x="158186" y="0"/>
                  </a:lnTo>
                  <a:lnTo>
                    <a:pt x="162607" y="1020"/>
                  </a:lnTo>
                  <a:lnTo>
                    <a:pt x="165555" y="2758"/>
                  </a:lnTo>
                  <a:lnTo>
                    <a:pt x="167521" y="4974"/>
                  </a:lnTo>
                  <a:lnTo>
                    <a:pt x="169704" y="10260"/>
                  </a:lnTo>
                  <a:lnTo>
                    <a:pt x="171105" y="22278"/>
                  </a:lnTo>
                  <a:lnTo>
                    <a:pt x="162719" y="51109"/>
                  </a:lnTo>
                  <a:lnTo>
                    <a:pt x="147421" y="93650"/>
                  </a:lnTo>
                  <a:lnTo>
                    <a:pt x="138716" y="132940"/>
                  </a:lnTo>
                  <a:lnTo>
                    <a:pt x="134057" y="176103"/>
                  </a:lnTo>
                  <a:lnTo>
                    <a:pt x="133560" y="213670"/>
                  </a:lnTo>
                  <a:lnTo>
                    <a:pt x="133412" y="252669"/>
                  </a:lnTo>
                  <a:lnTo>
                    <a:pt x="133359" y="296502"/>
                  </a:lnTo>
                  <a:lnTo>
                    <a:pt x="132293" y="315783"/>
                  </a:lnTo>
                  <a:lnTo>
                    <a:pt x="124708" y="332644"/>
                  </a:lnTo>
                  <a:lnTo>
                    <a:pt x="124216" y="337571"/>
                  </a:lnTo>
                  <a:lnTo>
                    <a:pt x="118355" y="343290"/>
                  </a:lnTo>
                  <a:lnTo>
                    <a:pt x="97345" y="355584"/>
                  </a:lnTo>
                  <a:lnTo>
                    <a:pt x="51454" y="361011"/>
                  </a:lnTo>
                  <a:lnTo>
                    <a:pt x="0" y="361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431"/>
          <p:cNvGrpSpPr/>
          <p:nvPr/>
        </p:nvGrpSpPr>
        <p:grpSpPr>
          <a:xfrm>
            <a:off x="7404963" y="6286514"/>
            <a:ext cx="1405663" cy="466269"/>
            <a:chOff x="7404963" y="6286514"/>
            <a:chExt cx="1405663" cy="466269"/>
          </a:xfrm>
        </p:grpSpPr>
        <p:sp>
          <p:nvSpPr>
            <p:cNvPr id="322" name="SMARTInkShape-2610"/>
            <p:cNvSpPr/>
            <p:nvPr>
              <p:custDataLst>
                <p:tags r:id="rId225"/>
              </p:custDataLst>
            </p:nvPr>
          </p:nvSpPr>
          <p:spPr>
            <a:xfrm>
              <a:off x="7404963" y="6515100"/>
              <a:ext cx="91213" cy="47626"/>
            </a:xfrm>
            <a:custGeom>
              <a:avLst/>
              <a:gdLst/>
              <a:ahLst/>
              <a:cxnLst/>
              <a:rect l="0" t="0" r="0" b="0"/>
              <a:pathLst>
                <a:path w="91213" h="47626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  <a:lnTo>
                    <a:pt x="2342" y="0"/>
                  </a:lnTo>
                  <a:lnTo>
                    <a:pt x="6912" y="2822"/>
                  </a:lnTo>
                  <a:lnTo>
                    <a:pt x="12470" y="6545"/>
                  </a:lnTo>
                  <a:lnTo>
                    <a:pt x="21550" y="9701"/>
                  </a:lnTo>
                  <a:lnTo>
                    <a:pt x="27796" y="14189"/>
                  </a:lnTo>
                  <a:lnTo>
                    <a:pt x="31277" y="19711"/>
                  </a:lnTo>
                  <a:lnTo>
                    <a:pt x="32206" y="22666"/>
                  </a:lnTo>
                  <a:lnTo>
                    <a:pt x="38881" y="28771"/>
                  </a:lnTo>
                  <a:lnTo>
                    <a:pt x="59900" y="43417"/>
                  </a:lnTo>
                  <a:lnTo>
                    <a:pt x="91212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611"/>
            <p:cNvSpPr/>
            <p:nvPr>
              <p:custDataLst>
                <p:tags r:id="rId226"/>
              </p:custDataLst>
            </p:nvPr>
          </p:nvSpPr>
          <p:spPr>
            <a:xfrm>
              <a:off x="7595724" y="6286514"/>
              <a:ext cx="157627" cy="103378"/>
            </a:xfrm>
            <a:custGeom>
              <a:avLst/>
              <a:gdLst/>
              <a:ahLst/>
              <a:cxnLst/>
              <a:rect l="0" t="0" r="0" b="0"/>
              <a:pathLst>
                <a:path w="157627" h="103378">
                  <a:moveTo>
                    <a:pt x="14751" y="19036"/>
                  </a:moveTo>
                  <a:lnTo>
                    <a:pt x="14751" y="19036"/>
                  </a:lnTo>
                  <a:lnTo>
                    <a:pt x="9695" y="13980"/>
                  </a:lnTo>
                  <a:lnTo>
                    <a:pt x="7213" y="8675"/>
                  </a:lnTo>
                  <a:lnTo>
                    <a:pt x="6551" y="5779"/>
                  </a:lnTo>
                  <a:lnTo>
                    <a:pt x="5050" y="3848"/>
                  </a:lnTo>
                  <a:lnTo>
                    <a:pt x="562" y="1703"/>
                  </a:lnTo>
                  <a:lnTo>
                    <a:pt x="0" y="1131"/>
                  </a:lnTo>
                  <a:lnTo>
                    <a:pt x="684" y="749"/>
                  </a:lnTo>
                  <a:lnTo>
                    <a:pt x="32594" y="0"/>
                  </a:lnTo>
                  <a:lnTo>
                    <a:pt x="41378" y="2814"/>
                  </a:lnTo>
                  <a:lnTo>
                    <a:pt x="60698" y="13244"/>
                  </a:lnTo>
                  <a:lnTo>
                    <a:pt x="64432" y="17292"/>
                  </a:lnTo>
                  <a:lnTo>
                    <a:pt x="68581" y="27432"/>
                  </a:lnTo>
                  <a:lnTo>
                    <a:pt x="70917" y="45043"/>
                  </a:lnTo>
                  <a:lnTo>
                    <a:pt x="68642" y="54583"/>
                  </a:lnTo>
                  <a:lnTo>
                    <a:pt x="49486" y="87413"/>
                  </a:lnTo>
                  <a:lnTo>
                    <a:pt x="43242" y="91759"/>
                  </a:lnTo>
                  <a:lnTo>
                    <a:pt x="33775" y="94205"/>
                  </a:lnTo>
                  <a:lnTo>
                    <a:pt x="30610" y="94550"/>
                  </a:lnTo>
                  <a:lnTo>
                    <a:pt x="29556" y="95836"/>
                  </a:lnTo>
                  <a:lnTo>
                    <a:pt x="29913" y="97753"/>
                  </a:lnTo>
                  <a:lnTo>
                    <a:pt x="31209" y="100090"/>
                  </a:lnTo>
                  <a:lnTo>
                    <a:pt x="34189" y="101646"/>
                  </a:lnTo>
                  <a:lnTo>
                    <a:pt x="43145" y="103377"/>
                  </a:lnTo>
                  <a:lnTo>
                    <a:pt x="83570" y="96438"/>
                  </a:lnTo>
                  <a:lnTo>
                    <a:pt x="125436" y="95473"/>
                  </a:lnTo>
                  <a:lnTo>
                    <a:pt x="157626" y="95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612"/>
            <p:cNvSpPr/>
            <p:nvPr>
              <p:custDataLst>
                <p:tags r:id="rId227"/>
              </p:custDataLst>
            </p:nvPr>
          </p:nvSpPr>
          <p:spPr>
            <a:xfrm>
              <a:off x="7848716" y="6438900"/>
              <a:ext cx="141593" cy="313883"/>
            </a:xfrm>
            <a:custGeom>
              <a:avLst/>
              <a:gdLst/>
              <a:ahLst/>
              <a:cxnLst/>
              <a:rect l="0" t="0" r="0" b="0"/>
              <a:pathLst>
                <a:path w="141593" h="313883">
                  <a:moveTo>
                    <a:pt x="9409" y="0"/>
                  </a:moveTo>
                  <a:lnTo>
                    <a:pt x="9409" y="0"/>
                  </a:lnTo>
                  <a:lnTo>
                    <a:pt x="1209" y="0"/>
                  </a:lnTo>
                  <a:lnTo>
                    <a:pt x="767" y="1058"/>
                  </a:lnTo>
                  <a:lnTo>
                    <a:pt x="0" y="18314"/>
                  </a:lnTo>
                  <a:lnTo>
                    <a:pt x="10260" y="55485"/>
                  </a:lnTo>
                  <a:lnTo>
                    <a:pt x="19186" y="72885"/>
                  </a:lnTo>
                  <a:lnTo>
                    <a:pt x="26454" y="81076"/>
                  </a:lnTo>
                  <a:lnTo>
                    <a:pt x="36741" y="88245"/>
                  </a:lnTo>
                  <a:lnTo>
                    <a:pt x="54432" y="93175"/>
                  </a:lnTo>
                  <a:lnTo>
                    <a:pt x="66814" y="91505"/>
                  </a:lnTo>
                  <a:lnTo>
                    <a:pt x="73079" y="89579"/>
                  </a:lnTo>
                  <a:lnTo>
                    <a:pt x="85684" y="78971"/>
                  </a:lnTo>
                  <a:lnTo>
                    <a:pt x="96225" y="64732"/>
                  </a:lnTo>
                  <a:lnTo>
                    <a:pt x="110465" y="20019"/>
                  </a:lnTo>
                  <a:lnTo>
                    <a:pt x="113694" y="2846"/>
                  </a:lnTo>
                  <a:lnTo>
                    <a:pt x="113857" y="2956"/>
                  </a:lnTo>
                  <a:lnTo>
                    <a:pt x="116986" y="29770"/>
                  </a:lnTo>
                  <a:lnTo>
                    <a:pt x="120722" y="42864"/>
                  </a:lnTo>
                  <a:lnTo>
                    <a:pt x="128372" y="86352"/>
                  </a:lnTo>
                  <a:lnTo>
                    <a:pt x="138820" y="132611"/>
                  </a:lnTo>
                  <a:lnTo>
                    <a:pt x="141592" y="174172"/>
                  </a:lnTo>
                  <a:lnTo>
                    <a:pt x="139706" y="220553"/>
                  </a:lnTo>
                  <a:lnTo>
                    <a:pt x="132329" y="249146"/>
                  </a:lnTo>
                  <a:lnTo>
                    <a:pt x="127541" y="261015"/>
                  </a:lnTo>
                  <a:lnTo>
                    <a:pt x="119157" y="297244"/>
                  </a:lnTo>
                  <a:lnTo>
                    <a:pt x="113572" y="306734"/>
                  </a:lnTo>
                  <a:lnTo>
                    <a:pt x="110601" y="309264"/>
                  </a:lnTo>
                  <a:lnTo>
                    <a:pt x="101655" y="312076"/>
                  </a:lnTo>
                  <a:lnTo>
                    <a:pt x="83722" y="313882"/>
                  </a:lnTo>
                  <a:lnTo>
                    <a:pt x="73835" y="305661"/>
                  </a:lnTo>
                  <a:lnTo>
                    <a:pt x="68234" y="299024"/>
                  </a:lnTo>
                  <a:lnTo>
                    <a:pt x="62012" y="283183"/>
                  </a:lnTo>
                  <a:lnTo>
                    <a:pt x="57034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613"/>
            <p:cNvSpPr/>
            <p:nvPr>
              <p:custDataLst>
                <p:tags r:id="rId228"/>
              </p:custDataLst>
            </p:nvPr>
          </p:nvSpPr>
          <p:spPr>
            <a:xfrm>
              <a:off x="8079225" y="6553200"/>
              <a:ext cx="26551" cy="141522"/>
            </a:xfrm>
            <a:custGeom>
              <a:avLst/>
              <a:gdLst/>
              <a:ahLst/>
              <a:cxnLst/>
              <a:rect l="0" t="0" r="0" b="0"/>
              <a:pathLst>
                <a:path w="26551" h="141522">
                  <a:moveTo>
                    <a:pt x="26550" y="0"/>
                  </a:moveTo>
                  <a:lnTo>
                    <a:pt x="26550" y="0"/>
                  </a:lnTo>
                  <a:lnTo>
                    <a:pt x="21494" y="5056"/>
                  </a:lnTo>
                  <a:lnTo>
                    <a:pt x="19012" y="13183"/>
                  </a:lnTo>
                  <a:lnTo>
                    <a:pt x="16849" y="22793"/>
                  </a:lnTo>
                  <a:lnTo>
                    <a:pt x="10741" y="36269"/>
                  </a:lnTo>
                  <a:lnTo>
                    <a:pt x="1238" y="80913"/>
                  </a:lnTo>
                  <a:lnTo>
                    <a:pt x="0" y="111346"/>
                  </a:lnTo>
                  <a:lnTo>
                    <a:pt x="6303" y="138305"/>
                  </a:lnTo>
                  <a:lnTo>
                    <a:pt x="7761" y="139828"/>
                  </a:lnTo>
                  <a:lnTo>
                    <a:pt x="12202" y="141521"/>
                  </a:lnTo>
                  <a:lnTo>
                    <a:pt x="14868" y="140914"/>
                  </a:lnTo>
                  <a:lnTo>
                    <a:pt x="265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614"/>
            <p:cNvSpPr/>
            <p:nvPr>
              <p:custDataLst>
                <p:tags r:id="rId229"/>
              </p:custDataLst>
            </p:nvPr>
          </p:nvSpPr>
          <p:spPr>
            <a:xfrm>
              <a:off x="8048625" y="6619875"/>
              <a:ext cx="66676" cy="14582"/>
            </a:xfrm>
            <a:custGeom>
              <a:avLst/>
              <a:gdLst/>
              <a:ahLst/>
              <a:cxnLst/>
              <a:rect l="0" t="0" r="0" b="0"/>
              <a:pathLst>
                <a:path w="66676" h="14582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12347"/>
                  </a:lnTo>
                  <a:lnTo>
                    <a:pt x="13257" y="14581"/>
                  </a:lnTo>
                  <a:lnTo>
                    <a:pt x="24942" y="14242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615"/>
            <p:cNvSpPr/>
            <p:nvPr>
              <p:custDataLst>
                <p:tags r:id="rId230"/>
              </p:custDataLst>
            </p:nvPr>
          </p:nvSpPr>
          <p:spPr>
            <a:xfrm>
              <a:off x="8172450" y="6629400"/>
              <a:ext cx="57151" cy="5488"/>
            </a:xfrm>
            <a:custGeom>
              <a:avLst/>
              <a:gdLst/>
              <a:ahLst/>
              <a:cxnLst/>
              <a:rect l="0" t="0" r="0" b="0"/>
              <a:pathLst>
                <a:path w="57151" h="5488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5487"/>
                  </a:lnTo>
                  <a:lnTo>
                    <a:pt x="8662" y="2097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616"/>
            <p:cNvSpPr/>
            <p:nvPr>
              <p:custDataLst>
                <p:tags r:id="rId231"/>
              </p:custDataLst>
            </p:nvPr>
          </p:nvSpPr>
          <p:spPr>
            <a:xfrm>
              <a:off x="8782050" y="6553200"/>
              <a:ext cx="28576" cy="5488"/>
            </a:xfrm>
            <a:custGeom>
              <a:avLst/>
              <a:gdLst/>
              <a:ahLst/>
              <a:cxnLst/>
              <a:rect l="0" t="0" r="0" b="0"/>
              <a:pathLst>
                <a:path w="28576" h="5488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0" y="2822"/>
                  </a:lnTo>
                  <a:lnTo>
                    <a:pt x="8201" y="5056"/>
                  </a:lnTo>
                  <a:lnTo>
                    <a:pt x="9701" y="5487"/>
                  </a:lnTo>
                  <a:lnTo>
                    <a:pt x="14191" y="3145"/>
                  </a:lnTo>
                  <a:lnTo>
                    <a:pt x="16868" y="315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617"/>
            <p:cNvSpPr/>
            <p:nvPr>
              <p:custDataLst>
                <p:tags r:id="rId232"/>
              </p:custDataLst>
            </p:nvPr>
          </p:nvSpPr>
          <p:spPr>
            <a:xfrm>
              <a:off x="8610774" y="6467475"/>
              <a:ext cx="18877" cy="142876"/>
            </a:xfrm>
            <a:custGeom>
              <a:avLst/>
              <a:gdLst/>
              <a:ahLst/>
              <a:cxnLst/>
              <a:rect l="0" t="0" r="0" b="0"/>
              <a:pathLst>
                <a:path w="18877" h="142876">
                  <a:moveTo>
                    <a:pt x="9351" y="0"/>
                  </a:moveTo>
                  <a:lnTo>
                    <a:pt x="9351" y="0"/>
                  </a:lnTo>
                  <a:lnTo>
                    <a:pt x="9351" y="17333"/>
                  </a:lnTo>
                  <a:lnTo>
                    <a:pt x="1813" y="39546"/>
                  </a:lnTo>
                  <a:lnTo>
                    <a:pt x="0" y="83866"/>
                  </a:lnTo>
                  <a:lnTo>
                    <a:pt x="962" y="97599"/>
                  </a:lnTo>
                  <a:lnTo>
                    <a:pt x="8961" y="139080"/>
                  </a:lnTo>
                  <a:lnTo>
                    <a:pt x="10149" y="140345"/>
                  </a:lnTo>
                  <a:lnTo>
                    <a:pt x="18876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618"/>
            <p:cNvSpPr/>
            <p:nvPr>
              <p:custDataLst>
                <p:tags r:id="rId233"/>
              </p:custDataLst>
            </p:nvPr>
          </p:nvSpPr>
          <p:spPr>
            <a:xfrm>
              <a:off x="8534400" y="6534150"/>
              <a:ext cx="123826" cy="18658"/>
            </a:xfrm>
            <a:custGeom>
              <a:avLst/>
              <a:gdLst/>
              <a:ahLst/>
              <a:cxnLst/>
              <a:rect l="0" t="0" r="0" b="0"/>
              <a:pathLst>
                <a:path w="123826" h="18658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6070"/>
                  </a:lnTo>
                  <a:lnTo>
                    <a:pt x="2822" y="17063"/>
                  </a:lnTo>
                  <a:lnTo>
                    <a:pt x="13257" y="18657"/>
                  </a:lnTo>
                  <a:lnTo>
                    <a:pt x="44654" y="16177"/>
                  </a:lnTo>
                  <a:lnTo>
                    <a:pt x="85138" y="1083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619"/>
            <p:cNvSpPr/>
            <p:nvPr>
              <p:custDataLst>
                <p:tags r:id="rId234"/>
              </p:custDataLst>
            </p:nvPr>
          </p:nvSpPr>
          <p:spPr>
            <a:xfrm>
              <a:off x="8286750" y="6557238"/>
              <a:ext cx="85726" cy="124655"/>
            </a:xfrm>
            <a:custGeom>
              <a:avLst/>
              <a:gdLst/>
              <a:ahLst/>
              <a:cxnLst/>
              <a:rect l="0" t="0" r="0" b="0"/>
              <a:pathLst>
                <a:path w="85726" h="124655">
                  <a:moveTo>
                    <a:pt x="0" y="5487"/>
                  </a:moveTo>
                  <a:lnTo>
                    <a:pt x="0" y="5487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10361" y="4089"/>
                  </a:lnTo>
                  <a:lnTo>
                    <a:pt x="25510" y="6361"/>
                  </a:lnTo>
                  <a:lnTo>
                    <a:pt x="31799" y="10462"/>
                  </a:lnTo>
                  <a:lnTo>
                    <a:pt x="41290" y="23777"/>
                  </a:lnTo>
                  <a:lnTo>
                    <a:pt x="42343" y="29322"/>
                  </a:lnTo>
                  <a:lnTo>
                    <a:pt x="38867" y="59674"/>
                  </a:lnTo>
                  <a:lnTo>
                    <a:pt x="28214" y="83632"/>
                  </a:lnTo>
                  <a:lnTo>
                    <a:pt x="1954" y="117626"/>
                  </a:lnTo>
                  <a:lnTo>
                    <a:pt x="2361" y="118346"/>
                  </a:lnTo>
                  <a:lnTo>
                    <a:pt x="18486" y="124654"/>
                  </a:lnTo>
                  <a:lnTo>
                    <a:pt x="29735" y="124420"/>
                  </a:lnTo>
                  <a:lnTo>
                    <a:pt x="85725" y="110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SMARTInkShape-Group432"/>
          <p:cNvGrpSpPr/>
          <p:nvPr/>
        </p:nvGrpSpPr>
        <p:grpSpPr>
          <a:xfrm>
            <a:off x="4288296" y="6324600"/>
            <a:ext cx="3293175" cy="429727"/>
            <a:chOff x="4288296" y="6324600"/>
            <a:chExt cx="3293175" cy="429727"/>
          </a:xfrm>
        </p:grpSpPr>
        <p:sp>
          <p:nvSpPr>
            <p:cNvPr id="333" name="SMARTInkShape-2620"/>
            <p:cNvSpPr/>
            <p:nvPr>
              <p:custDataLst>
                <p:tags r:id="rId201"/>
              </p:custDataLst>
            </p:nvPr>
          </p:nvSpPr>
          <p:spPr>
            <a:xfrm>
              <a:off x="7543800" y="6410325"/>
              <a:ext cx="37671" cy="247651"/>
            </a:xfrm>
            <a:custGeom>
              <a:avLst/>
              <a:gdLst/>
              <a:ahLst/>
              <a:cxnLst/>
              <a:rect l="0" t="0" r="0" b="0"/>
              <a:pathLst>
                <a:path w="37671" h="247651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1058"/>
                  </a:lnTo>
                  <a:lnTo>
                    <a:pt x="17063" y="2822"/>
                  </a:lnTo>
                  <a:lnTo>
                    <a:pt x="28673" y="50420"/>
                  </a:lnTo>
                  <a:lnTo>
                    <a:pt x="35924" y="90785"/>
                  </a:lnTo>
                  <a:lnTo>
                    <a:pt x="37670" y="129881"/>
                  </a:lnTo>
                  <a:lnTo>
                    <a:pt x="32916" y="171010"/>
                  </a:lnTo>
                  <a:lnTo>
                    <a:pt x="20770" y="216048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621"/>
            <p:cNvSpPr/>
            <p:nvPr>
              <p:custDataLst>
                <p:tags r:id="rId202"/>
              </p:custDataLst>
            </p:nvPr>
          </p:nvSpPr>
          <p:spPr>
            <a:xfrm>
              <a:off x="7372555" y="6448425"/>
              <a:ext cx="104571" cy="113685"/>
            </a:xfrm>
            <a:custGeom>
              <a:avLst/>
              <a:gdLst/>
              <a:ahLst/>
              <a:cxnLst/>
              <a:rect l="0" t="0" r="0" b="0"/>
              <a:pathLst>
                <a:path w="104571" h="113685">
                  <a:moveTo>
                    <a:pt x="104570" y="0"/>
                  </a:moveTo>
                  <a:lnTo>
                    <a:pt x="104570" y="0"/>
                  </a:lnTo>
                  <a:lnTo>
                    <a:pt x="103512" y="42999"/>
                  </a:lnTo>
                  <a:lnTo>
                    <a:pt x="95908" y="67068"/>
                  </a:lnTo>
                  <a:lnTo>
                    <a:pt x="73979" y="96177"/>
                  </a:lnTo>
                  <a:lnTo>
                    <a:pt x="53526" y="107284"/>
                  </a:lnTo>
                  <a:lnTo>
                    <a:pt x="32319" y="112914"/>
                  </a:lnTo>
                  <a:lnTo>
                    <a:pt x="20953" y="113684"/>
                  </a:lnTo>
                  <a:lnTo>
                    <a:pt x="16017" y="111773"/>
                  </a:lnTo>
                  <a:lnTo>
                    <a:pt x="7710" y="104005"/>
                  </a:lnTo>
                  <a:lnTo>
                    <a:pt x="3313" y="96319"/>
                  </a:lnTo>
                  <a:lnTo>
                    <a:pt x="490" y="82761"/>
                  </a:lnTo>
                  <a:lnTo>
                    <a:pt x="0" y="73087"/>
                  </a:lnTo>
                  <a:lnTo>
                    <a:pt x="990" y="70950"/>
                  </a:lnTo>
                  <a:lnTo>
                    <a:pt x="2709" y="69525"/>
                  </a:lnTo>
                  <a:lnTo>
                    <a:pt x="7440" y="67942"/>
                  </a:lnTo>
                  <a:lnTo>
                    <a:pt x="13071" y="67238"/>
                  </a:lnTo>
                  <a:lnTo>
                    <a:pt x="38807" y="77110"/>
                  </a:lnTo>
                  <a:lnTo>
                    <a:pt x="8552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622"/>
            <p:cNvSpPr/>
            <p:nvPr>
              <p:custDataLst>
                <p:tags r:id="rId203"/>
              </p:custDataLst>
            </p:nvPr>
          </p:nvSpPr>
          <p:spPr>
            <a:xfrm>
              <a:off x="7191375" y="65341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60242" y="58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623"/>
            <p:cNvSpPr/>
            <p:nvPr>
              <p:custDataLst>
                <p:tags r:id="rId204"/>
              </p:custDataLst>
            </p:nvPr>
          </p:nvSpPr>
          <p:spPr>
            <a:xfrm>
              <a:off x="7105650" y="645795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0" y="41912"/>
                  </a:lnTo>
                  <a:lnTo>
                    <a:pt x="1058" y="69348"/>
                  </a:lnTo>
                  <a:lnTo>
                    <a:pt x="8937" y="106732"/>
                  </a:lnTo>
                  <a:lnTo>
                    <a:pt x="10321" y="117287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624"/>
            <p:cNvSpPr/>
            <p:nvPr>
              <p:custDataLst>
                <p:tags r:id="rId205"/>
              </p:custDataLst>
            </p:nvPr>
          </p:nvSpPr>
          <p:spPr>
            <a:xfrm>
              <a:off x="6963332" y="6429491"/>
              <a:ext cx="56594" cy="171335"/>
            </a:xfrm>
            <a:custGeom>
              <a:avLst/>
              <a:gdLst/>
              <a:ahLst/>
              <a:cxnLst/>
              <a:rect l="0" t="0" r="0" b="0"/>
              <a:pathLst>
                <a:path w="56594" h="171335">
                  <a:moveTo>
                    <a:pt x="56593" y="9409"/>
                  </a:moveTo>
                  <a:lnTo>
                    <a:pt x="56593" y="9409"/>
                  </a:lnTo>
                  <a:lnTo>
                    <a:pt x="56593" y="4353"/>
                  </a:lnTo>
                  <a:lnTo>
                    <a:pt x="55535" y="2864"/>
                  </a:lnTo>
                  <a:lnTo>
                    <a:pt x="53771" y="1870"/>
                  </a:lnTo>
                  <a:lnTo>
                    <a:pt x="46892" y="146"/>
                  </a:lnTo>
                  <a:lnTo>
                    <a:pt x="42404" y="0"/>
                  </a:lnTo>
                  <a:lnTo>
                    <a:pt x="39725" y="2078"/>
                  </a:lnTo>
                  <a:lnTo>
                    <a:pt x="15279" y="44667"/>
                  </a:lnTo>
                  <a:lnTo>
                    <a:pt x="1321" y="85608"/>
                  </a:lnTo>
                  <a:lnTo>
                    <a:pt x="0" y="102423"/>
                  </a:lnTo>
                  <a:lnTo>
                    <a:pt x="4664" y="125869"/>
                  </a:lnTo>
                  <a:lnTo>
                    <a:pt x="12700" y="138075"/>
                  </a:lnTo>
                  <a:lnTo>
                    <a:pt x="47068" y="171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625"/>
            <p:cNvSpPr/>
            <p:nvPr>
              <p:custDataLst>
                <p:tags r:id="rId206"/>
              </p:custDataLst>
            </p:nvPr>
          </p:nvSpPr>
          <p:spPr>
            <a:xfrm>
              <a:off x="6690588" y="6438900"/>
              <a:ext cx="43588" cy="161926"/>
            </a:xfrm>
            <a:custGeom>
              <a:avLst/>
              <a:gdLst/>
              <a:ahLst/>
              <a:cxnLst/>
              <a:rect l="0" t="0" r="0" b="0"/>
              <a:pathLst>
                <a:path w="43588" h="161926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  <a:lnTo>
                    <a:pt x="2342" y="0"/>
                  </a:lnTo>
                  <a:lnTo>
                    <a:pt x="3390" y="1058"/>
                  </a:lnTo>
                  <a:lnTo>
                    <a:pt x="12903" y="37198"/>
                  </a:lnTo>
                  <a:lnTo>
                    <a:pt x="22366" y="83660"/>
                  </a:lnTo>
                  <a:lnTo>
                    <a:pt x="31855" y="123749"/>
                  </a:lnTo>
                  <a:lnTo>
                    <a:pt x="43587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626"/>
            <p:cNvSpPr/>
            <p:nvPr>
              <p:custDataLst>
                <p:tags r:id="rId207"/>
              </p:custDataLst>
            </p:nvPr>
          </p:nvSpPr>
          <p:spPr>
            <a:xfrm>
              <a:off x="6649775" y="6509617"/>
              <a:ext cx="122501" cy="10971"/>
            </a:xfrm>
            <a:custGeom>
              <a:avLst/>
              <a:gdLst/>
              <a:ahLst/>
              <a:cxnLst/>
              <a:rect l="0" t="0" r="0" b="0"/>
              <a:pathLst>
                <a:path w="122501" h="10971">
                  <a:moveTo>
                    <a:pt x="8200" y="5483"/>
                  </a:moveTo>
                  <a:lnTo>
                    <a:pt x="8200" y="5483"/>
                  </a:lnTo>
                  <a:lnTo>
                    <a:pt x="3144" y="10539"/>
                  </a:lnTo>
                  <a:lnTo>
                    <a:pt x="1655" y="10970"/>
                  </a:lnTo>
                  <a:lnTo>
                    <a:pt x="662" y="10200"/>
                  </a:lnTo>
                  <a:lnTo>
                    <a:pt x="0" y="8628"/>
                  </a:lnTo>
                  <a:lnTo>
                    <a:pt x="616" y="7580"/>
                  </a:lnTo>
                  <a:lnTo>
                    <a:pt x="4124" y="6414"/>
                  </a:lnTo>
                  <a:lnTo>
                    <a:pt x="45239" y="5519"/>
                  </a:lnTo>
                  <a:lnTo>
                    <a:pt x="67858" y="2672"/>
                  </a:lnTo>
                  <a:lnTo>
                    <a:pt x="83398" y="0"/>
                  </a:lnTo>
                  <a:lnTo>
                    <a:pt x="122500" y="5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627"/>
            <p:cNvSpPr/>
            <p:nvPr>
              <p:custDataLst>
                <p:tags r:id="rId208"/>
              </p:custDataLst>
            </p:nvPr>
          </p:nvSpPr>
          <p:spPr>
            <a:xfrm>
              <a:off x="6429375" y="6534150"/>
              <a:ext cx="17727" cy="95251"/>
            </a:xfrm>
            <a:custGeom>
              <a:avLst/>
              <a:gdLst/>
              <a:ahLst/>
              <a:cxnLst/>
              <a:rect l="0" t="0" r="0" b="0"/>
              <a:pathLst>
                <a:path w="17727" h="95251">
                  <a:moveTo>
                    <a:pt x="9525" y="0"/>
                  </a:moveTo>
                  <a:lnTo>
                    <a:pt x="9525" y="0"/>
                  </a:lnTo>
                  <a:lnTo>
                    <a:pt x="14581" y="5056"/>
                  </a:lnTo>
                  <a:lnTo>
                    <a:pt x="17064" y="13183"/>
                  </a:lnTo>
                  <a:lnTo>
                    <a:pt x="17726" y="18314"/>
                  </a:lnTo>
                  <a:lnTo>
                    <a:pt x="9272" y="6152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628"/>
            <p:cNvSpPr/>
            <p:nvPr>
              <p:custDataLst>
                <p:tags r:id="rId209"/>
              </p:custDataLst>
            </p:nvPr>
          </p:nvSpPr>
          <p:spPr>
            <a:xfrm>
              <a:off x="6362700" y="65627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8"/>
                  </a:lnTo>
                  <a:lnTo>
                    <a:pt x="381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629"/>
            <p:cNvSpPr/>
            <p:nvPr>
              <p:custDataLst>
                <p:tags r:id="rId210"/>
              </p:custDataLst>
            </p:nvPr>
          </p:nvSpPr>
          <p:spPr>
            <a:xfrm>
              <a:off x="6242912" y="6572250"/>
              <a:ext cx="62639" cy="9526"/>
            </a:xfrm>
            <a:custGeom>
              <a:avLst/>
              <a:gdLst/>
              <a:ahLst/>
              <a:cxnLst/>
              <a:rect l="0" t="0" r="0" b="0"/>
              <a:pathLst>
                <a:path w="62639" h="9526">
                  <a:moveTo>
                    <a:pt x="5488" y="9525"/>
                  </a:moveTo>
                  <a:lnTo>
                    <a:pt x="5488" y="9525"/>
                  </a:lnTo>
                  <a:lnTo>
                    <a:pt x="432" y="4469"/>
                  </a:lnTo>
                  <a:lnTo>
                    <a:pt x="0" y="2980"/>
                  </a:lnTo>
                  <a:lnTo>
                    <a:pt x="772" y="1987"/>
                  </a:lnTo>
                  <a:lnTo>
                    <a:pt x="4450" y="883"/>
                  </a:lnTo>
                  <a:lnTo>
                    <a:pt x="62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630"/>
            <p:cNvSpPr/>
            <p:nvPr>
              <p:custDataLst>
                <p:tags r:id="rId211"/>
              </p:custDataLst>
            </p:nvPr>
          </p:nvSpPr>
          <p:spPr>
            <a:xfrm>
              <a:off x="6286501" y="6505575"/>
              <a:ext cx="28575" cy="131189"/>
            </a:xfrm>
            <a:custGeom>
              <a:avLst/>
              <a:gdLst/>
              <a:ahLst/>
              <a:cxnLst/>
              <a:rect l="0" t="0" r="0" b="0"/>
              <a:pathLst>
                <a:path w="28575" h="131189">
                  <a:moveTo>
                    <a:pt x="28574" y="0"/>
                  </a:moveTo>
                  <a:lnTo>
                    <a:pt x="28574" y="0"/>
                  </a:lnTo>
                  <a:lnTo>
                    <a:pt x="15317" y="0"/>
                  </a:lnTo>
                  <a:lnTo>
                    <a:pt x="12327" y="2117"/>
                  </a:lnTo>
                  <a:lnTo>
                    <a:pt x="6184" y="10113"/>
                  </a:lnTo>
                  <a:lnTo>
                    <a:pt x="1832" y="21458"/>
                  </a:lnTo>
                  <a:lnTo>
                    <a:pt x="71" y="66893"/>
                  </a:lnTo>
                  <a:lnTo>
                    <a:pt x="3" y="114282"/>
                  </a:lnTo>
                  <a:lnTo>
                    <a:pt x="0" y="126054"/>
                  </a:lnTo>
                  <a:lnTo>
                    <a:pt x="1058" y="128486"/>
                  </a:lnTo>
                  <a:lnTo>
                    <a:pt x="2822" y="130108"/>
                  </a:lnTo>
                  <a:lnTo>
                    <a:pt x="5056" y="131188"/>
                  </a:lnTo>
                  <a:lnTo>
                    <a:pt x="6546" y="130851"/>
                  </a:lnTo>
                  <a:lnTo>
                    <a:pt x="9524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631"/>
            <p:cNvSpPr/>
            <p:nvPr>
              <p:custDataLst>
                <p:tags r:id="rId212"/>
              </p:custDataLst>
            </p:nvPr>
          </p:nvSpPr>
          <p:spPr>
            <a:xfrm>
              <a:off x="6106113" y="6400800"/>
              <a:ext cx="113563" cy="272680"/>
            </a:xfrm>
            <a:custGeom>
              <a:avLst/>
              <a:gdLst/>
              <a:ahLst/>
              <a:cxnLst/>
              <a:rect l="0" t="0" r="0" b="0"/>
              <a:pathLst>
                <a:path w="113563" h="272680">
                  <a:moveTo>
                    <a:pt x="8937" y="0"/>
                  </a:moveTo>
                  <a:lnTo>
                    <a:pt x="8937" y="0"/>
                  </a:lnTo>
                  <a:lnTo>
                    <a:pt x="3881" y="0"/>
                  </a:lnTo>
                  <a:lnTo>
                    <a:pt x="2392" y="1058"/>
                  </a:lnTo>
                  <a:lnTo>
                    <a:pt x="1398" y="2822"/>
                  </a:lnTo>
                  <a:lnTo>
                    <a:pt x="0" y="13183"/>
                  </a:lnTo>
                  <a:lnTo>
                    <a:pt x="548" y="42816"/>
                  </a:lnTo>
                  <a:lnTo>
                    <a:pt x="12681" y="81289"/>
                  </a:lnTo>
                  <a:lnTo>
                    <a:pt x="21537" y="91866"/>
                  </a:lnTo>
                  <a:lnTo>
                    <a:pt x="32528" y="99038"/>
                  </a:lnTo>
                  <a:lnTo>
                    <a:pt x="44470" y="102226"/>
                  </a:lnTo>
                  <a:lnTo>
                    <a:pt x="54010" y="100820"/>
                  </a:lnTo>
                  <a:lnTo>
                    <a:pt x="62836" y="95609"/>
                  </a:lnTo>
                  <a:lnTo>
                    <a:pt x="73815" y="86237"/>
                  </a:lnTo>
                  <a:lnTo>
                    <a:pt x="80105" y="69373"/>
                  </a:lnTo>
                  <a:lnTo>
                    <a:pt x="86469" y="44544"/>
                  </a:lnTo>
                  <a:lnTo>
                    <a:pt x="92234" y="30484"/>
                  </a:lnTo>
                  <a:lnTo>
                    <a:pt x="94183" y="21309"/>
                  </a:lnTo>
                  <a:lnTo>
                    <a:pt x="94341" y="21614"/>
                  </a:lnTo>
                  <a:lnTo>
                    <a:pt x="97479" y="68447"/>
                  </a:lnTo>
                  <a:lnTo>
                    <a:pt x="109850" y="114533"/>
                  </a:lnTo>
                  <a:lnTo>
                    <a:pt x="112949" y="155268"/>
                  </a:lnTo>
                  <a:lnTo>
                    <a:pt x="113562" y="198710"/>
                  </a:lnTo>
                  <a:lnTo>
                    <a:pt x="106077" y="235748"/>
                  </a:lnTo>
                  <a:lnTo>
                    <a:pt x="91318" y="264258"/>
                  </a:lnTo>
                  <a:lnTo>
                    <a:pt x="86082" y="268246"/>
                  </a:lnTo>
                  <a:lnTo>
                    <a:pt x="71799" y="272679"/>
                  </a:lnTo>
                  <a:lnTo>
                    <a:pt x="60512" y="271827"/>
                  </a:lnTo>
                  <a:lnTo>
                    <a:pt x="50910" y="266862"/>
                  </a:lnTo>
                  <a:lnTo>
                    <a:pt x="34661" y="252166"/>
                  </a:lnTo>
                  <a:lnTo>
                    <a:pt x="26367" y="240485"/>
                  </a:lnTo>
                  <a:lnTo>
                    <a:pt x="1846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632"/>
            <p:cNvSpPr/>
            <p:nvPr>
              <p:custDataLst>
                <p:tags r:id="rId213"/>
              </p:custDataLst>
            </p:nvPr>
          </p:nvSpPr>
          <p:spPr>
            <a:xfrm>
              <a:off x="5953125" y="6391275"/>
              <a:ext cx="47626" cy="200026"/>
            </a:xfrm>
            <a:custGeom>
              <a:avLst/>
              <a:gdLst/>
              <a:ahLst/>
              <a:cxnLst/>
              <a:rect l="0" t="0" r="0" b="0"/>
              <a:pathLst>
                <a:path w="47626" h="200026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41980" y="10361"/>
                  </a:lnTo>
                  <a:lnTo>
                    <a:pt x="37512" y="13257"/>
                  </a:lnTo>
                  <a:lnTo>
                    <a:pt x="35590" y="17306"/>
                  </a:lnTo>
                  <a:lnTo>
                    <a:pt x="37560" y="55170"/>
                  </a:lnTo>
                  <a:lnTo>
                    <a:pt x="43481" y="94859"/>
                  </a:lnTo>
                  <a:lnTo>
                    <a:pt x="36655" y="13327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633"/>
            <p:cNvSpPr/>
            <p:nvPr>
              <p:custDataLst>
                <p:tags r:id="rId214"/>
              </p:custDataLst>
            </p:nvPr>
          </p:nvSpPr>
          <p:spPr>
            <a:xfrm>
              <a:off x="5848438" y="6429375"/>
              <a:ext cx="95163" cy="98479"/>
            </a:xfrm>
            <a:custGeom>
              <a:avLst/>
              <a:gdLst/>
              <a:ahLst/>
              <a:cxnLst/>
              <a:rect l="0" t="0" r="0" b="0"/>
              <a:pathLst>
                <a:path w="95163" h="98479">
                  <a:moveTo>
                    <a:pt x="95162" y="0"/>
                  </a:moveTo>
                  <a:lnTo>
                    <a:pt x="95162" y="0"/>
                  </a:lnTo>
                  <a:lnTo>
                    <a:pt x="94104" y="18363"/>
                  </a:lnTo>
                  <a:lnTo>
                    <a:pt x="81905" y="53257"/>
                  </a:lnTo>
                  <a:lnTo>
                    <a:pt x="68593" y="72687"/>
                  </a:lnTo>
                  <a:lnTo>
                    <a:pt x="46679" y="92988"/>
                  </a:lnTo>
                  <a:lnTo>
                    <a:pt x="40615" y="96917"/>
                  </a:lnTo>
                  <a:lnTo>
                    <a:pt x="35514" y="98478"/>
                  </a:lnTo>
                  <a:lnTo>
                    <a:pt x="31055" y="98461"/>
                  </a:lnTo>
                  <a:lnTo>
                    <a:pt x="11238" y="90828"/>
                  </a:lnTo>
                  <a:lnTo>
                    <a:pt x="7463" y="87010"/>
                  </a:lnTo>
                  <a:lnTo>
                    <a:pt x="3268" y="77124"/>
                  </a:lnTo>
                  <a:lnTo>
                    <a:pt x="0" y="57815"/>
                  </a:lnTo>
                  <a:lnTo>
                    <a:pt x="14080" y="64886"/>
                  </a:lnTo>
                  <a:lnTo>
                    <a:pt x="52960" y="91053"/>
                  </a:lnTo>
                  <a:lnTo>
                    <a:pt x="6658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634"/>
            <p:cNvSpPr/>
            <p:nvPr>
              <p:custDataLst>
                <p:tags r:id="rId215"/>
              </p:custDataLst>
            </p:nvPr>
          </p:nvSpPr>
          <p:spPr>
            <a:xfrm>
              <a:off x="5705475" y="648652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56691" y="8642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635"/>
            <p:cNvSpPr/>
            <p:nvPr>
              <p:custDataLst>
                <p:tags r:id="rId216"/>
              </p:custDataLst>
            </p:nvPr>
          </p:nvSpPr>
          <p:spPr>
            <a:xfrm>
              <a:off x="5648403" y="6429375"/>
              <a:ext cx="9448" cy="114301"/>
            </a:xfrm>
            <a:custGeom>
              <a:avLst/>
              <a:gdLst/>
              <a:ahLst/>
              <a:cxnLst/>
              <a:rect l="0" t="0" r="0" b="0"/>
              <a:pathLst>
                <a:path w="9448" h="114301">
                  <a:moveTo>
                    <a:pt x="9447" y="0"/>
                  </a:moveTo>
                  <a:lnTo>
                    <a:pt x="9447" y="0"/>
                  </a:lnTo>
                  <a:lnTo>
                    <a:pt x="4391" y="5056"/>
                  </a:lnTo>
                  <a:lnTo>
                    <a:pt x="1908" y="10361"/>
                  </a:lnTo>
                  <a:lnTo>
                    <a:pt x="0" y="57750"/>
                  </a:lnTo>
                  <a:lnTo>
                    <a:pt x="1003" y="78612"/>
                  </a:lnTo>
                  <a:lnTo>
                    <a:pt x="944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636"/>
            <p:cNvSpPr/>
            <p:nvPr>
              <p:custDataLst>
                <p:tags r:id="rId217"/>
              </p:custDataLst>
            </p:nvPr>
          </p:nvSpPr>
          <p:spPr>
            <a:xfrm>
              <a:off x="5526644" y="6391668"/>
              <a:ext cx="45482" cy="180583"/>
            </a:xfrm>
            <a:custGeom>
              <a:avLst/>
              <a:gdLst/>
              <a:ahLst/>
              <a:cxnLst/>
              <a:rect l="0" t="0" r="0" b="0"/>
              <a:pathLst>
                <a:path w="45482" h="180583">
                  <a:moveTo>
                    <a:pt x="45481" y="9132"/>
                  </a:moveTo>
                  <a:lnTo>
                    <a:pt x="45481" y="9132"/>
                  </a:lnTo>
                  <a:lnTo>
                    <a:pt x="36348" y="0"/>
                  </a:lnTo>
                  <a:lnTo>
                    <a:pt x="31016" y="4780"/>
                  </a:lnTo>
                  <a:lnTo>
                    <a:pt x="28468" y="10020"/>
                  </a:lnTo>
                  <a:lnTo>
                    <a:pt x="27789" y="12900"/>
                  </a:lnTo>
                  <a:lnTo>
                    <a:pt x="8710" y="44266"/>
                  </a:lnTo>
                  <a:lnTo>
                    <a:pt x="0" y="84746"/>
                  </a:lnTo>
                  <a:lnTo>
                    <a:pt x="5883" y="128804"/>
                  </a:lnTo>
                  <a:lnTo>
                    <a:pt x="15286" y="153011"/>
                  </a:lnTo>
                  <a:lnTo>
                    <a:pt x="29949" y="171472"/>
                  </a:lnTo>
                  <a:lnTo>
                    <a:pt x="45481" y="18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637"/>
            <p:cNvSpPr/>
            <p:nvPr>
              <p:custDataLst>
                <p:tags r:id="rId218"/>
              </p:custDataLst>
            </p:nvPr>
          </p:nvSpPr>
          <p:spPr>
            <a:xfrm>
              <a:off x="5324475" y="648652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1058" y="15210"/>
                  </a:lnTo>
                  <a:lnTo>
                    <a:pt x="16475" y="57297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638"/>
            <p:cNvSpPr/>
            <p:nvPr>
              <p:custDataLst>
                <p:tags r:id="rId219"/>
              </p:custDataLst>
            </p:nvPr>
          </p:nvSpPr>
          <p:spPr>
            <a:xfrm>
              <a:off x="5286375" y="65246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3183" y="7538"/>
                  </a:lnTo>
                  <a:lnTo>
                    <a:pt x="53591" y="9351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639"/>
            <p:cNvSpPr/>
            <p:nvPr>
              <p:custDataLst>
                <p:tags r:id="rId220"/>
              </p:custDataLst>
            </p:nvPr>
          </p:nvSpPr>
          <p:spPr>
            <a:xfrm>
              <a:off x="5048250" y="659130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3183" y="198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640"/>
            <p:cNvSpPr/>
            <p:nvPr>
              <p:custDataLst>
                <p:tags r:id="rId221"/>
              </p:custDataLst>
            </p:nvPr>
          </p:nvSpPr>
          <p:spPr>
            <a:xfrm>
              <a:off x="5076941" y="6535475"/>
              <a:ext cx="18935" cy="148796"/>
            </a:xfrm>
            <a:custGeom>
              <a:avLst/>
              <a:gdLst/>
              <a:ahLst/>
              <a:cxnLst/>
              <a:rect l="0" t="0" r="0" b="0"/>
              <a:pathLst>
                <a:path w="18935" h="148796">
                  <a:moveTo>
                    <a:pt x="9409" y="8200"/>
                  </a:moveTo>
                  <a:lnTo>
                    <a:pt x="9409" y="8200"/>
                  </a:lnTo>
                  <a:lnTo>
                    <a:pt x="9409" y="0"/>
                  </a:lnTo>
                  <a:lnTo>
                    <a:pt x="9409" y="43741"/>
                  </a:lnTo>
                  <a:lnTo>
                    <a:pt x="8351" y="68647"/>
                  </a:lnTo>
                  <a:lnTo>
                    <a:pt x="1208" y="110404"/>
                  </a:lnTo>
                  <a:lnTo>
                    <a:pt x="0" y="143384"/>
                  </a:lnTo>
                  <a:lnTo>
                    <a:pt x="1020" y="145948"/>
                  </a:lnTo>
                  <a:lnTo>
                    <a:pt x="2758" y="147657"/>
                  </a:lnTo>
                  <a:lnTo>
                    <a:pt x="4975" y="148795"/>
                  </a:lnTo>
                  <a:lnTo>
                    <a:pt x="6453" y="148498"/>
                  </a:lnTo>
                  <a:lnTo>
                    <a:pt x="7438" y="147240"/>
                  </a:lnTo>
                  <a:lnTo>
                    <a:pt x="8096" y="145343"/>
                  </a:lnTo>
                  <a:lnTo>
                    <a:pt x="9592" y="144079"/>
                  </a:lnTo>
                  <a:lnTo>
                    <a:pt x="18934" y="141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641"/>
            <p:cNvSpPr/>
            <p:nvPr>
              <p:custDataLst>
                <p:tags r:id="rId222"/>
              </p:custDataLst>
            </p:nvPr>
          </p:nvSpPr>
          <p:spPr>
            <a:xfrm>
              <a:off x="4857750" y="6433412"/>
              <a:ext cx="133225" cy="320915"/>
            </a:xfrm>
            <a:custGeom>
              <a:avLst/>
              <a:gdLst/>
              <a:ahLst/>
              <a:cxnLst/>
              <a:rect l="0" t="0" r="0" b="0"/>
              <a:pathLst>
                <a:path w="133225" h="320915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4047"/>
                  </a:lnTo>
                  <a:lnTo>
                    <a:pt x="0" y="84551"/>
                  </a:lnTo>
                  <a:lnTo>
                    <a:pt x="1058" y="99894"/>
                  </a:lnTo>
                  <a:lnTo>
                    <a:pt x="5057" y="110241"/>
                  </a:lnTo>
                  <a:lnTo>
                    <a:pt x="13183" y="118367"/>
                  </a:lnTo>
                  <a:lnTo>
                    <a:pt x="22794" y="124448"/>
                  </a:lnTo>
                  <a:lnTo>
                    <a:pt x="30592" y="127151"/>
                  </a:lnTo>
                  <a:lnTo>
                    <a:pt x="40407" y="125530"/>
                  </a:lnTo>
                  <a:lnTo>
                    <a:pt x="51825" y="120224"/>
                  </a:lnTo>
                  <a:lnTo>
                    <a:pt x="87931" y="93007"/>
                  </a:lnTo>
                  <a:lnTo>
                    <a:pt x="109703" y="51571"/>
                  </a:lnTo>
                  <a:lnTo>
                    <a:pt x="113694" y="31522"/>
                  </a:lnTo>
                  <a:lnTo>
                    <a:pt x="114246" y="16951"/>
                  </a:lnTo>
                  <a:lnTo>
                    <a:pt x="115357" y="41615"/>
                  </a:lnTo>
                  <a:lnTo>
                    <a:pt x="121839" y="66325"/>
                  </a:lnTo>
                  <a:lnTo>
                    <a:pt x="130110" y="108631"/>
                  </a:lnTo>
                  <a:lnTo>
                    <a:pt x="132923" y="151664"/>
                  </a:lnTo>
                  <a:lnTo>
                    <a:pt x="133224" y="189675"/>
                  </a:lnTo>
                  <a:lnTo>
                    <a:pt x="132267" y="233900"/>
                  </a:lnTo>
                  <a:lnTo>
                    <a:pt x="125146" y="279636"/>
                  </a:lnTo>
                  <a:lnTo>
                    <a:pt x="119160" y="297913"/>
                  </a:lnTo>
                  <a:lnTo>
                    <a:pt x="105626" y="316735"/>
                  </a:lnTo>
                  <a:lnTo>
                    <a:pt x="100051" y="319877"/>
                  </a:lnTo>
                  <a:lnTo>
                    <a:pt x="94218" y="320914"/>
                  </a:lnTo>
                  <a:lnTo>
                    <a:pt x="83150" y="319245"/>
                  </a:lnTo>
                  <a:lnTo>
                    <a:pt x="74702" y="314974"/>
                  </a:lnTo>
                  <a:lnTo>
                    <a:pt x="55168" y="297063"/>
                  </a:lnTo>
                  <a:lnTo>
                    <a:pt x="34662" y="259003"/>
                  </a:lnTo>
                  <a:lnTo>
                    <a:pt x="33691" y="252815"/>
                  </a:lnTo>
                  <a:lnTo>
                    <a:pt x="35435" y="243117"/>
                  </a:lnTo>
                  <a:lnTo>
                    <a:pt x="37382" y="240107"/>
                  </a:lnTo>
                  <a:lnTo>
                    <a:pt x="47625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642"/>
            <p:cNvSpPr/>
            <p:nvPr>
              <p:custDataLst>
                <p:tags r:id="rId223"/>
              </p:custDataLst>
            </p:nvPr>
          </p:nvSpPr>
          <p:spPr>
            <a:xfrm>
              <a:off x="4611462" y="6324600"/>
              <a:ext cx="189139" cy="314156"/>
            </a:xfrm>
            <a:custGeom>
              <a:avLst/>
              <a:gdLst/>
              <a:ahLst/>
              <a:cxnLst/>
              <a:rect l="0" t="0" r="0" b="0"/>
              <a:pathLst>
                <a:path w="189139" h="314156">
                  <a:moveTo>
                    <a:pt x="160563" y="0"/>
                  </a:moveTo>
                  <a:lnTo>
                    <a:pt x="160563" y="0"/>
                  </a:lnTo>
                  <a:lnTo>
                    <a:pt x="137242" y="0"/>
                  </a:lnTo>
                  <a:lnTo>
                    <a:pt x="131501" y="2822"/>
                  </a:lnTo>
                  <a:lnTo>
                    <a:pt x="128489" y="5056"/>
                  </a:lnTo>
                  <a:lnTo>
                    <a:pt x="84835" y="16868"/>
                  </a:lnTo>
                  <a:lnTo>
                    <a:pt x="48649" y="35336"/>
                  </a:lnTo>
                  <a:lnTo>
                    <a:pt x="39091" y="37553"/>
                  </a:lnTo>
                  <a:lnTo>
                    <a:pt x="37783" y="43502"/>
                  </a:lnTo>
                  <a:lnTo>
                    <a:pt x="36779" y="89131"/>
                  </a:lnTo>
                  <a:lnTo>
                    <a:pt x="33924" y="131828"/>
                  </a:lnTo>
                  <a:lnTo>
                    <a:pt x="23482" y="176205"/>
                  </a:lnTo>
                  <a:lnTo>
                    <a:pt x="17774" y="218132"/>
                  </a:lnTo>
                  <a:lnTo>
                    <a:pt x="9146" y="261992"/>
                  </a:lnTo>
                  <a:lnTo>
                    <a:pt x="7396" y="278829"/>
                  </a:lnTo>
                  <a:lnTo>
                    <a:pt x="0" y="297957"/>
                  </a:lnTo>
                  <a:lnTo>
                    <a:pt x="604" y="301296"/>
                  </a:lnTo>
                  <a:lnTo>
                    <a:pt x="4098" y="307828"/>
                  </a:lnTo>
                  <a:lnTo>
                    <a:pt x="6512" y="309994"/>
                  </a:lnTo>
                  <a:lnTo>
                    <a:pt x="12015" y="312400"/>
                  </a:lnTo>
                  <a:lnTo>
                    <a:pt x="51906" y="314155"/>
                  </a:lnTo>
                  <a:lnTo>
                    <a:pt x="93795" y="306109"/>
                  </a:lnTo>
                  <a:lnTo>
                    <a:pt x="138874" y="302151"/>
                  </a:lnTo>
                  <a:lnTo>
                    <a:pt x="189138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643"/>
            <p:cNvSpPr/>
            <p:nvPr>
              <p:custDataLst>
                <p:tags r:id="rId224"/>
              </p:custDataLst>
            </p:nvPr>
          </p:nvSpPr>
          <p:spPr>
            <a:xfrm>
              <a:off x="4288296" y="6400800"/>
              <a:ext cx="207505" cy="200026"/>
            </a:xfrm>
            <a:custGeom>
              <a:avLst/>
              <a:gdLst/>
              <a:ahLst/>
              <a:cxnLst/>
              <a:rect l="0" t="0" r="0" b="0"/>
              <a:pathLst>
                <a:path w="207505" h="200026">
                  <a:moveTo>
                    <a:pt x="140829" y="0"/>
                  </a:moveTo>
                  <a:lnTo>
                    <a:pt x="140829" y="0"/>
                  </a:lnTo>
                  <a:lnTo>
                    <a:pt x="149030" y="8201"/>
                  </a:lnTo>
                  <a:lnTo>
                    <a:pt x="149962" y="14189"/>
                  </a:lnTo>
                  <a:lnTo>
                    <a:pt x="149273" y="38187"/>
                  </a:lnTo>
                  <a:lnTo>
                    <a:pt x="142150" y="80471"/>
                  </a:lnTo>
                  <a:lnTo>
                    <a:pt x="124543" y="123612"/>
                  </a:lnTo>
                  <a:lnTo>
                    <a:pt x="104243" y="149968"/>
                  </a:lnTo>
                  <a:lnTo>
                    <a:pt x="95993" y="157669"/>
                  </a:lnTo>
                  <a:lnTo>
                    <a:pt x="67335" y="174483"/>
                  </a:lnTo>
                  <a:lnTo>
                    <a:pt x="61142" y="175589"/>
                  </a:lnTo>
                  <a:lnTo>
                    <a:pt x="29663" y="172204"/>
                  </a:lnTo>
                  <a:lnTo>
                    <a:pt x="24385" y="168777"/>
                  </a:lnTo>
                  <a:lnTo>
                    <a:pt x="4858" y="141856"/>
                  </a:lnTo>
                  <a:lnTo>
                    <a:pt x="1022" y="131486"/>
                  </a:lnTo>
                  <a:lnTo>
                    <a:pt x="0" y="125757"/>
                  </a:lnTo>
                  <a:lnTo>
                    <a:pt x="1435" y="119821"/>
                  </a:lnTo>
                  <a:lnTo>
                    <a:pt x="16124" y="97909"/>
                  </a:lnTo>
                  <a:lnTo>
                    <a:pt x="19592" y="93847"/>
                  </a:lnTo>
                  <a:lnTo>
                    <a:pt x="29090" y="89334"/>
                  </a:lnTo>
                  <a:lnTo>
                    <a:pt x="57491" y="86437"/>
                  </a:lnTo>
                  <a:lnTo>
                    <a:pt x="84386" y="90993"/>
                  </a:lnTo>
                  <a:lnTo>
                    <a:pt x="107407" y="104101"/>
                  </a:lnTo>
                  <a:lnTo>
                    <a:pt x="152373" y="145138"/>
                  </a:lnTo>
                  <a:lnTo>
                    <a:pt x="180862" y="174463"/>
                  </a:lnTo>
                  <a:lnTo>
                    <a:pt x="188321" y="186337"/>
                  </a:lnTo>
                  <a:lnTo>
                    <a:pt x="207504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SMARTInkShape-Group433"/>
          <p:cNvGrpSpPr/>
          <p:nvPr/>
        </p:nvGrpSpPr>
        <p:grpSpPr>
          <a:xfrm>
            <a:off x="3838575" y="6543675"/>
            <a:ext cx="152401" cy="104776"/>
            <a:chOff x="3838575" y="6543675"/>
            <a:chExt cx="152401" cy="104776"/>
          </a:xfrm>
        </p:grpSpPr>
        <p:sp>
          <p:nvSpPr>
            <p:cNvPr id="358" name="SMARTInkShape-2644"/>
            <p:cNvSpPr/>
            <p:nvPr>
              <p:custDataLst>
                <p:tags r:id="rId199"/>
              </p:custDataLst>
            </p:nvPr>
          </p:nvSpPr>
          <p:spPr>
            <a:xfrm>
              <a:off x="3887524" y="6638925"/>
              <a:ext cx="103452" cy="9526"/>
            </a:xfrm>
            <a:custGeom>
              <a:avLst/>
              <a:gdLst/>
              <a:ahLst/>
              <a:cxnLst/>
              <a:rect l="0" t="0" r="0" b="0"/>
              <a:pathLst>
                <a:path w="103452" h="9526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1675" y="6545"/>
                  </a:lnTo>
                  <a:lnTo>
                    <a:pt x="14146" y="8642"/>
                  </a:lnTo>
                  <a:lnTo>
                    <a:pt x="53604" y="9409"/>
                  </a:lnTo>
                  <a:lnTo>
                    <a:pt x="10345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645"/>
            <p:cNvSpPr/>
            <p:nvPr>
              <p:custDataLst>
                <p:tags r:id="rId200"/>
              </p:custDataLst>
            </p:nvPr>
          </p:nvSpPr>
          <p:spPr>
            <a:xfrm>
              <a:off x="3838575" y="654367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42835" y="8467"/>
                  </a:lnTo>
                  <a:lnTo>
                    <a:pt x="80543" y="298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SMARTInkShape-Group434"/>
          <p:cNvGrpSpPr/>
          <p:nvPr/>
        </p:nvGrpSpPr>
        <p:grpSpPr>
          <a:xfrm>
            <a:off x="5467835" y="5778931"/>
            <a:ext cx="5475386" cy="545670"/>
            <a:chOff x="5467835" y="5778931"/>
            <a:chExt cx="5475386" cy="545670"/>
          </a:xfrm>
        </p:grpSpPr>
        <p:sp>
          <p:nvSpPr>
            <p:cNvPr id="361" name="SMARTInkShape-2646"/>
            <p:cNvSpPr/>
            <p:nvPr>
              <p:custDataLst>
                <p:tags r:id="rId156"/>
              </p:custDataLst>
            </p:nvPr>
          </p:nvSpPr>
          <p:spPr>
            <a:xfrm>
              <a:off x="8939371" y="6086475"/>
              <a:ext cx="80805" cy="9526"/>
            </a:xfrm>
            <a:custGeom>
              <a:avLst/>
              <a:gdLst/>
              <a:ahLst/>
              <a:cxnLst/>
              <a:rect l="0" t="0" r="0" b="0"/>
              <a:pathLst>
                <a:path w="80805" h="9526">
                  <a:moveTo>
                    <a:pt x="14129" y="9525"/>
                  </a:moveTo>
                  <a:lnTo>
                    <a:pt x="14129" y="9525"/>
                  </a:lnTo>
                  <a:lnTo>
                    <a:pt x="0" y="9525"/>
                  </a:lnTo>
                  <a:lnTo>
                    <a:pt x="1851" y="9525"/>
                  </a:lnTo>
                  <a:lnTo>
                    <a:pt x="8845" y="4469"/>
                  </a:lnTo>
                  <a:lnTo>
                    <a:pt x="20247" y="4809"/>
                  </a:lnTo>
                  <a:lnTo>
                    <a:pt x="48381" y="8594"/>
                  </a:lnTo>
                  <a:lnTo>
                    <a:pt x="808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647"/>
            <p:cNvSpPr/>
            <p:nvPr>
              <p:custDataLst>
                <p:tags r:id="rId157"/>
              </p:custDataLst>
            </p:nvPr>
          </p:nvSpPr>
          <p:spPr>
            <a:xfrm>
              <a:off x="9048750" y="611505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648"/>
            <p:cNvSpPr/>
            <p:nvPr>
              <p:custDataLst>
                <p:tags r:id="rId158"/>
              </p:custDataLst>
            </p:nvPr>
          </p:nvSpPr>
          <p:spPr>
            <a:xfrm>
              <a:off x="9164916" y="6067585"/>
              <a:ext cx="112435" cy="111980"/>
            </a:xfrm>
            <a:custGeom>
              <a:avLst/>
              <a:gdLst/>
              <a:ahLst/>
              <a:cxnLst/>
              <a:rect l="0" t="0" r="0" b="0"/>
              <a:pathLst>
                <a:path w="112435" h="111980">
                  <a:moveTo>
                    <a:pt x="26709" y="28415"/>
                  </a:moveTo>
                  <a:lnTo>
                    <a:pt x="26709" y="28415"/>
                  </a:lnTo>
                  <a:lnTo>
                    <a:pt x="21652" y="23359"/>
                  </a:lnTo>
                  <a:lnTo>
                    <a:pt x="19169" y="18054"/>
                  </a:lnTo>
                  <a:lnTo>
                    <a:pt x="18508" y="15158"/>
                  </a:lnTo>
                  <a:lnTo>
                    <a:pt x="12128" y="9117"/>
                  </a:lnTo>
                  <a:lnTo>
                    <a:pt x="5412" y="3963"/>
                  </a:lnTo>
                  <a:lnTo>
                    <a:pt x="5103" y="2589"/>
                  </a:lnTo>
                  <a:lnTo>
                    <a:pt x="5954" y="1673"/>
                  </a:lnTo>
                  <a:lnTo>
                    <a:pt x="28967" y="0"/>
                  </a:lnTo>
                  <a:lnTo>
                    <a:pt x="31390" y="1006"/>
                  </a:lnTo>
                  <a:lnTo>
                    <a:pt x="33004" y="2734"/>
                  </a:lnTo>
                  <a:lnTo>
                    <a:pt x="34080" y="4945"/>
                  </a:lnTo>
                  <a:lnTo>
                    <a:pt x="35596" y="18168"/>
                  </a:lnTo>
                  <a:lnTo>
                    <a:pt x="30990" y="35492"/>
                  </a:lnTo>
                  <a:lnTo>
                    <a:pt x="13827" y="77985"/>
                  </a:lnTo>
                  <a:lnTo>
                    <a:pt x="0" y="106846"/>
                  </a:lnTo>
                  <a:lnTo>
                    <a:pt x="437" y="109277"/>
                  </a:lnTo>
                  <a:lnTo>
                    <a:pt x="1786" y="110898"/>
                  </a:lnTo>
                  <a:lnTo>
                    <a:pt x="3744" y="111979"/>
                  </a:lnTo>
                  <a:lnTo>
                    <a:pt x="11563" y="110356"/>
                  </a:lnTo>
                  <a:lnTo>
                    <a:pt x="23152" y="107167"/>
                  </a:lnTo>
                  <a:lnTo>
                    <a:pt x="65594" y="99894"/>
                  </a:lnTo>
                  <a:lnTo>
                    <a:pt x="112434" y="85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649"/>
            <p:cNvSpPr/>
            <p:nvPr>
              <p:custDataLst>
                <p:tags r:id="rId159"/>
              </p:custDataLst>
            </p:nvPr>
          </p:nvSpPr>
          <p:spPr>
            <a:xfrm>
              <a:off x="9377068" y="6000750"/>
              <a:ext cx="119358" cy="19051"/>
            </a:xfrm>
            <a:custGeom>
              <a:avLst/>
              <a:gdLst/>
              <a:ahLst/>
              <a:cxnLst/>
              <a:rect l="0" t="0" r="0" b="0"/>
              <a:pathLst>
                <a:path w="119358" h="19051">
                  <a:moveTo>
                    <a:pt x="5057" y="19050"/>
                  </a:moveTo>
                  <a:lnTo>
                    <a:pt x="5057" y="19050"/>
                  </a:lnTo>
                  <a:lnTo>
                    <a:pt x="0" y="13994"/>
                  </a:lnTo>
                  <a:lnTo>
                    <a:pt x="627" y="12505"/>
                  </a:lnTo>
                  <a:lnTo>
                    <a:pt x="27496" y="4861"/>
                  </a:lnTo>
                  <a:lnTo>
                    <a:pt x="39018" y="4984"/>
                  </a:lnTo>
                  <a:lnTo>
                    <a:pt x="43573" y="6497"/>
                  </a:lnTo>
                  <a:lnTo>
                    <a:pt x="82566" y="1589"/>
                  </a:lnTo>
                  <a:lnTo>
                    <a:pt x="1193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650"/>
            <p:cNvSpPr/>
            <p:nvPr>
              <p:custDataLst>
                <p:tags r:id="rId160"/>
              </p:custDataLst>
            </p:nvPr>
          </p:nvSpPr>
          <p:spPr>
            <a:xfrm>
              <a:off x="9420415" y="5943600"/>
              <a:ext cx="18861" cy="161926"/>
            </a:xfrm>
            <a:custGeom>
              <a:avLst/>
              <a:gdLst/>
              <a:ahLst/>
              <a:cxnLst/>
              <a:rect l="0" t="0" r="0" b="0"/>
              <a:pathLst>
                <a:path w="18861" h="161926">
                  <a:moveTo>
                    <a:pt x="18860" y="0"/>
                  </a:moveTo>
                  <a:lnTo>
                    <a:pt x="18860" y="0"/>
                  </a:lnTo>
                  <a:lnTo>
                    <a:pt x="13803" y="5056"/>
                  </a:lnTo>
                  <a:lnTo>
                    <a:pt x="11320" y="10361"/>
                  </a:lnTo>
                  <a:lnTo>
                    <a:pt x="769" y="53321"/>
                  </a:lnTo>
                  <a:lnTo>
                    <a:pt x="0" y="94180"/>
                  </a:lnTo>
                  <a:lnTo>
                    <a:pt x="893" y="135130"/>
                  </a:lnTo>
                  <a:lnTo>
                    <a:pt x="933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651"/>
            <p:cNvSpPr/>
            <p:nvPr>
              <p:custDataLst>
                <p:tags r:id="rId161"/>
              </p:custDataLst>
            </p:nvPr>
          </p:nvSpPr>
          <p:spPr>
            <a:xfrm>
              <a:off x="9583793" y="5945040"/>
              <a:ext cx="93608" cy="160486"/>
            </a:xfrm>
            <a:custGeom>
              <a:avLst/>
              <a:gdLst/>
              <a:ahLst/>
              <a:cxnLst/>
              <a:rect l="0" t="0" r="0" b="0"/>
              <a:pathLst>
                <a:path w="93608" h="160486">
                  <a:moveTo>
                    <a:pt x="93607" y="17610"/>
                  </a:moveTo>
                  <a:lnTo>
                    <a:pt x="93607" y="17610"/>
                  </a:lnTo>
                  <a:lnTo>
                    <a:pt x="88550" y="12554"/>
                  </a:lnTo>
                  <a:lnTo>
                    <a:pt x="83246" y="10071"/>
                  </a:lnTo>
                  <a:lnTo>
                    <a:pt x="53607" y="0"/>
                  </a:lnTo>
                  <a:lnTo>
                    <a:pt x="43727" y="4845"/>
                  </a:lnTo>
                  <a:lnTo>
                    <a:pt x="20136" y="25201"/>
                  </a:lnTo>
                  <a:lnTo>
                    <a:pt x="13327" y="37212"/>
                  </a:lnTo>
                  <a:lnTo>
                    <a:pt x="0" y="84286"/>
                  </a:lnTo>
                  <a:lnTo>
                    <a:pt x="8154" y="127842"/>
                  </a:lnTo>
                  <a:lnTo>
                    <a:pt x="12589" y="139274"/>
                  </a:lnTo>
                  <a:lnTo>
                    <a:pt x="20911" y="148588"/>
                  </a:lnTo>
                  <a:lnTo>
                    <a:pt x="31664" y="155198"/>
                  </a:lnTo>
                  <a:lnTo>
                    <a:pt x="55507" y="16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652"/>
            <p:cNvSpPr/>
            <p:nvPr>
              <p:custDataLst>
                <p:tags r:id="rId162"/>
              </p:custDataLst>
            </p:nvPr>
          </p:nvSpPr>
          <p:spPr>
            <a:xfrm>
              <a:off x="9734550" y="5972568"/>
              <a:ext cx="1" cy="132958"/>
            </a:xfrm>
            <a:custGeom>
              <a:avLst/>
              <a:gdLst/>
              <a:ahLst/>
              <a:cxnLst/>
              <a:rect l="0" t="0" r="0" b="0"/>
              <a:pathLst>
                <a:path w="1" h="13295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44471"/>
                  </a:lnTo>
                  <a:lnTo>
                    <a:pt x="0" y="89777"/>
                  </a:lnTo>
                  <a:lnTo>
                    <a:pt x="0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653"/>
            <p:cNvSpPr/>
            <p:nvPr>
              <p:custDataLst>
                <p:tags r:id="rId163"/>
              </p:custDataLst>
            </p:nvPr>
          </p:nvSpPr>
          <p:spPr>
            <a:xfrm>
              <a:off x="9772650" y="6049699"/>
              <a:ext cx="95251" cy="8202"/>
            </a:xfrm>
            <a:custGeom>
              <a:avLst/>
              <a:gdLst/>
              <a:ahLst/>
              <a:cxnLst/>
              <a:rect l="0" t="0" r="0" b="0"/>
              <a:pathLst>
                <a:path w="95251" h="8202">
                  <a:moveTo>
                    <a:pt x="0" y="8201"/>
                  </a:moveTo>
                  <a:lnTo>
                    <a:pt x="0" y="8201"/>
                  </a:lnTo>
                  <a:lnTo>
                    <a:pt x="5057" y="8201"/>
                  </a:lnTo>
                  <a:lnTo>
                    <a:pt x="40704" y="0"/>
                  </a:lnTo>
                  <a:lnTo>
                    <a:pt x="9525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654"/>
            <p:cNvSpPr/>
            <p:nvPr>
              <p:custDataLst>
                <p:tags r:id="rId164"/>
              </p:custDataLst>
            </p:nvPr>
          </p:nvSpPr>
          <p:spPr>
            <a:xfrm>
              <a:off x="9888064" y="6000750"/>
              <a:ext cx="113187" cy="102227"/>
            </a:xfrm>
            <a:custGeom>
              <a:avLst/>
              <a:gdLst/>
              <a:ahLst/>
              <a:cxnLst/>
              <a:rect l="0" t="0" r="0" b="0"/>
              <a:pathLst>
                <a:path w="113187" h="102227">
                  <a:moveTo>
                    <a:pt x="113186" y="0"/>
                  </a:moveTo>
                  <a:lnTo>
                    <a:pt x="113186" y="0"/>
                  </a:lnTo>
                  <a:lnTo>
                    <a:pt x="113186" y="18314"/>
                  </a:lnTo>
                  <a:lnTo>
                    <a:pt x="107542" y="29659"/>
                  </a:lnTo>
                  <a:lnTo>
                    <a:pt x="74591" y="74310"/>
                  </a:lnTo>
                  <a:lnTo>
                    <a:pt x="55889" y="91866"/>
                  </a:lnTo>
                  <a:lnTo>
                    <a:pt x="43271" y="99038"/>
                  </a:lnTo>
                  <a:lnTo>
                    <a:pt x="30607" y="102226"/>
                  </a:lnTo>
                  <a:lnTo>
                    <a:pt x="17924" y="100820"/>
                  </a:lnTo>
                  <a:lnTo>
                    <a:pt x="7347" y="96667"/>
                  </a:lnTo>
                  <a:lnTo>
                    <a:pt x="4527" y="94078"/>
                  </a:lnTo>
                  <a:lnTo>
                    <a:pt x="2646" y="91295"/>
                  </a:lnTo>
                  <a:lnTo>
                    <a:pt x="0" y="77262"/>
                  </a:lnTo>
                  <a:lnTo>
                    <a:pt x="687" y="73733"/>
                  </a:lnTo>
                  <a:lnTo>
                    <a:pt x="2201" y="71381"/>
                  </a:lnTo>
                  <a:lnTo>
                    <a:pt x="4272" y="69812"/>
                  </a:lnTo>
                  <a:lnTo>
                    <a:pt x="17297" y="67604"/>
                  </a:lnTo>
                  <a:lnTo>
                    <a:pt x="46149" y="67917"/>
                  </a:lnTo>
                  <a:lnTo>
                    <a:pt x="92594" y="83161"/>
                  </a:lnTo>
                  <a:lnTo>
                    <a:pt x="104034" y="85643"/>
                  </a:lnTo>
                  <a:lnTo>
                    <a:pt x="11318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655"/>
            <p:cNvSpPr/>
            <p:nvPr>
              <p:custDataLst>
                <p:tags r:id="rId165"/>
              </p:custDataLst>
            </p:nvPr>
          </p:nvSpPr>
          <p:spPr>
            <a:xfrm>
              <a:off x="10039350" y="5968443"/>
              <a:ext cx="70836" cy="203758"/>
            </a:xfrm>
            <a:custGeom>
              <a:avLst/>
              <a:gdLst/>
              <a:ahLst/>
              <a:cxnLst/>
              <a:rect l="0" t="0" r="0" b="0"/>
              <a:pathLst>
                <a:path w="70836" h="203758">
                  <a:moveTo>
                    <a:pt x="47625" y="13257"/>
                  </a:moveTo>
                  <a:lnTo>
                    <a:pt x="47625" y="13257"/>
                  </a:lnTo>
                  <a:lnTo>
                    <a:pt x="52682" y="8201"/>
                  </a:lnTo>
                  <a:lnTo>
                    <a:pt x="55163" y="2896"/>
                  </a:lnTo>
                  <a:lnTo>
                    <a:pt x="55827" y="0"/>
                  </a:lnTo>
                  <a:lnTo>
                    <a:pt x="56267" y="185"/>
                  </a:lnTo>
                  <a:lnTo>
                    <a:pt x="64637" y="43390"/>
                  </a:lnTo>
                  <a:lnTo>
                    <a:pt x="70835" y="89662"/>
                  </a:lnTo>
                  <a:lnTo>
                    <a:pt x="59371" y="132052"/>
                  </a:lnTo>
                  <a:lnTo>
                    <a:pt x="43437" y="164428"/>
                  </a:lnTo>
                  <a:lnTo>
                    <a:pt x="30275" y="180344"/>
                  </a:lnTo>
                  <a:lnTo>
                    <a:pt x="0" y="203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656"/>
            <p:cNvSpPr/>
            <p:nvPr>
              <p:custDataLst>
                <p:tags r:id="rId166"/>
              </p:custDataLst>
            </p:nvPr>
          </p:nvSpPr>
          <p:spPr>
            <a:xfrm>
              <a:off x="10239963" y="5964367"/>
              <a:ext cx="140884" cy="335205"/>
            </a:xfrm>
            <a:custGeom>
              <a:avLst/>
              <a:gdLst/>
              <a:ahLst/>
              <a:cxnLst/>
              <a:rect l="0" t="0" r="0" b="0"/>
              <a:pathLst>
                <a:path w="140884" h="335205">
                  <a:moveTo>
                    <a:pt x="8937" y="17333"/>
                  </a:moveTo>
                  <a:lnTo>
                    <a:pt x="8937" y="17333"/>
                  </a:lnTo>
                  <a:lnTo>
                    <a:pt x="8937" y="12277"/>
                  </a:lnTo>
                  <a:lnTo>
                    <a:pt x="6113" y="6972"/>
                  </a:lnTo>
                  <a:lnTo>
                    <a:pt x="735" y="0"/>
                  </a:lnTo>
                  <a:lnTo>
                    <a:pt x="0" y="4690"/>
                  </a:lnTo>
                  <a:lnTo>
                    <a:pt x="549" y="38481"/>
                  </a:lnTo>
                  <a:lnTo>
                    <a:pt x="9789" y="77720"/>
                  </a:lnTo>
                  <a:lnTo>
                    <a:pt x="16723" y="99205"/>
                  </a:lnTo>
                  <a:lnTo>
                    <a:pt x="26861" y="115809"/>
                  </a:lnTo>
                  <a:lnTo>
                    <a:pt x="44470" y="132001"/>
                  </a:lnTo>
                  <a:lnTo>
                    <a:pt x="50617" y="133994"/>
                  </a:lnTo>
                  <a:lnTo>
                    <a:pt x="63092" y="133389"/>
                  </a:lnTo>
                  <a:lnTo>
                    <a:pt x="75690" y="126769"/>
                  </a:lnTo>
                  <a:lnTo>
                    <a:pt x="86231" y="117830"/>
                  </a:lnTo>
                  <a:lnTo>
                    <a:pt x="98608" y="95099"/>
                  </a:lnTo>
                  <a:lnTo>
                    <a:pt x="110992" y="49668"/>
                  </a:lnTo>
                  <a:lnTo>
                    <a:pt x="113553" y="19992"/>
                  </a:lnTo>
                  <a:lnTo>
                    <a:pt x="116528" y="61676"/>
                  </a:lnTo>
                  <a:lnTo>
                    <a:pt x="121249" y="98204"/>
                  </a:lnTo>
                  <a:lnTo>
                    <a:pt x="125470" y="139720"/>
                  </a:lnTo>
                  <a:lnTo>
                    <a:pt x="133423" y="178832"/>
                  </a:lnTo>
                  <a:lnTo>
                    <a:pt x="140536" y="219861"/>
                  </a:lnTo>
                  <a:lnTo>
                    <a:pt x="140883" y="262498"/>
                  </a:lnTo>
                  <a:lnTo>
                    <a:pt x="137077" y="282929"/>
                  </a:lnTo>
                  <a:lnTo>
                    <a:pt x="123928" y="307224"/>
                  </a:lnTo>
                  <a:lnTo>
                    <a:pt x="107068" y="326793"/>
                  </a:lnTo>
                  <a:lnTo>
                    <a:pt x="96295" y="334081"/>
                  </a:lnTo>
                  <a:lnTo>
                    <a:pt x="81629" y="335204"/>
                  </a:lnTo>
                  <a:lnTo>
                    <a:pt x="65585" y="331118"/>
                  </a:lnTo>
                  <a:lnTo>
                    <a:pt x="36572" y="310408"/>
                  </a:lnTo>
                  <a:lnTo>
                    <a:pt x="27987" y="284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657"/>
            <p:cNvSpPr/>
            <p:nvPr>
              <p:custDataLst>
                <p:tags r:id="rId167"/>
              </p:custDataLst>
            </p:nvPr>
          </p:nvSpPr>
          <p:spPr>
            <a:xfrm>
              <a:off x="10244742" y="5778931"/>
              <a:ext cx="118459" cy="115116"/>
            </a:xfrm>
            <a:custGeom>
              <a:avLst/>
              <a:gdLst/>
              <a:ahLst/>
              <a:cxnLst/>
              <a:rect l="0" t="0" r="0" b="0"/>
              <a:pathLst>
                <a:path w="118459" h="115116">
                  <a:moveTo>
                    <a:pt x="70833" y="31319"/>
                  </a:moveTo>
                  <a:lnTo>
                    <a:pt x="70833" y="31319"/>
                  </a:lnTo>
                  <a:lnTo>
                    <a:pt x="65776" y="26263"/>
                  </a:lnTo>
                  <a:lnTo>
                    <a:pt x="64287" y="25831"/>
                  </a:lnTo>
                  <a:lnTo>
                    <a:pt x="63295" y="26603"/>
                  </a:lnTo>
                  <a:lnTo>
                    <a:pt x="44081" y="63628"/>
                  </a:lnTo>
                  <a:lnTo>
                    <a:pt x="1097" y="110536"/>
                  </a:lnTo>
                  <a:lnTo>
                    <a:pt x="0" y="112705"/>
                  </a:lnTo>
                  <a:lnTo>
                    <a:pt x="328" y="114151"/>
                  </a:lnTo>
                  <a:lnTo>
                    <a:pt x="1605" y="115115"/>
                  </a:lnTo>
                  <a:lnTo>
                    <a:pt x="3514" y="113641"/>
                  </a:lnTo>
                  <a:lnTo>
                    <a:pt x="25742" y="78950"/>
                  </a:lnTo>
                  <a:lnTo>
                    <a:pt x="50224" y="32841"/>
                  </a:lnTo>
                  <a:lnTo>
                    <a:pt x="58499" y="20353"/>
                  </a:lnTo>
                  <a:lnTo>
                    <a:pt x="72939" y="7374"/>
                  </a:lnTo>
                  <a:lnTo>
                    <a:pt x="77061" y="215"/>
                  </a:lnTo>
                  <a:lnTo>
                    <a:pt x="79219" y="0"/>
                  </a:lnTo>
                  <a:lnTo>
                    <a:pt x="81715" y="1973"/>
                  </a:lnTo>
                  <a:lnTo>
                    <a:pt x="84438" y="5405"/>
                  </a:lnTo>
                  <a:lnTo>
                    <a:pt x="94460" y="46383"/>
                  </a:lnTo>
                  <a:lnTo>
                    <a:pt x="118458" y="107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658"/>
            <p:cNvSpPr/>
            <p:nvPr>
              <p:custDataLst>
                <p:tags r:id="rId168"/>
              </p:custDataLst>
            </p:nvPr>
          </p:nvSpPr>
          <p:spPr>
            <a:xfrm>
              <a:off x="10458874" y="6096000"/>
              <a:ext cx="28152" cy="148544"/>
            </a:xfrm>
            <a:custGeom>
              <a:avLst/>
              <a:gdLst/>
              <a:ahLst/>
              <a:cxnLst/>
              <a:rect l="0" t="0" r="0" b="0"/>
              <a:pathLst>
                <a:path w="28152" h="148544">
                  <a:moveTo>
                    <a:pt x="9101" y="0"/>
                  </a:moveTo>
                  <a:lnTo>
                    <a:pt x="9101" y="0"/>
                  </a:lnTo>
                  <a:lnTo>
                    <a:pt x="14158" y="5056"/>
                  </a:lnTo>
                  <a:lnTo>
                    <a:pt x="16639" y="13183"/>
                  </a:lnTo>
                  <a:lnTo>
                    <a:pt x="16685" y="24910"/>
                  </a:lnTo>
                  <a:lnTo>
                    <a:pt x="10308" y="67447"/>
                  </a:lnTo>
                  <a:lnTo>
                    <a:pt x="1719" y="106862"/>
                  </a:lnTo>
                  <a:lnTo>
                    <a:pt x="0" y="138231"/>
                  </a:lnTo>
                  <a:lnTo>
                    <a:pt x="918" y="142954"/>
                  </a:lnTo>
                  <a:lnTo>
                    <a:pt x="2587" y="146103"/>
                  </a:lnTo>
                  <a:lnTo>
                    <a:pt x="4758" y="148202"/>
                  </a:lnTo>
                  <a:lnTo>
                    <a:pt x="7263" y="148543"/>
                  </a:lnTo>
                  <a:lnTo>
                    <a:pt x="12871" y="146101"/>
                  </a:lnTo>
                  <a:lnTo>
                    <a:pt x="2815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2659"/>
            <p:cNvSpPr/>
            <p:nvPr>
              <p:custDataLst>
                <p:tags r:id="rId169"/>
              </p:custDataLst>
            </p:nvPr>
          </p:nvSpPr>
          <p:spPr>
            <a:xfrm>
              <a:off x="10431590" y="6176702"/>
              <a:ext cx="84011" cy="14549"/>
            </a:xfrm>
            <a:custGeom>
              <a:avLst/>
              <a:gdLst/>
              <a:ahLst/>
              <a:cxnLst/>
              <a:rect l="0" t="0" r="0" b="0"/>
              <a:pathLst>
                <a:path w="84011" h="14549">
                  <a:moveTo>
                    <a:pt x="17335" y="14548"/>
                  </a:moveTo>
                  <a:lnTo>
                    <a:pt x="17335" y="14548"/>
                  </a:lnTo>
                  <a:lnTo>
                    <a:pt x="12278" y="9492"/>
                  </a:lnTo>
                  <a:lnTo>
                    <a:pt x="6974" y="7009"/>
                  </a:lnTo>
                  <a:lnTo>
                    <a:pt x="0" y="5416"/>
                  </a:lnTo>
                  <a:lnTo>
                    <a:pt x="13834" y="4042"/>
                  </a:lnTo>
                  <a:lnTo>
                    <a:pt x="24951" y="0"/>
                  </a:lnTo>
                  <a:lnTo>
                    <a:pt x="39770" y="322"/>
                  </a:lnTo>
                  <a:lnTo>
                    <a:pt x="84010" y="5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660"/>
            <p:cNvSpPr/>
            <p:nvPr>
              <p:custDataLst>
                <p:tags r:id="rId170"/>
              </p:custDataLst>
            </p:nvPr>
          </p:nvSpPr>
          <p:spPr>
            <a:xfrm>
              <a:off x="10544175" y="620077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661"/>
            <p:cNvSpPr/>
            <p:nvPr>
              <p:custDataLst>
                <p:tags r:id="rId171"/>
              </p:custDataLst>
            </p:nvPr>
          </p:nvSpPr>
          <p:spPr>
            <a:xfrm>
              <a:off x="10631223" y="6157265"/>
              <a:ext cx="74878" cy="90440"/>
            </a:xfrm>
            <a:custGeom>
              <a:avLst/>
              <a:gdLst/>
              <a:ahLst/>
              <a:cxnLst/>
              <a:rect l="0" t="0" r="0" b="0"/>
              <a:pathLst>
                <a:path w="74878" h="90440">
                  <a:moveTo>
                    <a:pt x="8202" y="14935"/>
                  </a:moveTo>
                  <a:lnTo>
                    <a:pt x="8202" y="14935"/>
                  </a:lnTo>
                  <a:lnTo>
                    <a:pt x="3145" y="14935"/>
                  </a:lnTo>
                  <a:lnTo>
                    <a:pt x="1656" y="13877"/>
                  </a:lnTo>
                  <a:lnTo>
                    <a:pt x="664" y="12113"/>
                  </a:lnTo>
                  <a:lnTo>
                    <a:pt x="0" y="9879"/>
                  </a:lnTo>
                  <a:lnTo>
                    <a:pt x="618" y="8390"/>
                  </a:lnTo>
                  <a:lnTo>
                    <a:pt x="2088" y="7396"/>
                  </a:lnTo>
                  <a:lnTo>
                    <a:pt x="9213" y="5998"/>
                  </a:lnTo>
                  <a:lnTo>
                    <a:pt x="12051" y="5803"/>
                  </a:lnTo>
                  <a:lnTo>
                    <a:pt x="18025" y="2762"/>
                  </a:lnTo>
                  <a:lnTo>
                    <a:pt x="21101" y="470"/>
                  </a:lnTo>
                  <a:lnTo>
                    <a:pt x="24210" y="0"/>
                  </a:lnTo>
                  <a:lnTo>
                    <a:pt x="27341" y="745"/>
                  </a:lnTo>
                  <a:lnTo>
                    <a:pt x="33642" y="3336"/>
                  </a:lnTo>
                  <a:lnTo>
                    <a:pt x="39968" y="4488"/>
                  </a:lnTo>
                  <a:lnTo>
                    <a:pt x="41021" y="6912"/>
                  </a:lnTo>
                  <a:lnTo>
                    <a:pt x="36231" y="43338"/>
                  </a:lnTo>
                  <a:lnTo>
                    <a:pt x="20574" y="74883"/>
                  </a:lnTo>
                  <a:lnTo>
                    <a:pt x="14406" y="83206"/>
                  </a:lnTo>
                  <a:lnTo>
                    <a:pt x="13395" y="85850"/>
                  </a:lnTo>
                  <a:lnTo>
                    <a:pt x="13782" y="87611"/>
                  </a:lnTo>
                  <a:lnTo>
                    <a:pt x="15097" y="88786"/>
                  </a:lnTo>
                  <a:lnTo>
                    <a:pt x="19380" y="90091"/>
                  </a:lnTo>
                  <a:lnTo>
                    <a:pt x="22005" y="90439"/>
                  </a:lnTo>
                  <a:lnTo>
                    <a:pt x="74877" y="81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662"/>
            <p:cNvSpPr/>
            <p:nvPr>
              <p:custDataLst>
                <p:tags r:id="rId172"/>
              </p:custDataLst>
            </p:nvPr>
          </p:nvSpPr>
          <p:spPr>
            <a:xfrm>
              <a:off x="10748237" y="6010275"/>
              <a:ext cx="89171" cy="276226"/>
            </a:xfrm>
            <a:custGeom>
              <a:avLst/>
              <a:gdLst/>
              <a:ahLst/>
              <a:cxnLst/>
              <a:rect l="0" t="0" r="0" b="0"/>
              <a:pathLst>
                <a:path w="89171" h="27622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3" y="0"/>
                  </a:lnTo>
                  <a:lnTo>
                    <a:pt x="6912" y="5645"/>
                  </a:lnTo>
                  <a:lnTo>
                    <a:pt x="29154" y="47703"/>
                  </a:lnTo>
                  <a:lnTo>
                    <a:pt x="47189" y="83513"/>
                  </a:lnTo>
                  <a:lnTo>
                    <a:pt x="69425" y="127896"/>
                  </a:lnTo>
                  <a:lnTo>
                    <a:pt x="84321" y="167785"/>
                  </a:lnTo>
                  <a:lnTo>
                    <a:pt x="89170" y="203996"/>
                  </a:lnTo>
                  <a:lnTo>
                    <a:pt x="85551" y="236480"/>
                  </a:lnTo>
                  <a:lnTo>
                    <a:pt x="77777" y="256099"/>
                  </a:lnTo>
                  <a:lnTo>
                    <a:pt x="62638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663"/>
            <p:cNvSpPr/>
            <p:nvPr>
              <p:custDataLst>
                <p:tags r:id="rId173"/>
              </p:custDataLst>
            </p:nvPr>
          </p:nvSpPr>
          <p:spPr>
            <a:xfrm>
              <a:off x="10858500" y="5922995"/>
              <a:ext cx="84721" cy="401606"/>
            </a:xfrm>
            <a:custGeom>
              <a:avLst/>
              <a:gdLst/>
              <a:ahLst/>
              <a:cxnLst/>
              <a:rect l="0" t="0" r="0" b="0"/>
              <a:pathLst>
                <a:path w="84721" h="401606">
                  <a:moveTo>
                    <a:pt x="47625" y="30130"/>
                  </a:moveTo>
                  <a:lnTo>
                    <a:pt x="47625" y="30130"/>
                  </a:lnTo>
                  <a:lnTo>
                    <a:pt x="41079" y="14920"/>
                  </a:lnTo>
                  <a:lnTo>
                    <a:pt x="38688" y="0"/>
                  </a:lnTo>
                  <a:lnTo>
                    <a:pt x="38491" y="518"/>
                  </a:lnTo>
                  <a:lnTo>
                    <a:pt x="55428" y="46863"/>
                  </a:lnTo>
                  <a:lnTo>
                    <a:pt x="70162" y="89063"/>
                  </a:lnTo>
                  <a:lnTo>
                    <a:pt x="82337" y="136198"/>
                  </a:lnTo>
                  <a:lnTo>
                    <a:pt x="84720" y="173388"/>
                  </a:lnTo>
                  <a:lnTo>
                    <a:pt x="82603" y="219685"/>
                  </a:lnTo>
                  <a:lnTo>
                    <a:pt x="77988" y="258310"/>
                  </a:lnTo>
                  <a:lnTo>
                    <a:pt x="72408" y="296644"/>
                  </a:lnTo>
                  <a:lnTo>
                    <a:pt x="58260" y="338755"/>
                  </a:lnTo>
                  <a:lnTo>
                    <a:pt x="40663" y="366285"/>
                  </a:lnTo>
                  <a:lnTo>
                    <a:pt x="0" y="401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664"/>
            <p:cNvSpPr/>
            <p:nvPr>
              <p:custDataLst>
                <p:tags r:id="rId174"/>
              </p:custDataLst>
            </p:nvPr>
          </p:nvSpPr>
          <p:spPr>
            <a:xfrm>
              <a:off x="8982190" y="6021124"/>
              <a:ext cx="18936" cy="159419"/>
            </a:xfrm>
            <a:custGeom>
              <a:avLst/>
              <a:gdLst/>
              <a:ahLst/>
              <a:cxnLst/>
              <a:rect l="0" t="0" r="0" b="0"/>
              <a:pathLst>
                <a:path w="18936" h="159419">
                  <a:moveTo>
                    <a:pt x="9410" y="8201"/>
                  </a:moveTo>
                  <a:lnTo>
                    <a:pt x="9410" y="8201"/>
                  </a:lnTo>
                  <a:lnTo>
                    <a:pt x="9410" y="0"/>
                  </a:lnTo>
                  <a:lnTo>
                    <a:pt x="9410" y="47053"/>
                  </a:lnTo>
                  <a:lnTo>
                    <a:pt x="8352" y="59334"/>
                  </a:lnTo>
                  <a:lnTo>
                    <a:pt x="1209" y="100910"/>
                  </a:lnTo>
                  <a:lnTo>
                    <a:pt x="0" y="147121"/>
                  </a:lnTo>
                  <a:lnTo>
                    <a:pt x="1022" y="151614"/>
                  </a:lnTo>
                  <a:lnTo>
                    <a:pt x="2758" y="154610"/>
                  </a:lnTo>
                  <a:lnTo>
                    <a:pt x="8096" y="159418"/>
                  </a:lnTo>
                  <a:lnTo>
                    <a:pt x="18935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665"/>
            <p:cNvSpPr/>
            <p:nvPr>
              <p:custDataLst>
                <p:tags r:id="rId175"/>
              </p:custDataLst>
            </p:nvPr>
          </p:nvSpPr>
          <p:spPr>
            <a:xfrm>
              <a:off x="8829675" y="5895975"/>
              <a:ext cx="85722" cy="335944"/>
            </a:xfrm>
            <a:custGeom>
              <a:avLst/>
              <a:gdLst/>
              <a:ahLst/>
              <a:cxnLst/>
              <a:rect l="0" t="0" r="0" b="0"/>
              <a:pathLst>
                <a:path w="85722" h="335944">
                  <a:moveTo>
                    <a:pt x="0" y="0"/>
                  </a:moveTo>
                  <a:lnTo>
                    <a:pt x="0" y="0"/>
                  </a:lnTo>
                  <a:lnTo>
                    <a:pt x="0" y="44781"/>
                  </a:lnTo>
                  <a:lnTo>
                    <a:pt x="0" y="90780"/>
                  </a:lnTo>
                  <a:lnTo>
                    <a:pt x="2822" y="101378"/>
                  </a:lnTo>
                  <a:lnTo>
                    <a:pt x="13257" y="116804"/>
                  </a:lnTo>
                  <a:lnTo>
                    <a:pt x="19297" y="120704"/>
                  </a:lnTo>
                  <a:lnTo>
                    <a:pt x="22390" y="121745"/>
                  </a:lnTo>
                  <a:lnTo>
                    <a:pt x="34292" y="117256"/>
                  </a:lnTo>
                  <a:lnTo>
                    <a:pt x="41911" y="113095"/>
                  </a:lnTo>
                  <a:lnTo>
                    <a:pt x="53200" y="100005"/>
                  </a:lnTo>
                  <a:lnTo>
                    <a:pt x="79143" y="59279"/>
                  </a:lnTo>
                  <a:lnTo>
                    <a:pt x="84859" y="23721"/>
                  </a:lnTo>
                  <a:lnTo>
                    <a:pt x="85611" y="5907"/>
                  </a:lnTo>
                  <a:lnTo>
                    <a:pt x="85650" y="6055"/>
                  </a:lnTo>
                  <a:lnTo>
                    <a:pt x="85721" y="45950"/>
                  </a:lnTo>
                  <a:lnTo>
                    <a:pt x="84665" y="85394"/>
                  </a:lnTo>
                  <a:lnTo>
                    <a:pt x="78185" y="129404"/>
                  </a:lnTo>
                  <a:lnTo>
                    <a:pt x="76788" y="167458"/>
                  </a:lnTo>
                  <a:lnTo>
                    <a:pt x="76315" y="213818"/>
                  </a:lnTo>
                  <a:lnTo>
                    <a:pt x="76216" y="253752"/>
                  </a:lnTo>
                  <a:lnTo>
                    <a:pt x="76203" y="294598"/>
                  </a:lnTo>
                  <a:lnTo>
                    <a:pt x="71144" y="318593"/>
                  </a:lnTo>
                  <a:lnTo>
                    <a:pt x="62943" y="334052"/>
                  </a:lnTo>
                  <a:lnTo>
                    <a:pt x="58896" y="335943"/>
                  </a:lnTo>
                  <a:lnTo>
                    <a:pt x="48754" y="335221"/>
                  </a:lnTo>
                  <a:lnTo>
                    <a:pt x="40013" y="331374"/>
                  </a:lnTo>
                  <a:lnTo>
                    <a:pt x="36200" y="328866"/>
                  </a:lnTo>
                  <a:lnTo>
                    <a:pt x="31964" y="323257"/>
                  </a:lnTo>
                  <a:lnTo>
                    <a:pt x="24188" y="305977"/>
                  </a:lnTo>
                  <a:lnTo>
                    <a:pt x="2857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666"/>
            <p:cNvSpPr/>
            <p:nvPr>
              <p:custDataLst>
                <p:tags r:id="rId176"/>
              </p:custDataLst>
            </p:nvPr>
          </p:nvSpPr>
          <p:spPr>
            <a:xfrm>
              <a:off x="8724900" y="59912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667"/>
            <p:cNvSpPr/>
            <p:nvPr>
              <p:custDataLst>
                <p:tags r:id="rId177"/>
              </p:custDataLst>
            </p:nvPr>
          </p:nvSpPr>
          <p:spPr>
            <a:xfrm>
              <a:off x="8507638" y="5878249"/>
              <a:ext cx="159570" cy="160602"/>
            </a:xfrm>
            <a:custGeom>
              <a:avLst/>
              <a:gdLst/>
              <a:ahLst/>
              <a:cxnLst/>
              <a:rect l="0" t="0" r="0" b="0"/>
              <a:pathLst>
                <a:path w="159570" h="160602">
                  <a:moveTo>
                    <a:pt x="131537" y="8201"/>
                  </a:moveTo>
                  <a:lnTo>
                    <a:pt x="131537" y="8201"/>
                  </a:lnTo>
                  <a:lnTo>
                    <a:pt x="136593" y="8201"/>
                  </a:lnTo>
                  <a:lnTo>
                    <a:pt x="141898" y="5379"/>
                  </a:lnTo>
                  <a:lnTo>
                    <a:pt x="147783" y="1656"/>
                  </a:lnTo>
                  <a:lnTo>
                    <a:pt x="153927" y="0"/>
                  </a:lnTo>
                  <a:lnTo>
                    <a:pt x="155989" y="617"/>
                  </a:lnTo>
                  <a:lnTo>
                    <a:pt x="157363" y="2088"/>
                  </a:lnTo>
                  <a:lnTo>
                    <a:pt x="158890" y="6542"/>
                  </a:lnTo>
                  <a:lnTo>
                    <a:pt x="159569" y="12050"/>
                  </a:lnTo>
                  <a:lnTo>
                    <a:pt x="154894" y="31214"/>
                  </a:lnTo>
                  <a:lnTo>
                    <a:pt x="133254" y="75398"/>
                  </a:lnTo>
                  <a:lnTo>
                    <a:pt x="109342" y="120453"/>
                  </a:lnTo>
                  <a:lnTo>
                    <a:pt x="96503" y="135888"/>
                  </a:lnTo>
                  <a:lnTo>
                    <a:pt x="85627" y="143621"/>
                  </a:lnTo>
                  <a:lnTo>
                    <a:pt x="67604" y="148867"/>
                  </a:lnTo>
                  <a:lnTo>
                    <a:pt x="55145" y="147272"/>
                  </a:lnTo>
                  <a:lnTo>
                    <a:pt x="42552" y="141977"/>
                  </a:lnTo>
                  <a:lnTo>
                    <a:pt x="25678" y="128155"/>
                  </a:lnTo>
                  <a:lnTo>
                    <a:pt x="4308" y="87116"/>
                  </a:lnTo>
                  <a:lnTo>
                    <a:pt x="0" y="73445"/>
                  </a:lnTo>
                  <a:lnTo>
                    <a:pt x="454" y="69689"/>
                  </a:lnTo>
                  <a:lnTo>
                    <a:pt x="3780" y="62693"/>
                  </a:lnTo>
                  <a:lnTo>
                    <a:pt x="7207" y="60404"/>
                  </a:lnTo>
                  <a:lnTo>
                    <a:pt x="16660" y="57861"/>
                  </a:lnTo>
                  <a:lnTo>
                    <a:pt x="27916" y="59553"/>
                  </a:lnTo>
                  <a:lnTo>
                    <a:pt x="52389" y="69262"/>
                  </a:lnTo>
                  <a:lnTo>
                    <a:pt x="90282" y="100898"/>
                  </a:lnTo>
                  <a:lnTo>
                    <a:pt x="114475" y="136825"/>
                  </a:lnTo>
                  <a:lnTo>
                    <a:pt x="123955" y="145800"/>
                  </a:lnTo>
                  <a:lnTo>
                    <a:pt x="131537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668"/>
            <p:cNvSpPr/>
            <p:nvPr>
              <p:custDataLst>
                <p:tags r:id="rId178"/>
              </p:custDataLst>
            </p:nvPr>
          </p:nvSpPr>
          <p:spPr>
            <a:xfrm>
              <a:off x="8344848" y="5833337"/>
              <a:ext cx="84778" cy="224564"/>
            </a:xfrm>
            <a:custGeom>
              <a:avLst/>
              <a:gdLst/>
              <a:ahLst/>
              <a:cxnLst/>
              <a:rect l="0" t="0" r="0" b="0"/>
              <a:pathLst>
                <a:path w="84778" h="224564">
                  <a:moveTo>
                    <a:pt x="56202" y="5488"/>
                  </a:moveTo>
                  <a:lnTo>
                    <a:pt x="56202" y="5488"/>
                  </a:lnTo>
                  <a:lnTo>
                    <a:pt x="56202" y="0"/>
                  </a:lnTo>
                  <a:lnTo>
                    <a:pt x="56202" y="2344"/>
                  </a:lnTo>
                  <a:lnTo>
                    <a:pt x="55144" y="3392"/>
                  </a:lnTo>
                  <a:lnTo>
                    <a:pt x="51146" y="4557"/>
                  </a:lnTo>
                  <a:lnTo>
                    <a:pt x="45841" y="10718"/>
                  </a:lnTo>
                  <a:lnTo>
                    <a:pt x="24403" y="55300"/>
                  </a:lnTo>
                  <a:lnTo>
                    <a:pt x="3854" y="98204"/>
                  </a:lnTo>
                  <a:lnTo>
                    <a:pt x="0" y="135750"/>
                  </a:lnTo>
                  <a:lnTo>
                    <a:pt x="4389" y="166498"/>
                  </a:lnTo>
                  <a:lnTo>
                    <a:pt x="12393" y="185604"/>
                  </a:lnTo>
                  <a:lnTo>
                    <a:pt x="26523" y="203024"/>
                  </a:lnTo>
                  <a:lnTo>
                    <a:pt x="35251" y="209699"/>
                  </a:lnTo>
                  <a:lnTo>
                    <a:pt x="46113" y="216277"/>
                  </a:lnTo>
                  <a:lnTo>
                    <a:pt x="49476" y="219040"/>
                  </a:lnTo>
                  <a:lnTo>
                    <a:pt x="84777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669"/>
            <p:cNvSpPr/>
            <p:nvPr>
              <p:custDataLst>
                <p:tags r:id="rId179"/>
              </p:custDataLst>
            </p:nvPr>
          </p:nvSpPr>
          <p:spPr>
            <a:xfrm>
              <a:off x="8153400" y="5871437"/>
              <a:ext cx="65254" cy="234089"/>
            </a:xfrm>
            <a:custGeom>
              <a:avLst/>
              <a:gdLst/>
              <a:ahLst/>
              <a:cxnLst/>
              <a:rect l="0" t="0" r="0" b="0"/>
              <a:pathLst>
                <a:path w="65254" h="234089">
                  <a:moveTo>
                    <a:pt x="28575" y="5488"/>
                  </a:moveTo>
                  <a:lnTo>
                    <a:pt x="28575" y="5488"/>
                  </a:lnTo>
                  <a:lnTo>
                    <a:pt x="33631" y="432"/>
                  </a:lnTo>
                  <a:lnTo>
                    <a:pt x="35120" y="0"/>
                  </a:lnTo>
                  <a:lnTo>
                    <a:pt x="36113" y="772"/>
                  </a:lnTo>
                  <a:lnTo>
                    <a:pt x="54269" y="45401"/>
                  </a:lnTo>
                  <a:lnTo>
                    <a:pt x="64832" y="86395"/>
                  </a:lnTo>
                  <a:lnTo>
                    <a:pt x="65253" y="127265"/>
                  </a:lnTo>
                  <a:lnTo>
                    <a:pt x="53370" y="171612"/>
                  </a:lnTo>
                  <a:lnTo>
                    <a:pt x="34872" y="214819"/>
                  </a:lnTo>
                  <a:lnTo>
                    <a:pt x="0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670"/>
            <p:cNvSpPr/>
            <p:nvPr>
              <p:custDataLst>
                <p:tags r:id="rId180"/>
              </p:custDataLst>
            </p:nvPr>
          </p:nvSpPr>
          <p:spPr>
            <a:xfrm>
              <a:off x="8012535" y="5905616"/>
              <a:ext cx="112291" cy="111990"/>
            </a:xfrm>
            <a:custGeom>
              <a:avLst/>
              <a:gdLst/>
              <a:ahLst/>
              <a:cxnLst/>
              <a:rect l="0" t="0" r="0" b="0"/>
              <a:pathLst>
                <a:path w="112291" h="111990">
                  <a:moveTo>
                    <a:pt x="112290" y="9409"/>
                  </a:moveTo>
                  <a:lnTo>
                    <a:pt x="112290" y="9409"/>
                  </a:lnTo>
                  <a:lnTo>
                    <a:pt x="102881" y="0"/>
                  </a:lnTo>
                  <a:lnTo>
                    <a:pt x="96242" y="15116"/>
                  </a:lnTo>
                  <a:lnTo>
                    <a:pt x="84841" y="58510"/>
                  </a:lnTo>
                  <a:lnTo>
                    <a:pt x="69467" y="83930"/>
                  </a:lnTo>
                  <a:lnTo>
                    <a:pt x="44118" y="106776"/>
                  </a:lnTo>
                  <a:lnTo>
                    <a:pt x="34013" y="110891"/>
                  </a:lnTo>
                  <a:lnTo>
                    <a:pt x="28356" y="111989"/>
                  </a:lnTo>
                  <a:lnTo>
                    <a:pt x="23526" y="110604"/>
                  </a:lnTo>
                  <a:lnTo>
                    <a:pt x="4776" y="92533"/>
                  </a:lnTo>
                  <a:lnTo>
                    <a:pt x="1006" y="83042"/>
                  </a:lnTo>
                  <a:lnTo>
                    <a:pt x="0" y="77546"/>
                  </a:lnTo>
                  <a:lnTo>
                    <a:pt x="1706" y="68621"/>
                  </a:lnTo>
                  <a:lnTo>
                    <a:pt x="3642" y="64758"/>
                  </a:lnTo>
                  <a:lnTo>
                    <a:pt x="5992" y="62183"/>
                  </a:lnTo>
                  <a:lnTo>
                    <a:pt x="11425" y="59323"/>
                  </a:lnTo>
                  <a:lnTo>
                    <a:pt x="20189" y="60874"/>
                  </a:lnTo>
                  <a:lnTo>
                    <a:pt x="31139" y="66149"/>
                  </a:lnTo>
                  <a:lnTo>
                    <a:pt x="58238" y="83961"/>
                  </a:lnTo>
                  <a:lnTo>
                    <a:pt x="102765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671"/>
            <p:cNvSpPr/>
            <p:nvPr>
              <p:custDataLst>
                <p:tags r:id="rId181"/>
              </p:custDataLst>
            </p:nvPr>
          </p:nvSpPr>
          <p:spPr>
            <a:xfrm>
              <a:off x="7867650" y="5972291"/>
              <a:ext cx="114301" cy="9410"/>
            </a:xfrm>
            <a:custGeom>
              <a:avLst/>
              <a:gdLst/>
              <a:ahLst/>
              <a:cxnLst/>
              <a:rect l="0" t="0" r="0" b="0"/>
              <a:pathLst>
                <a:path w="114301" h="9410">
                  <a:moveTo>
                    <a:pt x="0" y="9409"/>
                  </a:moveTo>
                  <a:lnTo>
                    <a:pt x="0" y="9409"/>
                  </a:lnTo>
                  <a:lnTo>
                    <a:pt x="5056" y="4353"/>
                  </a:lnTo>
                  <a:lnTo>
                    <a:pt x="10361" y="1870"/>
                  </a:lnTo>
                  <a:lnTo>
                    <a:pt x="53257" y="0"/>
                  </a:lnTo>
                  <a:lnTo>
                    <a:pt x="99421" y="8533"/>
                  </a:lnTo>
                  <a:lnTo>
                    <a:pt x="114300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672"/>
            <p:cNvSpPr/>
            <p:nvPr>
              <p:custDataLst>
                <p:tags r:id="rId182"/>
              </p:custDataLst>
            </p:nvPr>
          </p:nvSpPr>
          <p:spPr>
            <a:xfrm>
              <a:off x="7810674" y="5909537"/>
              <a:ext cx="18877" cy="138839"/>
            </a:xfrm>
            <a:custGeom>
              <a:avLst/>
              <a:gdLst/>
              <a:ahLst/>
              <a:cxnLst/>
              <a:rect l="0" t="0" r="0" b="0"/>
              <a:pathLst>
                <a:path w="18877" h="138839">
                  <a:moveTo>
                    <a:pt x="9351" y="5488"/>
                  </a:moveTo>
                  <a:lnTo>
                    <a:pt x="9351" y="5488"/>
                  </a:lnTo>
                  <a:lnTo>
                    <a:pt x="9351" y="0"/>
                  </a:lnTo>
                  <a:lnTo>
                    <a:pt x="9351" y="2344"/>
                  </a:lnTo>
                  <a:lnTo>
                    <a:pt x="1151" y="31727"/>
                  </a:lnTo>
                  <a:lnTo>
                    <a:pt x="0" y="75932"/>
                  </a:lnTo>
                  <a:lnTo>
                    <a:pt x="2699" y="105735"/>
                  </a:lnTo>
                  <a:lnTo>
                    <a:pt x="18876" y="13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673"/>
            <p:cNvSpPr/>
            <p:nvPr>
              <p:custDataLst>
                <p:tags r:id="rId183"/>
              </p:custDataLst>
            </p:nvPr>
          </p:nvSpPr>
          <p:spPr>
            <a:xfrm>
              <a:off x="7687149" y="5888167"/>
              <a:ext cx="47152" cy="188784"/>
            </a:xfrm>
            <a:custGeom>
              <a:avLst/>
              <a:gdLst/>
              <a:ahLst/>
              <a:cxnLst/>
              <a:rect l="0" t="0" r="0" b="0"/>
              <a:pathLst>
                <a:path w="47152" h="188784">
                  <a:moveTo>
                    <a:pt x="47151" y="17333"/>
                  </a:moveTo>
                  <a:lnTo>
                    <a:pt x="47151" y="17333"/>
                  </a:lnTo>
                  <a:lnTo>
                    <a:pt x="47151" y="4076"/>
                  </a:lnTo>
                  <a:lnTo>
                    <a:pt x="46093" y="2145"/>
                  </a:lnTo>
                  <a:lnTo>
                    <a:pt x="44329" y="858"/>
                  </a:lnTo>
                  <a:lnTo>
                    <a:pt x="42095" y="0"/>
                  </a:lnTo>
                  <a:lnTo>
                    <a:pt x="39547" y="486"/>
                  </a:lnTo>
                  <a:lnTo>
                    <a:pt x="33894" y="3849"/>
                  </a:lnTo>
                  <a:lnTo>
                    <a:pt x="19705" y="16747"/>
                  </a:lnTo>
                  <a:lnTo>
                    <a:pt x="13786" y="30831"/>
                  </a:lnTo>
                  <a:lnTo>
                    <a:pt x="3129" y="72889"/>
                  </a:lnTo>
                  <a:lnTo>
                    <a:pt x="0" y="105775"/>
                  </a:lnTo>
                  <a:lnTo>
                    <a:pt x="7224" y="147182"/>
                  </a:lnTo>
                  <a:lnTo>
                    <a:pt x="12825" y="163592"/>
                  </a:lnTo>
                  <a:lnTo>
                    <a:pt x="37626" y="188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674"/>
            <p:cNvSpPr/>
            <p:nvPr>
              <p:custDataLst>
                <p:tags r:id="rId184"/>
              </p:custDataLst>
            </p:nvPr>
          </p:nvSpPr>
          <p:spPr>
            <a:xfrm>
              <a:off x="7420368" y="5953125"/>
              <a:ext cx="18658" cy="152401"/>
            </a:xfrm>
            <a:custGeom>
              <a:avLst/>
              <a:gdLst/>
              <a:ahLst/>
              <a:cxnLst/>
              <a:rect l="0" t="0" r="0" b="0"/>
              <a:pathLst>
                <a:path w="18658" h="152401">
                  <a:moveTo>
                    <a:pt x="9132" y="0"/>
                  </a:moveTo>
                  <a:lnTo>
                    <a:pt x="9132" y="0"/>
                  </a:lnTo>
                  <a:lnTo>
                    <a:pt x="932" y="8201"/>
                  </a:lnTo>
                  <a:lnTo>
                    <a:pt x="0" y="24301"/>
                  </a:lnTo>
                  <a:lnTo>
                    <a:pt x="7198" y="67365"/>
                  </a:lnTo>
                  <a:lnTo>
                    <a:pt x="8877" y="112274"/>
                  </a:lnTo>
                  <a:lnTo>
                    <a:pt x="10115" y="128752"/>
                  </a:lnTo>
                  <a:lnTo>
                    <a:pt x="1865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675"/>
            <p:cNvSpPr/>
            <p:nvPr>
              <p:custDataLst>
                <p:tags r:id="rId185"/>
              </p:custDataLst>
            </p:nvPr>
          </p:nvSpPr>
          <p:spPr>
            <a:xfrm>
              <a:off x="7353300" y="60293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4932" y="9525"/>
                  </a:lnTo>
                  <a:lnTo>
                    <a:pt x="82222" y="9525"/>
                  </a:lnTo>
                  <a:lnTo>
                    <a:pt x="116319" y="846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676"/>
            <p:cNvSpPr/>
            <p:nvPr>
              <p:custDataLst>
                <p:tags r:id="rId186"/>
              </p:custDataLst>
            </p:nvPr>
          </p:nvSpPr>
          <p:spPr>
            <a:xfrm>
              <a:off x="7181850" y="60579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9525" y="43230"/>
                  </a:lnTo>
                  <a:lnTo>
                    <a:pt x="8467" y="5837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677"/>
            <p:cNvSpPr/>
            <p:nvPr>
              <p:custDataLst>
                <p:tags r:id="rId187"/>
              </p:custDataLst>
            </p:nvPr>
          </p:nvSpPr>
          <p:spPr>
            <a:xfrm>
              <a:off x="7077468" y="6115050"/>
              <a:ext cx="56758" cy="1"/>
            </a:xfrm>
            <a:custGeom>
              <a:avLst/>
              <a:gdLst/>
              <a:ahLst/>
              <a:cxnLst/>
              <a:rect l="0" t="0" r="0" b="0"/>
              <a:pathLst>
                <a:path w="56758" h="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567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678"/>
            <p:cNvSpPr/>
            <p:nvPr>
              <p:custDataLst>
                <p:tags r:id="rId188"/>
              </p:custDataLst>
            </p:nvPr>
          </p:nvSpPr>
          <p:spPr>
            <a:xfrm>
              <a:off x="6953250" y="60960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33551" y="386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679"/>
            <p:cNvSpPr/>
            <p:nvPr>
              <p:custDataLst>
                <p:tags r:id="rId189"/>
              </p:custDataLst>
            </p:nvPr>
          </p:nvSpPr>
          <p:spPr>
            <a:xfrm>
              <a:off x="7000919" y="6029325"/>
              <a:ext cx="28532" cy="152401"/>
            </a:xfrm>
            <a:custGeom>
              <a:avLst/>
              <a:gdLst/>
              <a:ahLst/>
              <a:cxnLst/>
              <a:rect l="0" t="0" r="0" b="0"/>
              <a:pathLst>
                <a:path w="28532" h="152401">
                  <a:moveTo>
                    <a:pt x="19006" y="0"/>
                  </a:moveTo>
                  <a:lnTo>
                    <a:pt x="19006" y="0"/>
                  </a:lnTo>
                  <a:lnTo>
                    <a:pt x="17948" y="24910"/>
                  </a:lnTo>
                  <a:lnTo>
                    <a:pt x="3818" y="70169"/>
                  </a:lnTo>
                  <a:lnTo>
                    <a:pt x="464" y="114760"/>
                  </a:lnTo>
                  <a:lnTo>
                    <a:pt x="0" y="148120"/>
                  </a:lnTo>
                  <a:lnTo>
                    <a:pt x="2102" y="149546"/>
                  </a:lnTo>
                  <a:lnTo>
                    <a:pt x="2853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680"/>
            <p:cNvSpPr/>
            <p:nvPr>
              <p:custDataLst>
                <p:tags r:id="rId190"/>
              </p:custDataLst>
            </p:nvPr>
          </p:nvSpPr>
          <p:spPr>
            <a:xfrm>
              <a:off x="6819900" y="5878365"/>
              <a:ext cx="113661" cy="378322"/>
            </a:xfrm>
            <a:custGeom>
              <a:avLst/>
              <a:gdLst/>
              <a:ahLst/>
              <a:cxnLst/>
              <a:rect l="0" t="0" r="0" b="0"/>
              <a:pathLst>
                <a:path w="113661" h="378322">
                  <a:moveTo>
                    <a:pt x="0" y="17610"/>
                  </a:moveTo>
                  <a:lnTo>
                    <a:pt x="0" y="17610"/>
                  </a:lnTo>
                  <a:lnTo>
                    <a:pt x="0" y="9409"/>
                  </a:lnTo>
                  <a:lnTo>
                    <a:pt x="8200" y="0"/>
                  </a:lnTo>
                  <a:lnTo>
                    <a:pt x="9132" y="9099"/>
                  </a:lnTo>
                  <a:lnTo>
                    <a:pt x="1290" y="53492"/>
                  </a:lnTo>
                  <a:lnTo>
                    <a:pt x="1312" y="100976"/>
                  </a:lnTo>
                  <a:lnTo>
                    <a:pt x="10412" y="145477"/>
                  </a:lnTo>
                  <a:lnTo>
                    <a:pt x="13291" y="153654"/>
                  </a:lnTo>
                  <a:lnTo>
                    <a:pt x="17328" y="159106"/>
                  </a:lnTo>
                  <a:lnTo>
                    <a:pt x="27456" y="165163"/>
                  </a:lnTo>
                  <a:lnTo>
                    <a:pt x="40003" y="168574"/>
                  </a:lnTo>
                  <a:lnTo>
                    <a:pt x="49881" y="163727"/>
                  </a:lnTo>
                  <a:lnTo>
                    <a:pt x="73471" y="143369"/>
                  </a:lnTo>
                  <a:lnTo>
                    <a:pt x="80279" y="131358"/>
                  </a:lnTo>
                  <a:lnTo>
                    <a:pt x="93607" y="87428"/>
                  </a:lnTo>
                  <a:lnTo>
                    <a:pt x="95154" y="59275"/>
                  </a:lnTo>
                  <a:lnTo>
                    <a:pt x="95207" y="61881"/>
                  </a:lnTo>
                  <a:lnTo>
                    <a:pt x="102784" y="88339"/>
                  </a:lnTo>
                  <a:lnTo>
                    <a:pt x="109438" y="128242"/>
                  </a:lnTo>
                  <a:lnTo>
                    <a:pt x="113660" y="174335"/>
                  </a:lnTo>
                  <a:lnTo>
                    <a:pt x="113157" y="219929"/>
                  </a:lnTo>
                  <a:lnTo>
                    <a:pt x="106745" y="259010"/>
                  </a:lnTo>
                  <a:lnTo>
                    <a:pt x="102536" y="289161"/>
                  </a:lnTo>
                  <a:lnTo>
                    <a:pt x="88350" y="334346"/>
                  </a:lnTo>
                  <a:lnTo>
                    <a:pt x="87475" y="343068"/>
                  </a:lnTo>
                  <a:lnTo>
                    <a:pt x="80859" y="358403"/>
                  </a:lnTo>
                  <a:lnTo>
                    <a:pt x="76131" y="365455"/>
                  </a:lnTo>
                  <a:lnTo>
                    <a:pt x="65233" y="373291"/>
                  </a:lnTo>
                  <a:lnTo>
                    <a:pt x="51103" y="378321"/>
                  </a:lnTo>
                  <a:lnTo>
                    <a:pt x="46348" y="370543"/>
                  </a:lnTo>
                  <a:lnTo>
                    <a:pt x="34673" y="344735"/>
                  </a:lnTo>
                  <a:lnTo>
                    <a:pt x="38100" y="29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681"/>
            <p:cNvSpPr/>
            <p:nvPr>
              <p:custDataLst>
                <p:tags r:id="rId191"/>
              </p:custDataLst>
            </p:nvPr>
          </p:nvSpPr>
          <p:spPr>
            <a:xfrm>
              <a:off x="6734175" y="6048375"/>
              <a:ext cx="14582" cy="1"/>
            </a:xfrm>
            <a:custGeom>
              <a:avLst/>
              <a:gdLst/>
              <a:ahLst/>
              <a:cxnLst/>
              <a:rect l="0" t="0" r="0" b="0"/>
              <a:pathLst>
                <a:path w="14582" h="1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2682"/>
            <p:cNvSpPr/>
            <p:nvPr>
              <p:custDataLst>
                <p:tags r:id="rId192"/>
              </p:custDataLst>
            </p:nvPr>
          </p:nvSpPr>
          <p:spPr>
            <a:xfrm>
              <a:off x="6506152" y="5915418"/>
              <a:ext cx="132774" cy="132958"/>
            </a:xfrm>
            <a:custGeom>
              <a:avLst/>
              <a:gdLst/>
              <a:ahLst/>
              <a:cxnLst/>
              <a:rect l="0" t="0" r="0" b="0"/>
              <a:pathLst>
                <a:path w="132774" h="132958">
                  <a:moveTo>
                    <a:pt x="123248" y="9132"/>
                  </a:moveTo>
                  <a:lnTo>
                    <a:pt x="123248" y="9132"/>
                  </a:lnTo>
                  <a:lnTo>
                    <a:pt x="132380" y="0"/>
                  </a:lnTo>
                  <a:lnTo>
                    <a:pt x="127600" y="4780"/>
                  </a:lnTo>
                  <a:lnTo>
                    <a:pt x="125182" y="12842"/>
                  </a:lnTo>
                  <a:lnTo>
                    <a:pt x="118574" y="40321"/>
                  </a:lnTo>
                  <a:lnTo>
                    <a:pt x="96702" y="79647"/>
                  </a:lnTo>
                  <a:lnTo>
                    <a:pt x="63311" y="121607"/>
                  </a:lnTo>
                  <a:lnTo>
                    <a:pt x="57890" y="125390"/>
                  </a:lnTo>
                  <a:lnTo>
                    <a:pt x="32021" y="131463"/>
                  </a:lnTo>
                  <a:lnTo>
                    <a:pt x="27504" y="131961"/>
                  </a:lnTo>
                  <a:lnTo>
                    <a:pt x="23435" y="130176"/>
                  </a:lnTo>
                  <a:lnTo>
                    <a:pt x="16093" y="122549"/>
                  </a:lnTo>
                  <a:lnTo>
                    <a:pt x="6009" y="106354"/>
                  </a:lnTo>
                  <a:lnTo>
                    <a:pt x="724" y="76432"/>
                  </a:lnTo>
                  <a:lnTo>
                    <a:pt x="0" y="66206"/>
                  </a:lnTo>
                  <a:lnTo>
                    <a:pt x="866" y="63056"/>
                  </a:lnTo>
                  <a:lnTo>
                    <a:pt x="2503" y="60957"/>
                  </a:lnTo>
                  <a:lnTo>
                    <a:pt x="7142" y="58625"/>
                  </a:lnTo>
                  <a:lnTo>
                    <a:pt x="12731" y="57586"/>
                  </a:lnTo>
                  <a:lnTo>
                    <a:pt x="26885" y="62059"/>
                  </a:lnTo>
                  <a:lnTo>
                    <a:pt x="71304" y="87370"/>
                  </a:lnTo>
                  <a:lnTo>
                    <a:pt x="116311" y="117985"/>
                  </a:lnTo>
                  <a:lnTo>
                    <a:pt x="132773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2683"/>
            <p:cNvSpPr/>
            <p:nvPr>
              <p:custDataLst>
                <p:tags r:id="rId193"/>
              </p:custDataLst>
            </p:nvPr>
          </p:nvSpPr>
          <p:spPr>
            <a:xfrm>
              <a:off x="6326088" y="5839218"/>
              <a:ext cx="93763" cy="266308"/>
            </a:xfrm>
            <a:custGeom>
              <a:avLst/>
              <a:gdLst/>
              <a:ahLst/>
              <a:cxnLst/>
              <a:rect l="0" t="0" r="0" b="0"/>
              <a:pathLst>
                <a:path w="93763" h="266308">
                  <a:moveTo>
                    <a:pt x="55662" y="9132"/>
                  </a:moveTo>
                  <a:lnTo>
                    <a:pt x="55662" y="9132"/>
                  </a:lnTo>
                  <a:lnTo>
                    <a:pt x="55662" y="4076"/>
                  </a:lnTo>
                  <a:lnTo>
                    <a:pt x="54604" y="2587"/>
                  </a:lnTo>
                  <a:lnTo>
                    <a:pt x="52840" y="1593"/>
                  </a:lnTo>
                  <a:lnTo>
                    <a:pt x="47461" y="0"/>
                  </a:lnTo>
                  <a:lnTo>
                    <a:pt x="41473" y="4780"/>
                  </a:lnTo>
                  <a:lnTo>
                    <a:pt x="23781" y="48522"/>
                  </a:lnTo>
                  <a:lnTo>
                    <a:pt x="12245" y="91075"/>
                  </a:lnTo>
                  <a:lnTo>
                    <a:pt x="3535" y="133922"/>
                  </a:lnTo>
                  <a:lnTo>
                    <a:pt x="0" y="156761"/>
                  </a:lnTo>
                  <a:lnTo>
                    <a:pt x="6247" y="202153"/>
                  </a:lnTo>
                  <a:lnTo>
                    <a:pt x="12739" y="230587"/>
                  </a:lnTo>
                  <a:lnTo>
                    <a:pt x="21190" y="247374"/>
                  </a:lnTo>
                  <a:lnTo>
                    <a:pt x="32932" y="255423"/>
                  </a:lnTo>
                  <a:lnTo>
                    <a:pt x="49793" y="261470"/>
                  </a:lnTo>
                  <a:lnTo>
                    <a:pt x="93762" y="26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684"/>
            <p:cNvSpPr/>
            <p:nvPr>
              <p:custDataLst>
                <p:tags r:id="rId194"/>
              </p:custDataLst>
            </p:nvPr>
          </p:nvSpPr>
          <p:spPr>
            <a:xfrm>
              <a:off x="6038850" y="5888558"/>
              <a:ext cx="78449" cy="226493"/>
            </a:xfrm>
            <a:custGeom>
              <a:avLst/>
              <a:gdLst/>
              <a:ahLst/>
              <a:cxnLst/>
              <a:rect l="0" t="0" r="0" b="0"/>
              <a:pathLst>
                <a:path w="78449" h="226493">
                  <a:moveTo>
                    <a:pt x="0" y="26467"/>
                  </a:moveTo>
                  <a:lnTo>
                    <a:pt x="0" y="26467"/>
                  </a:lnTo>
                  <a:lnTo>
                    <a:pt x="7539" y="8567"/>
                  </a:lnTo>
                  <a:lnTo>
                    <a:pt x="9132" y="0"/>
                  </a:lnTo>
                  <a:lnTo>
                    <a:pt x="36006" y="24592"/>
                  </a:lnTo>
                  <a:lnTo>
                    <a:pt x="58421" y="60982"/>
                  </a:lnTo>
                  <a:lnTo>
                    <a:pt x="75701" y="100654"/>
                  </a:lnTo>
                  <a:lnTo>
                    <a:pt x="78448" y="123644"/>
                  </a:lnTo>
                  <a:lnTo>
                    <a:pt x="76643" y="157728"/>
                  </a:lnTo>
                  <a:lnTo>
                    <a:pt x="70753" y="169825"/>
                  </a:lnTo>
                  <a:lnTo>
                    <a:pt x="58358" y="191358"/>
                  </a:lnTo>
                  <a:lnTo>
                    <a:pt x="50279" y="206644"/>
                  </a:lnTo>
                  <a:lnTo>
                    <a:pt x="19050" y="226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685"/>
            <p:cNvSpPr/>
            <p:nvPr>
              <p:custDataLst>
                <p:tags r:id="rId195"/>
              </p:custDataLst>
            </p:nvPr>
          </p:nvSpPr>
          <p:spPr>
            <a:xfrm>
              <a:off x="5873128" y="5915418"/>
              <a:ext cx="108563" cy="148171"/>
            </a:xfrm>
            <a:custGeom>
              <a:avLst/>
              <a:gdLst/>
              <a:ahLst/>
              <a:cxnLst/>
              <a:rect l="0" t="0" r="0" b="0"/>
              <a:pathLst>
                <a:path w="108563" h="148171">
                  <a:moveTo>
                    <a:pt x="99047" y="9132"/>
                  </a:moveTo>
                  <a:lnTo>
                    <a:pt x="99047" y="9132"/>
                  </a:lnTo>
                  <a:lnTo>
                    <a:pt x="108179" y="0"/>
                  </a:lnTo>
                  <a:lnTo>
                    <a:pt x="108562" y="41253"/>
                  </a:lnTo>
                  <a:lnTo>
                    <a:pt x="103512" y="72389"/>
                  </a:lnTo>
                  <a:lnTo>
                    <a:pt x="77980" y="119400"/>
                  </a:lnTo>
                  <a:lnTo>
                    <a:pt x="57527" y="139054"/>
                  </a:lnTo>
                  <a:lnTo>
                    <a:pt x="43199" y="146250"/>
                  </a:lnTo>
                  <a:lnTo>
                    <a:pt x="36415" y="148170"/>
                  </a:lnTo>
                  <a:lnTo>
                    <a:pt x="30834" y="147332"/>
                  </a:lnTo>
                  <a:lnTo>
                    <a:pt x="26055" y="144657"/>
                  </a:lnTo>
                  <a:lnTo>
                    <a:pt x="10781" y="130212"/>
                  </a:lnTo>
                  <a:lnTo>
                    <a:pt x="810" y="110272"/>
                  </a:lnTo>
                  <a:lnTo>
                    <a:pt x="0" y="96064"/>
                  </a:lnTo>
                  <a:lnTo>
                    <a:pt x="3168" y="84810"/>
                  </a:lnTo>
                  <a:lnTo>
                    <a:pt x="5494" y="81809"/>
                  </a:lnTo>
                  <a:lnTo>
                    <a:pt x="8103" y="79809"/>
                  </a:lnTo>
                  <a:lnTo>
                    <a:pt x="21889" y="76993"/>
                  </a:lnTo>
                  <a:lnTo>
                    <a:pt x="33357" y="81978"/>
                  </a:lnTo>
                  <a:lnTo>
                    <a:pt x="57966" y="102427"/>
                  </a:lnTo>
                  <a:lnTo>
                    <a:pt x="76665" y="124731"/>
                  </a:lnTo>
                  <a:lnTo>
                    <a:pt x="99047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686"/>
            <p:cNvSpPr/>
            <p:nvPr>
              <p:custDataLst>
                <p:tags r:id="rId196"/>
              </p:custDataLst>
            </p:nvPr>
          </p:nvSpPr>
          <p:spPr>
            <a:xfrm>
              <a:off x="5695950" y="60293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10113" y="4469"/>
                  </a:lnTo>
                  <a:lnTo>
                    <a:pt x="48957" y="588"/>
                  </a:lnTo>
                  <a:lnTo>
                    <a:pt x="91044" y="11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687"/>
            <p:cNvSpPr/>
            <p:nvPr>
              <p:custDataLst>
                <p:tags r:id="rId197"/>
              </p:custDataLst>
            </p:nvPr>
          </p:nvSpPr>
          <p:spPr>
            <a:xfrm>
              <a:off x="5467835" y="5891709"/>
              <a:ext cx="62154" cy="204292"/>
            </a:xfrm>
            <a:custGeom>
              <a:avLst/>
              <a:gdLst/>
              <a:ahLst/>
              <a:cxnLst/>
              <a:rect l="0" t="0" r="0" b="0"/>
              <a:pathLst>
                <a:path w="62154" h="204292">
                  <a:moveTo>
                    <a:pt x="56665" y="32841"/>
                  </a:moveTo>
                  <a:lnTo>
                    <a:pt x="56665" y="32841"/>
                  </a:lnTo>
                  <a:lnTo>
                    <a:pt x="56665" y="27785"/>
                  </a:lnTo>
                  <a:lnTo>
                    <a:pt x="59487" y="22480"/>
                  </a:lnTo>
                  <a:lnTo>
                    <a:pt x="61721" y="19584"/>
                  </a:lnTo>
                  <a:lnTo>
                    <a:pt x="62153" y="16594"/>
                  </a:lnTo>
                  <a:lnTo>
                    <a:pt x="57597" y="1043"/>
                  </a:lnTo>
                  <a:lnTo>
                    <a:pt x="56228" y="0"/>
                  </a:lnTo>
                  <a:lnTo>
                    <a:pt x="54257" y="364"/>
                  </a:lnTo>
                  <a:lnTo>
                    <a:pt x="48186" y="4649"/>
                  </a:lnTo>
                  <a:lnTo>
                    <a:pt x="21041" y="35609"/>
                  </a:lnTo>
                  <a:lnTo>
                    <a:pt x="14374" y="53121"/>
                  </a:lnTo>
                  <a:lnTo>
                    <a:pt x="3197" y="98620"/>
                  </a:lnTo>
                  <a:lnTo>
                    <a:pt x="0" y="138960"/>
                  </a:lnTo>
                  <a:lnTo>
                    <a:pt x="7216" y="174923"/>
                  </a:lnTo>
                  <a:lnTo>
                    <a:pt x="12815" y="189827"/>
                  </a:lnTo>
                  <a:lnTo>
                    <a:pt x="16848" y="194649"/>
                  </a:lnTo>
                  <a:lnTo>
                    <a:pt x="37615" y="204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2688"/>
            <p:cNvSpPr/>
            <p:nvPr>
              <p:custDataLst>
                <p:tags r:id="rId198"/>
              </p:custDataLst>
            </p:nvPr>
          </p:nvSpPr>
          <p:spPr>
            <a:xfrm>
              <a:off x="5610225" y="5929469"/>
              <a:ext cx="19051" cy="166532"/>
            </a:xfrm>
            <a:custGeom>
              <a:avLst/>
              <a:gdLst/>
              <a:ahLst/>
              <a:cxnLst/>
              <a:rect l="0" t="0" r="0" b="0"/>
              <a:pathLst>
                <a:path w="19051" h="166532">
                  <a:moveTo>
                    <a:pt x="0" y="14131"/>
                  </a:moveTo>
                  <a:lnTo>
                    <a:pt x="0" y="14131"/>
                  </a:lnTo>
                  <a:lnTo>
                    <a:pt x="0" y="0"/>
                  </a:lnTo>
                  <a:lnTo>
                    <a:pt x="0" y="40993"/>
                  </a:lnTo>
                  <a:lnTo>
                    <a:pt x="7539" y="84460"/>
                  </a:lnTo>
                  <a:lnTo>
                    <a:pt x="12173" y="129588"/>
                  </a:lnTo>
                  <a:lnTo>
                    <a:pt x="19050" y="166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435"/>
          <p:cNvGrpSpPr/>
          <p:nvPr/>
        </p:nvGrpSpPr>
        <p:grpSpPr>
          <a:xfrm>
            <a:off x="4326520" y="5924550"/>
            <a:ext cx="902706" cy="358100"/>
            <a:chOff x="4326520" y="5924550"/>
            <a:chExt cx="902706" cy="358100"/>
          </a:xfrm>
        </p:grpSpPr>
        <p:sp>
          <p:nvSpPr>
            <p:cNvPr id="405" name="SMARTInkShape-2689"/>
            <p:cNvSpPr/>
            <p:nvPr>
              <p:custDataLst>
                <p:tags r:id="rId149"/>
              </p:custDataLst>
            </p:nvPr>
          </p:nvSpPr>
          <p:spPr>
            <a:xfrm>
              <a:off x="5162550" y="6014312"/>
              <a:ext cx="28576" cy="148364"/>
            </a:xfrm>
            <a:custGeom>
              <a:avLst/>
              <a:gdLst/>
              <a:ahLst/>
              <a:cxnLst/>
              <a:rect l="0" t="0" r="0" b="0"/>
              <a:pathLst>
                <a:path w="28576" h="1483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1054"/>
                  </a:lnTo>
                  <a:lnTo>
                    <a:pt x="2822" y="87325"/>
                  </a:lnTo>
                  <a:lnTo>
                    <a:pt x="16247" y="126881"/>
                  </a:lnTo>
                  <a:lnTo>
                    <a:pt x="28575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2690"/>
            <p:cNvSpPr/>
            <p:nvPr>
              <p:custDataLst>
                <p:tags r:id="rId150"/>
              </p:custDataLst>
            </p:nvPr>
          </p:nvSpPr>
          <p:spPr>
            <a:xfrm>
              <a:off x="5105400" y="60769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56910" y="9350"/>
                  </a:lnTo>
                  <a:lnTo>
                    <a:pt x="102627" y="9502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691"/>
            <p:cNvSpPr/>
            <p:nvPr>
              <p:custDataLst>
                <p:tags r:id="rId151"/>
              </p:custDataLst>
            </p:nvPr>
          </p:nvSpPr>
          <p:spPr>
            <a:xfrm>
              <a:off x="4804637" y="6115050"/>
              <a:ext cx="91214" cy="19051"/>
            </a:xfrm>
            <a:custGeom>
              <a:avLst/>
              <a:gdLst/>
              <a:ahLst/>
              <a:cxnLst/>
              <a:rect l="0" t="0" r="0" b="0"/>
              <a:pathLst>
                <a:path w="91214" h="19051">
                  <a:moveTo>
                    <a:pt x="5488" y="19050"/>
                  </a:moveTo>
                  <a:lnTo>
                    <a:pt x="5488" y="19050"/>
                  </a:lnTo>
                  <a:lnTo>
                    <a:pt x="431" y="19050"/>
                  </a:lnTo>
                  <a:lnTo>
                    <a:pt x="0" y="17992"/>
                  </a:lnTo>
                  <a:lnTo>
                    <a:pt x="4556" y="10849"/>
                  </a:lnTo>
                  <a:lnTo>
                    <a:pt x="45531" y="8544"/>
                  </a:lnTo>
                  <a:lnTo>
                    <a:pt x="912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2692"/>
            <p:cNvSpPr/>
            <p:nvPr>
              <p:custDataLst>
                <p:tags r:id="rId152"/>
              </p:custDataLst>
            </p:nvPr>
          </p:nvSpPr>
          <p:spPr>
            <a:xfrm>
              <a:off x="4848225" y="6045645"/>
              <a:ext cx="9526" cy="136081"/>
            </a:xfrm>
            <a:custGeom>
              <a:avLst/>
              <a:gdLst/>
              <a:ahLst/>
              <a:cxnLst/>
              <a:rect l="0" t="0" r="0" b="0"/>
              <a:pathLst>
                <a:path w="9526" h="136081">
                  <a:moveTo>
                    <a:pt x="0" y="12255"/>
                  </a:moveTo>
                  <a:lnTo>
                    <a:pt x="0" y="12255"/>
                  </a:lnTo>
                  <a:lnTo>
                    <a:pt x="0" y="2142"/>
                  </a:lnTo>
                  <a:lnTo>
                    <a:pt x="1058" y="220"/>
                  </a:lnTo>
                  <a:lnTo>
                    <a:pt x="2822" y="0"/>
                  </a:lnTo>
                  <a:lnTo>
                    <a:pt x="5057" y="910"/>
                  </a:lnTo>
                  <a:lnTo>
                    <a:pt x="5488" y="2575"/>
                  </a:lnTo>
                  <a:lnTo>
                    <a:pt x="2096" y="13150"/>
                  </a:lnTo>
                  <a:lnTo>
                    <a:pt x="276" y="54731"/>
                  </a:lnTo>
                  <a:lnTo>
                    <a:pt x="36" y="100451"/>
                  </a:lnTo>
                  <a:lnTo>
                    <a:pt x="1074" y="111778"/>
                  </a:lnTo>
                  <a:lnTo>
                    <a:pt x="9525" y="136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2693"/>
            <p:cNvSpPr/>
            <p:nvPr>
              <p:custDataLst>
                <p:tags r:id="rId153"/>
              </p:custDataLst>
            </p:nvPr>
          </p:nvSpPr>
          <p:spPr>
            <a:xfrm>
              <a:off x="4326520" y="5928587"/>
              <a:ext cx="150231" cy="167414"/>
            </a:xfrm>
            <a:custGeom>
              <a:avLst/>
              <a:gdLst/>
              <a:ahLst/>
              <a:cxnLst/>
              <a:rect l="0" t="0" r="0" b="0"/>
              <a:pathLst>
                <a:path w="150231" h="167414">
                  <a:moveTo>
                    <a:pt x="140705" y="5488"/>
                  </a:moveTo>
                  <a:lnTo>
                    <a:pt x="140705" y="5488"/>
                  </a:lnTo>
                  <a:lnTo>
                    <a:pt x="140705" y="432"/>
                  </a:lnTo>
                  <a:lnTo>
                    <a:pt x="141763" y="0"/>
                  </a:lnTo>
                  <a:lnTo>
                    <a:pt x="145762" y="2344"/>
                  </a:lnTo>
                  <a:lnTo>
                    <a:pt x="148244" y="9735"/>
                  </a:lnTo>
                  <a:lnTo>
                    <a:pt x="149838" y="31727"/>
                  </a:lnTo>
                  <a:lnTo>
                    <a:pt x="141489" y="70605"/>
                  </a:lnTo>
                  <a:lnTo>
                    <a:pt x="120556" y="107133"/>
                  </a:lnTo>
                  <a:lnTo>
                    <a:pt x="101095" y="129988"/>
                  </a:lnTo>
                  <a:lnTo>
                    <a:pt x="80285" y="141272"/>
                  </a:lnTo>
                  <a:lnTo>
                    <a:pt x="59068" y="146261"/>
                  </a:lnTo>
                  <a:lnTo>
                    <a:pt x="43038" y="141785"/>
                  </a:lnTo>
                  <a:lnTo>
                    <a:pt x="27448" y="132740"/>
                  </a:lnTo>
                  <a:lnTo>
                    <a:pt x="12720" y="115746"/>
                  </a:lnTo>
                  <a:lnTo>
                    <a:pt x="2712" y="97306"/>
                  </a:lnTo>
                  <a:lnTo>
                    <a:pt x="0" y="84749"/>
                  </a:lnTo>
                  <a:lnTo>
                    <a:pt x="1617" y="74935"/>
                  </a:lnTo>
                  <a:lnTo>
                    <a:pt x="3530" y="70836"/>
                  </a:lnTo>
                  <a:lnTo>
                    <a:pt x="6921" y="68103"/>
                  </a:lnTo>
                  <a:lnTo>
                    <a:pt x="16335" y="65067"/>
                  </a:lnTo>
                  <a:lnTo>
                    <a:pt x="33534" y="63356"/>
                  </a:lnTo>
                  <a:lnTo>
                    <a:pt x="45801" y="68602"/>
                  </a:lnTo>
                  <a:lnTo>
                    <a:pt x="88302" y="95617"/>
                  </a:lnTo>
                  <a:lnTo>
                    <a:pt x="98365" y="100579"/>
                  </a:lnTo>
                  <a:lnTo>
                    <a:pt x="115930" y="116331"/>
                  </a:lnTo>
                  <a:lnTo>
                    <a:pt x="135184" y="143917"/>
                  </a:lnTo>
                  <a:lnTo>
                    <a:pt x="141891" y="156571"/>
                  </a:lnTo>
                  <a:lnTo>
                    <a:pt x="150230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2694"/>
            <p:cNvSpPr/>
            <p:nvPr>
              <p:custDataLst>
                <p:tags r:id="rId154"/>
              </p:custDataLst>
            </p:nvPr>
          </p:nvSpPr>
          <p:spPr>
            <a:xfrm>
              <a:off x="4524375" y="60483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2695"/>
            <p:cNvSpPr/>
            <p:nvPr>
              <p:custDataLst>
                <p:tags r:id="rId155"/>
              </p:custDataLst>
            </p:nvPr>
          </p:nvSpPr>
          <p:spPr>
            <a:xfrm>
              <a:off x="4686300" y="5924550"/>
              <a:ext cx="104601" cy="358100"/>
            </a:xfrm>
            <a:custGeom>
              <a:avLst/>
              <a:gdLst/>
              <a:ahLst/>
              <a:cxnLst/>
              <a:rect l="0" t="0" r="0" b="0"/>
              <a:pathLst>
                <a:path w="104601" h="358100">
                  <a:moveTo>
                    <a:pt x="0" y="0"/>
                  </a:moveTo>
                  <a:lnTo>
                    <a:pt x="0" y="0"/>
                  </a:lnTo>
                  <a:lnTo>
                    <a:pt x="0" y="40098"/>
                  </a:lnTo>
                  <a:lnTo>
                    <a:pt x="0" y="79417"/>
                  </a:lnTo>
                  <a:lnTo>
                    <a:pt x="1058" y="99854"/>
                  </a:lnTo>
                  <a:lnTo>
                    <a:pt x="5057" y="112466"/>
                  </a:lnTo>
                  <a:lnTo>
                    <a:pt x="13183" y="121600"/>
                  </a:lnTo>
                  <a:lnTo>
                    <a:pt x="18314" y="125516"/>
                  </a:lnTo>
                  <a:lnTo>
                    <a:pt x="22794" y="127069"/>
                  </a:lnTo>
                  <a:lnTo>
                    <a:pt x="26837" y="127045"/>
                  </a:lnTo>
                  <a:lnTo>
                    <a:pt x="30592" y="125972"/>
                  </a:lnTo>
                  <a:lnTo>
                    <a:pt x="58899" y="102555"/>
                  </a:lnTo>
                  <a:lnTo>
                    <a:pt x="76012" y="65129"/>
                  </a:lnTo>
                  <a:lnTo>
                    <a:pt x="90213" y="21368"/>
                  </a:lnTo>
                  <a:lnTo>
                    <a:pt x="94255" y="6376"/>
                  </a:lnTo>
                  <a:lnTo>
                    <a:pt x="94586" y="6367"/>
                  </a:lnTo>
                  <a:lnTo>
                    <a:pt x="95233" y="53682"/>
                  </a:lnTo>
                  <a:lnTo>
                    <a:pt x="95247" y="99622"/>
                  </a:lnTo>
                  <a:lnTo>
                    <a:pt x="100306" y="136880"/>
                  </a:lnTo>
                  <a:lnTo>
                    <a:pt x="103892" y="174304"/>
                  </a:lnTo>
                  <a:lnTo>
                    <a:pt x="104600" y="214621"/>
                  </a:lnTo>
                  <a:lnTo>
                    <a:pt x="99684" y="253707"/>
                  </a:lnTo>
                  <a:lnTo>
                    <a:pt x="91508" y="294836"/>
                  </a:lnTo>
                  <a:lnTo>
                    <a:pt x="82382" y="325366"/>
                  </a:lnTo>
                  <a:lnTo>
                    <a:pt x="67919" y="347819"/>
                  </a:lnTo>
                  <a:lnTo>
                    <a:pt x="56292" y="355669"/>
                  </a:lnTo>
                  <a:lnTo>
                    <a:pt x="50228" y="357762"/>
                  </a:lnTo>
                  <a:lnTo>
                    <a:pt x="45127" y="358099"/>
                  </a:lnTo>
                  <a:lnTo>
                    <a:pt x="36637" y="355652"/>
                  </a:lnTo>
                  <a:lnTo>
                    <a:pt x="20851" y="338212"/>
                  </a:lnTo>
                  <a:lnTo>
                    <a:pt x="14559" y="321766"/>
                  </a:lnTo>
                  <a:lnTo>
                    <a:pt x="12821" y="304932"/>
                  </a:lnTo>
                  <a:lnTo>
                    <a:pt x="1905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SMARTInkShape-Group436"/>
          <p:cNvGrpSpPr/>
          <p:nvPr/>
        </p:nvGrpSpPr>
        <p:grpSpPr>
          <a:xfrm>
            <a:off x="3801799" y="5991225"/>
            <a:ext cx="236802" cy="104268"/>
            <a:chOff x="3801799" y="5991225"/>
            <a:chExt cx="236802" cy="104268"/>
          </a:xfrm>
        </p:grpSpPr>
        <p:sp>
          <p:nvSpPr>
            <p:cNvPr id="413" name="SMARTInkShape-2696"/>
            <p:cNvSpPr/>
            <p:nvPr>
              <p:custDataLst>
                <p:tags r:id="rId147"/>
              </p:custDataLst>
            </p:nvPr>
          </p:nvSpPr>
          <p:spPr>
            <a:xfrm>
              <a:off x="3801799" y="5991225"/>
              <a:ext cx="151077" cy="19051"/>
            </a:xfrm>
            <a:custGeom>
              <a:avLst/>
              <a:gdLst/>
              <a:ahLst/>
              <a:cxnLst/>
              <a:rect l="0" t="0" r="0" b="0"/>
              <a:pathLst>
                <a:path w="151077" h="19051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47616" y="9491"/>
                  </a:lnTo>
                  <a:lnTo>
                    <a:pt x="92265" y="16064"/>
                  </a:lnTo>
                  <a:lnTo>
                    <a:pt x="15107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2697"/>
            <p:cNvSpPr/>
            <p:nvPr>
              <p:custDataLst>
                <p:tags r:id="rId148"/>
              </p:custDataLst>
            </p:nvPr>
          </p:nvSpPr>
          <p:spPr>
            <a:xfrm>
              <a:off x="3822173" y="6076950"/>
              <a:ext cx="216428" cy="18543"/>
            </a:xfrm>
            <a:custGeom>
              <a:avLst/>
              <a:gdLst/>
              <a:ahLst/>
              <a:cxnLst/>
              <a:rect l="0" t="0" r="0" b="0"/>
              <a:pathLst>
                <a:path w="216428" h="18543">
                  <a:moveTo>
                    <a:pt x="16402" y="0"/>
                  </a:moveTo>
                  <a:lnTo>
                    <a:pt x="16402" y="0"/>
                  </a:lnTo>
                  <a:lnTo>
                    <a:pt x="16402" y="5056"/>
                  </a:lnTo>
                  <a:lnTo>
                    <a:pt x="10758" y="10361"/>
                  </a:lnTo>
                  <a:lnTo>
                    <a:pt x="0" y="17333"/>
                  </a:lnTo>
                  <a:lnTo>
                    <a:pt x="175" y="17905"/>
                  </a:lnTo>
                  <a:lnTo>
                    <a:pt x="3193" y="18542"/>
                  </a:lnTo>
                  <a:lnTo>
                    <a:pt x="40298" y="11443"/>
                  </a:lnTo>
                  <a:lnTo>
                    <a:pt x="82152" y="9904"/>
                  </a:lnTo>
                  <a:lnTo>
                    <a:pt x="121491" y="9637"/>
                  </a:lnTo>
                  <a:lnTo>
                    <a:pt x="168041" y="8488"/>
                  </a:lnTo>
                  <a:lnTo>
                    <a:pt x="216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0" name="SMARTInkShape-Group437"/>
          <p:cNvGrpSpPr/>
          <p:nvPr/>
        </p:nvGrpSpPr>
        <p:grpSpPr>
          <a:xfrm>
            <a:off x="7591425" y="4917272"/>
            <a:ext cx="1622268" cy="615056"/>
            <a:chOff x="7591425" y="4917272"/>
            <a:chExt cx="1622268" cy="615056"/>
          </a:xfrm>
        </p:grpSpPr>
        <p:sp>
          <p:nvSpPr>
            <p:cNvPr id="416" name="SMARTInkShape-2698"/>
            <p:cNvSpPr/>
            <p:nvPr>
              <p:custDataLst>
                <p:tags r:id="rId133"/>
              </p:custDataLst>
            </p:nvPr>
          </p:nvSpPr>
          <p:spPr>
            <a:xfrm>
              <a:off x="7591425" y="5297857"/>
              <a:ext cx="133351" cy="13057"/>
            </a:xfrm>
            <a:custGeom>
              <a:avLst/>
              <a:gdLst/>
              <a:ahLst/>
              <a:cxnLst/>
              <a:rect l="0" t="0" r="0" b="0"/>
              <a:pathLst>
                <a:path w="133351" h="13057">
                  <a:moveTo>
                    <a:pt x="0" y="7568"/>
                  </a:moveTo>
                  <a:lnTo>
                    <a:pt x="0" y="7568"/>
                  </a:lnTo>
                  <a:lnTo>
                    <a:pt x="0" y="13056"/>
                  </a:lnTo>
                  <a:lnTo>
                    <a:pt x="0" y="10712"/>
                  </a:lnTo>
                  <a:lnTo>
                    <a:pt x="1058" y="9664"/>
                  </a:lnTo>
                  <a:lnTo>
                    <a:pt x="5056" y="8500"/>
                  </a:lnTo>
                  <a:lnTo>
                    <a:pt x="50817" y="2593"/>
                  </a:lnTo>
                  <a:lnTo>
                    <a:pt x="87453" y="0"/>
                  </a:lnTo>
                  <a:lnTo>
                    <a:pt x="133350" y="7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2699"/>
            <p:cNvSpPr/>
            <p:nvPr>
              <p:custDataLst>
                <p:tags r:id="rId134"/>
              </p:custDataLst>
            </p:nvPr>
          </p:nvSpPr>
          <p:spPr>
            <a:xfrm>
              <a:off x="7648968" y="5223999"/>
              <a:ext cx="18658" cy="157627"/>
            </a:xfrm>
            <a:custGeom>
              <a:avLst/>
              <a:gdLst/>
              <a:ahLst/>
              <a:cxnLst/>
              <a:rect l="0" t="0" r="0" b="0"/>
              <a:pathLst>
                <a:path w="18658" h="157627">
                  <a:moveTo>
                    <a:pt x="9132" y="14751"/>
                  </a:moveTo>
                  <a:lnTo>
                    <a:pt x="9132" y="14751"/>
                  </a:lnTo>
                  <a:lnTo>
                    <a:pt x="9132" y="9695"/>
                  </a:lnTo>
                  <a:lnTo>
                    <a:pt x="8074" y="8206"/>
                  </a:lnTo>
                  <a:lnTo>
                    <a:pt x="6310" y="7212"/>
                  </a:lnTo>
                  <a:lnTo>
                    <a:pt x="4076" y="6550"/>
                  </a:lnTo>
                  <a:lnTo>
                    <a:pt x="2587" y="5050"/>
                  </a:lnTo>
                  <a:lnTo>
                    <a:pt x="490" y="0"/>
                  </a:lnTo>
                  <a:lnTo>
                    <a:pt x="195" y="685"/>
                  </a:lnTo>
                  <a:lnTo>
                    <a:pt x="0" y="2198"/>
                  </a:lnTo>
                  <a:lnTo>
                    <a:pt x="12900" y="44733"/>
                  </a:lnTo>
                  <a:lnTo>
                    <a:pt x="17520" y="87192"/>
                  </a:lnTo>
                  <a:lnTo>
                    <a:pt x="18557" y="131617"/>
                  </a:lnTo>
                  <a:lnTo>
                    <a:pt x="18657" y="157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2700"/>
            <p:cNvSpPr/>
            <p:nvPr>
              <p:custDataLst>
                <p:tags r:id="rId135"/>
              </p:custDataLst>
            </p:nvPr>
          </p:nvSpPr>
          <p:spPr>
            <a:xfrm>
              <a:off x="7934572" y="5182385"/>
              <a:ext cx="56904" cy="185417"/>
            </a:xfrm>
            <a:custGeom>
              <a:avLst/>
              <a:gdLst/>
              <a:ahLst/>
              <a:cxnLst/>
              <a:rect l="0" t="0" r="0" b="0"/>
              <a:pathLst>
                <a:path w="56904" h="185417">
                  <a:moveTo>
                    <a:pt x="47378" y="18265"/>
                  </a:moveTo>
                  <a:lnTo>
                    <a:pt x="47378" y="18265"/>
                  </a:lnTo>
                  <a:lnTo>
                    <a:pt x="47378" y="8152"/>
                  </a:lnTo>
                  <a:lnTo>
                    <a:pt x="46320" y="5173"/>
                  </a:lnTo>
                  <a:lnTo>
                    <a:pt x="44556" y="3187"/>
                  </a:lnTo>
                  <a:lnTo>
                    <a:pt x="39774" y="980"/>
                  </a:lnTo>
                  <a:lnTo>
                    <a:pt x="34121" y="0"/>
                  </a:lnTo>
                  <a:lnTo>
                    <a:pt x="31132" y="1855"/>
                  </a:lnTo>
                  <a:lnTo>
                    <a:pt x="24988" y="9560"/>
                  </a:lnTo>
                  <a:lnTo>
                    <a:pt x="9256" y="48202"/>
                  </a:lnTo>
                  <a:lnTo>
                    <a:pt x="1630" y="75097"/>
                  </a:lnTo>
                  <a:lnTo>
                    <a:pt x="0" y="114726"/>
                  </a:lnTo>
                  <a:lnTo>
                    <a:pt x="2649" y="142449"/>
                  </a:lnTo>
                  <a:lnTo>
                    <a:pt x="13025" y="175205"/>
                  </a:lnTo>
                  <a:lnTo>
                    <a:pt x="17067" y="180041"/>
                  </a:lnTo>
                  <a:lnTo>
                    <a:pt x="27203" y="185416"/>
                  </a:lnTo>
                  <a:lnTo>
                    <a:pt x="56903" y="180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2701"/>
            <p:cNvSpPr/>
            <p:nvPr>
              <p:custDataLst>
                <p:tags r:id="rId136"/>
              </p:custDataLst>
            </p:nvPr>
          </p:nvSpPr>
          <p:spPr>
            <a:xfrm>
              <a:off x="8058150" y="520065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0" y="44240"/>
                  </a:lnTo>
                  <a:lnTo>
                    <a:pt x="2822" y="72375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702"/>
            <p:cNvSpPr/>
            <p:nvPr>
              <p:custDataLst>
                <p:tags r:id="rId137"/>
              </p:custDataLst>
            </p:nvPr>
          </p:nvSpPr>
          <p:spPr>
            <a:xfrm>
              <a:off x="8105775" y="52863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2117" y="2980"/>
                  </a:lnTo>
                  <a:lnTo>
                    <a:pt x="21458" y="39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703"/>
            <p:cNvSpPr/>
            <p:nvPr>
              <p:custDataLst>
                <p:tags r:id="rId138"/>
              </p:custDataLst>
            </p:nvPr>
          </p:nvSpPr>
          <p:spPr>
            <a:xfrm>
              <a:off x="8259825" y="5191125"/>
              <a:ext cx="103126" cy="126860"/>
            </a:xfrm>
            <a:custGeom>
              <a:avLst/>
              <a:gdLst/>
              <a:ahLst/>
              <a:cxnLst/>
              <a:rect l="0" t="0" r="0" b="0"/>
              <a:pathLst>
                <a:path w="103126" h="126860">
                  <a:moveTo>
                    <a:pt x="103125" y="0"/>
                  </a:moveTo>
                  <a:lnTo>
                    <a:pt x="103125" y="0"/>
                  </a:lnTo>
                  <a:lnTo>
                    <a:pt x="94925" y="0"/>
                  </a:lnTo>
                  <a:lnTo>
                    <a:pt x="91561" y="42194"/>
                  </a:lnTo>
                  <a:lnTo>
                    <a:pt x="72909" y="87114"/>
                  </a:lnTo>
                  <a:lnTo>
                    <a:pt x="66412" y="99042"/>
                  </a:lnTo>
                  <a:lnTo>
                    <a:pt x="50855" y="116599"/>
                  </a:lnTo>
                  <a:lnTo>
                    <a:pt x="38972" y="125200"/>
                  </a:lnTo>
                  <a:lnTo>
                    <a:pt x="32840" y="126859"/>
                  </a:lnTo>
                  <a:lnTo>
                    <a:pt x="20381" y="125879"/>
                  </a:lnTo>
                  <a:lnTo>
                    <a:pt x="16213" y="123077"/>
                  </a:lnTo>
                  <a:lnTo>
                    <a:pt x="13434" y="119092"/>
                  </a:lnTo>
                  <a:lnTo>
                    <a:pt x="0" y="84155"/>
                  </a:lnTo>
                  <a:lnTo>
                    <a:pt x="508" y="80445"/>
                  </a:lnTo>
                  <a:lnTo>
                    <a:pt x="3895" y="73501"/>
                  </a:lnTo>
                  <a:lnTo>
                    <a:pt x="7339" y="72284"/>
                  </a:lnTo>
                  <a:lnTo>
                    <a:pt x="16809" y="73754"/>
                  </a:lnTo>
                  <a:lnTo>
                    <a:pt x="34040" y="80533"/>
                  </a:lnTo>
                  <a:lnTo>
                    <a:pt x="8407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2704"/>
            <p:cNvSpPr/>
            <p:nvPr>
              <p:custDataLst>
                <p:tags r:id="rId139"/>
              </p:custDataLst>
            </p:nvPr>
          </p:nvSpPr>
          <p:spPr>
            <a:xfrm>
              <a:off x="8401050" y="5153025"/>
              <a:ext cx="45601" cy="219076"/>
            </a:xfrm>
            <a:custGeom>
              <a:avLst/>
              <a:gdLst/>
              <a:ahLst/>
              <a:cxnLst/>
              <a:rect l="0" t="0" r="0" b="0"/>
              <a:pathLst>
                <a:path w="45601" h="219076">
                  <a:moveTo>
                    <a:pt x="9525" y="0"/>
                  </a:moveTo>
                  <a:lnTo>
                    <a:pt x="9525" y="0"/>
                  </a:lnTo>
                  <a:lnTo>
                    <a:pt x="17725" y="0"/>
                  </a:lnTo>
                  <a:lnTo>
                    <a:pt x="23714" y="5056"/>
                  </a:lnTo>
                  <a:lnTo>
                    <a:pt x="26415" y="10361"/>
                  </a:lnTo>
                  <a:lnTo>
                    <a:pt x="36650" y="53257"/>
                  </a:lnTo>
                  <a:lnTo>
                    <a:pt x="45448" y="97886"/>
                  </a:lnTo>
                  <a:lnTo>
                    <a:pt x="45600" y="111238"/>
                  </a:lnTo>
                  <a:lnTo>
                    <a:pt x="37073" y="151481"/>
                  </a:lnTo>
                  <a:lnTo>
                    <a:pt x="27577" y="192300"/>
                  </a:lnTo>
                  <a:lnTo>
                    <a:pt x="18959" y="205764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2705"/>
            <p:cNvSpPr/>
            <p:nvPr>
              <p:custDataLst>
                <p:tags r:id="rId140"/>
              </p:custDataLst>
            </p:nvPr>
          </p:nvSpPr>
          <p:spPr>
            <a:xfrm>
              <a:off x="8620125" y="5162666"/>
              <a:ext cx="133285" cy="369662"/>
            </a:xfrm>
            <a:custGeom>
              <a:avLst/>
              <a:gdLst/>
              <a:ahLst/>
              <a:cxnLst/>
              <a:rect l="0" t="0" r="0" b="0"/>
              <a:pathLst>
                <a:path w="133285" h="369662">
                  <a:moveTo>
                    <a:pt x="0" y="9409"/>
                  </a:moveTo>
                  <a:lnTo>
                    <a:pt x="0" y="9409"/>
                  </a:lnTo>
                  <a:lnTo>
                    <a:pt x="5056" y="4353"/>
                  </a:lnTo>
                  <a:lnTo>
                    <a:pt x="5487" y="2864"/>
                  </a:lnTo>
                  <a:lnTo>
                    <a:pt x="4717" y="1870"/>
                  </a:lnTo>
                  <a:lnTo>
                    <a:pt x="275" y="0"/>
                  </a:lnTo>
                  <a:lnTo>
                    <a:pt x="7" y="40590"/>
                  </a:lnTo>
                  <a:lnTo>
                    <a:pt x="1060" y="83145"/>
                  </a:lnTo>
                  <a:lnTo>
                    <a:pt x="8664" y="112395"/>
                  </a:lnTo>
                  <a:lnTo>
                    <a:pt x="18314" y="127853"/>
                  </a:lnTo>
                  <a:lnTo>
                    <a:pt x="29659" y="136134"/>
                  </a:lnTo>
                  <a:lnTo>
                    <a:pt x="35648" y="138342"/>
                  </a:lnTo>
                  <a:lnTo>
                    <a:pt x="50768" y="135152"/>
                  </a:lnTo>
                  <a:lnTo>
                    <a:pt x="59245" y="131338"/>
                  </a:lnTo>
                  <a:lnTo>
                    <a:pt x="74309" y="115811"/>
                  </a:lnTo>
                  <a:lnTo>
                    <a:pt x="100097" y="73319"/>
                  </a:lnTo>
                  <a:lnTo>
                    <a:pt x="109622" y="46689"/>
                  </a:lnTo>
                  <a:lnTo>
                    <a:pt x="114117" y="2848"/>
                  </a:lnTo>
                  <a:lnTo>
                    <a:pt x="114178" y="2918"/>
                  </a:lnTo>
                  <a:lnTo>
                    <a:pt x="114293" y="45664"/>
                  </a:lnTo>
                  <a:lnTo>
                    <a:pt x="119355" y="92888"/>
                  </a:lnTo>
                  <a:lnTo>
                    <a:pt x="127557" y="133156"/>
                  </a:lnTo>
                  <a:lnTo>
                    <a:pt x="132205" y="173475"/>
                  </a:lnTo>
                  <a:lnTo>
                    <a:pt x="133124" y="220009"/>
                  </a:lnTo>
                  <a:lnTo>
                    <a:pt x="133284" y="257370"/>
                  </a:lnTo>
                  <a:lnTo>
                    <a:pt x="130508" y="289606"/>
                  </a:lnTo>
                  <a:lnTo>
                    <a:pt x="116042" y="332724"/>
                  </a:lnTo>
                  <a:lnTo>
                    <a:pt x="98406" y="357583"/>
                  </a:lnTo>
                  <a:lnTo>
                    <a:pt x="75177" y="367540"/>
                  </a:lnTo>
                  <a:lnTo>
                    <a:pt x="65868" y="369661"/>
                  </a:lnTo>
                  <a:lnTo>
                    <a:pt x="61903" y="369169"/>
                  </a:lnTo>
                  <a:lnTo>
                    <a:pt x="54678" y="365800"/>
                  </a:lnTo>
                  <a:lnTo>
                    <a:pt x="44659" y="357953"/>
                  </a:lnTo>
                  <a:lnTo>
                    <a:pt x="38100" y="323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2706"/>
            <p:cNvSpPr/>
            <p:nvPr>
              <p:custDataLst>
                <p:tags r:id="rId141"/>
              </p:custDataLst>
            </p:nvPr>
          </p:nvSpPr>
          <p:spPr>
            <a:xfrm>
              <a:off x="8811030" y="5305817"/>
              <a:ext cx="47221" cy="183737"/>
            </a:xfrm>
            <a:custGeom>
              <a:avLst/>
              <a:gdLst/>
              <a:ahLst/>
              <a:cxnLst/>
              <a:rect l="0" t="0" r="0" b="0"/>
              <a:pathLst>
                <a:path w="47221" h="183737">
                  <a:moveTo>
                    <a:pt x="18645" y="9133"/>
                  </a:moveTo>
                  <a:lnTo>
                    <a:pt x="18645" y="9133"/>
                  </a:lnTo>
                  <a:lnTo>
                    <a:pt x="27779" y="0"/>
                  </a:lnTo>
                  <a:lnTo>
                    <a:pt x="28055" y="9837"/>
                  </a:lnTo>
                  <a:lnTo>
                    <a:pt x="14903" y="54512"/>
                  </a:lnTo>
                  <a:lnTo>
                    <a:pt x="9882" y="101265"/>
                  </a:lnTo>
                  <a:lnTo>
                    <a:pt x="1648" y="146926"/>
                  </a:lnTo>
                  <a:lnTo>
                    <a:pt x="0" y="168761"/>
                  </a:lnTo>
                  <a:lnTo>
                    <a:pt x="2597" y="178151"/>
                  </a:lnTo>
                  <a:lnTo>
                    <a:pt x="4771" y="182138"/>
                  </a:lnTo>
                  <a:lnTo>
                    <a:pt x="8338" y="183736"/>
                  </a:lnTo>
                  <a:lnTo>
                    <a:pt x="30197" y="181207"/>
                  </a:lnTo>
                  <a:lnTo>
                    <a:pt x="47220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707"/>
            <p:cNvSpPr/>
            <p:nvPr>
              <p:custDataLst>
                <p:tags r:id="rId142"/>
              </p:custDataLst>
            </p:nvPr>
          </p:nvSpPr>
          <p:spPr>
            <a:xfrm>
              <a:off x="8791575" y="539115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708"/>
            <p:cNvSpPr/>
            <p:nvPr>
              <p:custDataLst>
                <p:tags r:id="rId143"/>
              </p:custDataLst>
            </p:nvPr>
          </p:nvSpPr>
          <p:spPr>
            <a:xfrm>
              <a:off x="8878624" y="5410200"/>
              <a:ext cx="74877" cy="9526"/>
            </a:xfrm>
            <a:custGeom>
              <a:avLst/>
              <a:gdLst/>
              <a:ahLst/>
              <a:cxnLst/>
              <a:rect l="0" t="0" r="0" b="0"/>
              <a:pathLst>
                <a:path w="74877" h="95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13088" y="9263"/>
                  </a:lnTo>
                  <a:lnTo>
                    <a:pt x="7487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2709"/>
            <p:cNvSpPr/>
            <p:nvPr>
              <p:custDataLst>
                <p:tags r:id="rId144"/>
              </p:custDataLst>
            </p:nvPr>
          </p:nvSpPr>
          <p:spPr>
            <a:xfrm>
              <a:off x="9010650" y="53721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9525" y="4654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710"/>
            <p:cNvSpPr/>
            <p:nvPr>
              <p:custDataLst>
                <p:tags r:id="rId145"/>
              </p:custDataLst>
            </p:nvPr>
          </p:nvSpPr>
          <p:spPr>
            <a:xfrm>
              <a:off x="8667902" y="4917272"/>
              <a:ext cx="114149" cy="153587"/>
            </a:xfrm>
            <a:custGeom>
              <a:avLst/>
              <a:gdLst/>
              <a:ahLst/>
              <a:cxnLst/>
              <a:rect l="0" t="0" r="0" b="0"/>
              <a:pathLst>
                <a:path w="114149" h="153587">
                  <a:moveTo>
                    <a:pt x="18898" y="73828"/>
                  </a:moveTo>
                  <a:lnTo>
                    <a:pt x="18898" y="73828"/>
                  </a:lnTo>
                  <a:lnTo>
                    <a:pt x="18898" y="68772"/>
                  </a:lnTo>
                  <a:lnTo>
                    <a:pt x="19956" y="67283"/>
                  </a:lnTo>
                  <a:lnTo>
                    <a:pt x="21720" y="66289"/>
                  </a:lnTo>
                  <a:lnTo>
                    <a:pt x="27099" y="64695"/>
                  </a:lnTo>
                  <a:lnTo>
                    <a:pt x="21615" y="71985"/>
                  </a:lnTo>
                  <a:lnTo>
                    <a:pt x="20105" y="77595"/>
                  </a:lnTo>
                  <a:lnTo>
                    <a:pt x="13947" y="122620"/>
                  </a:lnTo>
                  <a:lnTo>
                    <a:pt x="998" y="153586"/>
                  </a:lnTo>
                  <a:lnTo>
                    <a:pt x="615" y="153458"/>
                  </a:lnTo>
                  <a:lnTo>
                    <a:pt x="0" y="140593"/>
                  </a:lnTo>
                  <a:lnTo>
                    <a:pt x="10229" y="93622"/>
                  </a:lnTo>
                  <a:lnTo>
                    <a:pt x="24302" y="47468"/>
                  </a:lnTo>
                  <a:lnTo>
                    <a:pt x="26591" y="36359"/>
                  </a:lnTo>
                  <a:lnTo>
                    <a:pt x="46658" y="2967"/>
                  </a:lnTo>
                  <a:lnTo>
                    <a:pt x="51697" y="0"/>
                  </a:lnTo>
                  <a:lnTo>
                    <a:pt x="54523" y="1327"/>
                  </a:lnTo>
                  <a:lnTo>
                    <a:pt x="60484" y="8444"/>
                  </a:lnTo>
                  <a:lnTo>
                    <a:pt x="79251" y="50671"/>
                  </a:lnTo>
                  <a:lnTo>
                    <a:pt x="114148" y="130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711"/>
            <p:cNvSpPr/>
            <p:nvPr>
              <p:custDataLst>
                <p:tags r:id="rId146"/>
              </p:custDataLst>
            </p:nvPr>
          </p:nvSpPr>
          <p:spPr>
            <a:xfrm>
              <a:off x="9077325" y="5105400"/>
              <a:ext cx="136368" cy="352426"/>
            </a:xfrm>
            <a:custGeom>
              <a:avLst/>
              <a:gdLst/>
              <a:ahLst/>
              <a:cxnLst/>
              <a:rect l="0" t="0" r="0" b="0"/>
              <a:pathLst>
                <a:path w="136368" h="352426">
                  <a:moveTo>
                    <a:pt x="0" y="0"/>
                  </a:moveTo>
                  <a:lnTo>
                    <a:pt x="0" y="0"/>
                  </a:lnTo>
                  <a:lnTo>
                    <a:pt x="15208" y="1058"/>
                  </a:lnTo>
                  <a:lnTo>
                    <a:pt x="26514" y="5056"/>
                  </a:lnTo>
                  <a:lnTo>
                    <a:pt x="56507" y="36943"/>
                  </a:lnTo>
                  <a:lnTo>
                    <a:pt x="89541" y="80053"/>
                  </a:lnTo>
                  <a:lnTo>
                    <a:pt x="111603" y="115061"/>
                  </a:lnTo>
                  <a:lnTo>
                    <a:pt x="129821" y="160967"/>
                  </a:lnTo>
                  <a:lnTo>
                    <a:pt x="136367" y="175963"/>
                  </a:lnTo>
                  <a:lnTo>
                    <a:pt x="135890" y="216531"/>
                  </a:lnTo>
                  <a:lnTo>
                    <a:pt x="131735" y="256712"/>
                  </a:lnTo>
                  <a:lnTo>
                    <a:pt x="107447" y="298131"/>
                  </a:lnTo>
                  <a:lnTo>
                    <a:pt x="87811" y="318464"/>
                  </a:lnTo>
                  <a:lnTo>
                    <a:pt x="3810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6" name="SMARTInkShape-Group438"/>
          <p:cNvGrpSpPr/>
          <p:nvPr/>
        </p:nvGrpSpPr>
        <p:grpSpPr>
          <a:xfrm>
            <a:off x="5267325" y="5144824"/>
            <a:ext cx="2066926" cy="420915"/>
            <a:chOff x="5267325" y="5144824"/>
            <a:chExt cx="2066926" cy="420915"/>
          </a:xfrm>
        </p:grpSpPr>
        <p:sp>
          <p:nvSpPr>
            <p:cNvPr id="431" name="SMARTInkShape-2712"/>
            <p:cNvSpPr/>
            <p:nvPr>
              <p:custDataLst>
                <p:tags r:id="rId118"/>
              </p:custDataLst>
            </p:nvPr>
          </p:nvSpPr>
          <p:spPr>
            <a:xfrm>
              <a:off x="5267325" y="54102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4780" y="9525"/>
                  </a:lnTo>
                  <a:lnTo>
                    <a:pt x="91016" y="88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2713"/>
            <p:cNvSpPr/>
            <p:nvPr>
              <p:custDataLst>
                <p:tags r:id="rId119"/>
              </p:custDataLst>
            </p:nvPr>
          </p:nvSpPr>
          <p:spPr>
            <a:xfrm>
              <a:off x="5318987" y="5334000"/>
              <a:ext cx="24539" cy="152401"/>
            </a:xfrm>
            <a:custGeom>
              <a:avLst/>
              <a:gdLst/>
              <a:ahLst/>
              <a:cxnLst/>
              <a:rect l="0" t="0" r="0" b="0"/>
              <a:pathLst>
                <a:path w="24539" h="152401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1058"/>
                  </a:lnTo>
                  <a:lnTo>
                    <a:pt x="3392" y="8662"/>
                  </a:lnTo>
                  <a:lnTo>
                    <a:pt x="12903" y="53591"/>
                  </a:lnTo>
                  <a:lnTo>
                    <a:pt x="14596" y="99603"/>
                  </a:lnTo>
                  <a:lnTo>
                    <a:pt x="15989" y="133191"/>
                  </a:lnTo>
                  <a:lnTo>
                    <a:pt x="2453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2714"/>
            <p:cNvSpPr/>
            <p:nvPr>
              <p:custDataLst>
                <p:tags r:id="rId120"/>
              </p:custDataLst>
            </p:nvPr>
          </p:nvSpPr>
          <p:spPr>
            <a:xfrm>
              <a:off x="5620742" y="5248275"/>
              <a:ext cx="75209" cy="209551"/>
            </a:xfrm>
            <a:custGeom>
              <a:avLst/>
              <a:gdLst/>
              <a:ahLst/>
              <a:cxnLst/>
              <a:rect l="0" t="0" r="0" b="0"/>
              <a:pathLst>
                <a:path w="75209" h="209551">
                  <a:moveTo>
                    <a:pt x="65683" y="0"/>
                  </a:moveTo>
                  <a:lnTo>
                    <a:pt x="65683" y="0"/>
                  </a:lnTo>
                  <a:lnTo>
                    <a:pt x="43293" y="0"/>
                  </a:lnTo>
                  <a:lnTo>
                    <a:pt x="37035" y="2822"/>
                  </a:lnTo>
                  <a:lnTo>
                    <a:pt x="24393" y="13257"/>
                  </a:lnTo>
                  <a:lnTo>
                    <a:pt x="14878" y="32502"/>
                  </a:lnTo>
                  <a:lnTo>
                    <a:pt x="4033" y="77869"/>
                  </a:lnTo>
                  <a:lnTo>
                    <a:pt x="0" y="120117"/>
                  </a:lnTo>
                  <a:lnTo>
                    <a:pt x="360" y="144010"/>
                  </a:lnTo>
                  <a:lnTo>
                    <a:pt x="12304" y="182586"/>
                  </a:lnTo>
                  <a:lnTo>
                    <a:pt x="23967" y="195097"/>
                  </a:lnTo>
                  <a:lnTo>
                    <a:pt x="42740" y="205268"/>
                  </a:lnTo>
                  <a:lnTo>
                    <a:pt x="7520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715"/>
            <p:cNvSpPr/>
            <p:nvPr>
              <p:custDataLst>
                <p:tags r:id="rId121"/>
              </p:custDataLst>
            </p:nvPr>
          </p:nvSpPr>
          <p:spPr>
            <a:xfrm>
              <a:off x="5763213" y="5300761"/>
              <a:ext cx="27988" cy="147540"/>
            </a:xfrm>
            <a:custGeom>
              <a:avLst/>
              <a:gdLst/>
              <a:ahLst/>
              <a:cxnLst/>
              <a:rect l="0" t="0" r="0" b="0"/>
              <a:pathLst>
                <a:path w="27988" h="147540">
                  <a:moveTo>
                    <a:pt x="8937" y="14189"/>
                  </a:moveTo>
                  <a:lnTo>
                    <a:pt x="8937" y="14189"/>
                  </a:lnTo>
                  <a:lnTo>
                    <a:pt x="8937" y="9133"/>
                  </a:lnTo>
                  <a:lnTo>
                    <a:pt x="7879" y="7644"/>
                  </a:lnTo>
                  <a:lnTo>
                    <a:pt x="6115" y="6650"/>
                  </a:lnTo>
                  <a:lnTo>
                    <a:pt x="3881" y="5988"/>
                  </a:lnTo>
                  <a:lnTo>
                    <a:pt x="2392" y="4488"/>
                  </a:lnTo>
                  <a:lnTo>
                    <a:pt x="736" y="0"/>
                  </a:lnTo>
                  <a:lnTo>
                    <a:pt x="0" y="5766"/>
                  </a:lnTo>
                  <a:lnTo>
                    <a:pt x="548" y="37617"/>
                  </a:lnTo>
                  <a:lnTo>
                    <a:pt x="6966" y="75026"/>
                  </a:lnTo>
                  <a:lnTo>
                    <a:pt x="13605" y="117811"/>
                  </a:lnTo>
                  <a:lnTo>
                    <a:pt x="27987" y="14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716"/>
            <p:cNvSpPr/>
            <p:nvPr>
              <p:custDataLst>
                <p:tags r:id="rId122"/>
              </p:custDataLst>
            </p:nvPr>
          </p:nvSpPr>
          <p:spPr>
            <a:xfrm>
              <a:off x="5829300" y="53625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45988" y="9525"/>
                  </a:lnTo>
                  <a:lnTo>
                    <a:pt x="82187" y="846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2717"/>
            <p:cNvSpPr/>
            <p:nvPr>
              <p:custDataLst>
                <p:tags r:id="rId123"/>
              </p:custDataLst>
            </p:nvPr>
          </p:nvSpPr>
          <p:spPr>
            <a:xfrm>
              <a:off x="6001468" y="5280887"/>
              <a:ext cx="132633" cy="127589"/>
            </a:xfrm>
            <a:custGeom>
              <a:avLst/>
              <a:gdLst/>
              <a:ahLst/>
              <a:cxnLst/>
              <a:rect l="0" t="0" r="0" b="0"/>
              <a:pathLst>
                <a:path w="132633" h="127589">
                  <a:moveTo>
                    <a:pt x="132632" y="5488"/>
                  </a:moveTo>
                  <a:lnTo>
                    <a:pt x="132632" y="5488"/>
                  </a:lnTo>
                  <a:lnTo>
                    <a:pt x="132632" y="432"/>
                  </a:lnTo>
                  <a:lnTo>
                    <a:pt x="131574" y="0"/>
                  </a:lnTo>
                  <a:lnTo>
                    <a:pt x="127576" y="2344"/>
                  </a:lnTo>
                  <a:lnTo>
                    <a:pt x="126087" y="4450"/>
                  </a:lnTo>
                  <a:lnTo>
                    <a:pt x="109966" y="49255"/>
                  </a:lnTo>
                  <a:lnTo>
                    <a:pt x="91652" y="96675"/>
                  </a:lnTo>
                  <a:lnTo>
                    <a:pt x="81610" y="109517"/>
                  </a:lnTo>
                  <a:lnTo>
                    <a:pt x="58114" y="123492"/>
                  </a:lnTo>
                  <a:lnTo>
                    <a:pt x="40115" y="127588"/>
                  </a:lnTo>
                  <a:lnTo>
                    <a:pt x="33912" y="124988"/>
                  </a:lnTo>
                  <a:lnTo>
                    <a:pt x="7475" y="99502"/>
                  </a:lnTo>
                  <a:lnTo>
                    <a:pt x="2923" y="86430"/>
                  </a:lnTo>
                  <a:lnTo>
                    <a:pt x="0" y="62281"/>
                  </a:lnTo>
                  <a:lnTo>
                    <a:pt x="1878" y="59225"/>
                  </a:lnTo>
                  <a:lnTo>
                    <a:pt x="5246" y="57188"/>
                  </a:lnTo>
                  <a:lnTo>
                    <a:pt x="9607" y="55830"/>
                  </a:lnTo>
                  <a:lnTo>
                    <a:pt x="30916" y="58974"/>
                  </a:lnTo>
                  <a:lnTo>
                    <a:pt x="52282" y="66609"/>
                  </a:lnTo>
                  <a:lnTo>
                    <a:pt x="72017" y="80631"/>
                  </a:lnTo>
                  <a:lnTo>
                    <a:pt x="104057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2718"/>
            <p:cNvSpPr/>
            <p:nvPr>
              <p:custDataLst>
                <p:tags r:id="rId124"/>
              </p:custDataLst>
            </p:nvPr>
          </p:nvSpPr>
          <p:spPr>
            <a:xfrm>
              <a:off x="6191250" y="5219700"/>
              <a:ext cx="56560" cy="266701"/>
            </a:xfrm>
            <a:custGeom>
              <a:avLst/>
              <a:gdLst/>
              <a:ahLst/>
              <a:cxnLst/>
              <a:rect l="0" t="0" r="0" b="0"/>
              <a:pathLst>
                <a:path w="56560" h="266701">
                  <a:moveTo>
                    <a:pt x="0" y="0"/>
                  </a:moveTo>
                  <a:lnTo>
                    <a:pt x="0" y="0"/>
                  </a:lnTo>
                  <a:lnTo>
                    <a:pt x="7604" y="8662"/>
                  </a:lnTo>
                  <a:lnTo>
                    <a:pt x="27446" y="45760"/>
                  </a:lnTo>
                  <a:lnTo>
                    <a:pt x="43599" y="92961"/>
                  </a:lnTo>
                  <a:lnTo>
                    <a:pt x="54160" y="137406"/>
                  </a:lnTo>
                  <a:lnTo>
                    <a:pt x="56559" y="177308"/>
                  </a:lnTo>
                  <a:lnTo>
                    <a:pt x="49430" y="222779"/>
                  </a:lnTo>
                  <a:lnTo>
                    <a:pt x="43841" y="235891"/>
                  </a:lnTo>
                  <a:lnTo>
                    <a:pt x="29688" y="25427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719"/>
            <p:cNvSpPr/>
            <p:nvPr>
              <p:custDataLst>
                <p:tags r:id="rId125"/>
              </p:custDataLst>
            </p:nvPr>
          </p:nvSpPr>
          <p:spPr>
            <a:xfrm>
              <a:off x="6444223" y="5144824"/>
              <a:ext cx="99453" cy="332052"/>
            </a:xfrm>
            <a:custGeom>
              <a:avLst/>
              <a:gdLst/>
              <a:ahLst/>
              <a:cxnLst/>
              <a:rect l="0" t="0" r="0" b="0"/>
              <a:pathLst>
                <a:path w="99453" h="332052">
                  <a:moveTo>
                    <a:pt x="99452" y="8201"/>
                  </a:moveTo>
                  <a:lnTo>
                    <a:pt x="99452" y="8201"/>
                  </a:lnTo>
                  <a:lnTo>
                    <a:pt x="91252" y="0"/>
                  </a:lnTo>
                  <a:lnTo>
                    <a:pt x="63528" y="25307"/>
                  </a:lnTo>
                  <a:lnTo>
                    <a:pt x="39987" y="64928"/>
                  </a:lnTo>
                  <a:lnTo>
                    <a:pt x="24050" y="107877"/>
                  </a:lnTo>
                  <a:lnTo>
                    <a:pt x="7481" y="152717"/>
                  </a:lnTo>
                  <a:lnTo>
                    <a:pt x="0" y="188486"/>
                  </a:lnTo>
                  <a:lnTo>
                    <a:pt x="4604" y="230011"/>
                  </a:lnTo>
                  <a:lnTo>
                    <a:pt x="18942" y="270737"/>
                  </a:lnTo>
                  <a:lnTo>
                    <a:pt x="20379" y="278476"/>
                  </a:lnTo>
                  <a:lnTo>
                    <a:pt x="30442" y="292717"/>
                  </a:lnTo>
                  <a:lnTo>
                    <a:pt x="70877" y="33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720"/>
            <p:cNvSpPr/>
            <p:nvPr>
              <p:custDataLst>
                <p:tags r:id="rId126"/>
              </p:custDataLst>
            </p:nvPr>
          </p:nvSpPr>
          <p:spPr>
            <a:xfrm>
              <a:off x="6677334" y="5219700"/>
              <a:ext cx="152092" cy="152401"/>
            </a:xfrm>
            <a:custGeom>
              <a:avLst/>
              <a:gdLst/>
              <a:ahLst/>
              <a:cxnLst/>
              <a:rect l="0" t="0" r="0" b="0"/>
              <a:pathLst>
                <a:path w="152092" h="152401">
                  <a:moveTo>
                    <a:pt x="152091" y="0"/>
                  </a:moveTo>
                  <a:lnTo>
                    <a:pt x="152091" y="0"/>
                  </a:lnTo>
                  <a:lnTo>
                    <a:pt x="147035" y="0"/>
                  </a:lnTo>
                  <a:lnTo>
                    <a:pt x="146604" y="1058"/>
                  </a:lnTo>
                  <a:lnTo>
                    <a:pt x="148946" y="5056"/>
                  </a:lnTo>
                  <a:lnTo>
                    <a:pt x="148936" y="7604"/>
                  </a:lnTo>
                  <a:lnTo>
                    <a:pt x="144924" y="18363"/>
                  </a:lnTo>
                  <a:lnTo>
                    <a:pt x="137820" y="58314"/>
                  </a:lnTo>
                  <a:lnTo>
                    <a:pt x="125322" y="94422"/>
                  </a:lnTo>
                  <a:lnTo>
                    <a:pt x="104458" y="128569"/>
                  </a:lnTo>
                  <a:lnTo>
                    <a:pt x="95291" y="135811"/>
                  </a:lnTo>
                  <a:lnTo>
                    <a:pt x="73172" y="140782"/>
                  </a:lnTo>
                  <a:lnTo>
                    <a:pt x="46511" y="137198"/>
                  </a:lnTo>
                  <a:lnTo>
                    <a:pt x="33553" y="129415"/>
                  </a:lnTo>
                  <a:lnTo>
                    <a:pt x="7600" y="102141"/>
                  </a:lnTo>
                  <a:lnTo>
                    <a:pt x="3206" y="93726"/>
                  </a:lnTo>
                  <a:lnTo>
                    <a:pt x="385" y="79701"/>
                  </a:lnTo>
                  <a:lnTo>
                    <a:pt x="0" y="73170"/>
                  </a:lnTo>
                  <a:lnTo>
                    <a:pt x="955" y="71005"/>
                  </a:lnTo>
                  <a:lnTo>
                    <a:pt x="2651" y="69562"/>
                  </a:lnTo>
                  <a:lnTo>
                    <a:pt x="4840" y="68599"/>
                  </a:lnTo>
                  <a:lnTo>
                    <a:pt x="12916" y="70351"/>
                  </a:lnTo>
                  <a:lnTo>
                    <a:pt x="60160" y="93277"/>
                  </a:lnTo>
                  <a:lnTo>
                    <a:pt x="104475" y="126067"/>
                  </a:lnTo>
                  <a:lnTo>
                    <a:pt x="128613" y="147208"/>
                  </a:lnTo>
                  <a:lnTo>
                    <a:pt x="139020" y="150861"/>
                  </a:lnTo>
                  <a:lnTo>
                    <a:pt x="15209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721"/>
            <p:cNvSpPr/>
            <p:nvPr>
              <p:custDataLst>
                <p:tags r:id="rId127"/>
              </p:custDataLst>
            </p:nvPr>
          </p:nvSpPr>
          <p:spPr>
            <a:xfrm>
              <a:off x="6905625" y="53340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722"/>
            <p:cNvSpPr/>
            <p:nvPr>
              <p:custDataLst>
                <p:tags r:id="rId128"/>
              </p:custDataLst>
            </p:nvPr>
          </p:nvSpPr>
          <p:spPr>
            <a:xfrm>
              <a:off x="7005344" y="5214212"/>
              <a:ext cx="118849" cy="351527"/>
            </a:xfrm>
            <a:custGeom>
              <a:avLst/>
              <a:gdLst/>
              <a:ahLst/>
              <a:cxnLst/>
              <a:rect l="0" t="0" r="0" b="0"/>
              <a:pathLst>
                <a:path w="118849" h="351527">
                  <a:moveTo>
                    <a:pt x="5056" y="5488"/>
                  </a:moveTo>
                  <a:lnTo>
                    <a:pt x="5056" y="5488"/>
                  </a:lnTo>
                  <a:lnTo>
                    <a:pt x="5056" y="0"/>
                  </a:lnTo>
                  <a:lnTo>
                    <a:pt x="5056" y="2344"/>
                  </a:lnTo>
                  <a:lnTo>
                    <a:pt x="0" y="14669"/>
                  </a:lnTo>
                  <a:lnTo>
                    <a:pt x="339" y="25796"/>
                  </a:lnTo>
                  <a:lnTo>
                    <a:pt x="7464" y="73110"/>
                  </a:lnTo>
                  <a:lnTo>
                    <a:pt x="18231" y="105394"/>
                  </a:lnTo>
                  <a:lnTo>
                    <a:pt x="27139" y="116213"/>
                  </a:lnTo>
                  <a:lnTo>
                    <a:pt x="37096" y="123490"/>
                  </a:lnTo>
                  <a:lnTo>
                    <a:pt x="45050" y="126725"/>
                  </a:lnTo>
                  <a:lnTo>
                    <a:pt x="54934" y="125341"/>
                  </a:lnTo>
                  <a:lnTo>
                    <a:pt x="66382" y="120140"/>
                  </a:lnTo>
                  <a:lnTo>
                    <a:pt x="83669" y="105310"/>
                  </a:lnTo>
                  <a:lnTo>
                    <a:pt x="92206" y="93599"/>
                  </a:lnTo>
                  <a:lnTo>
                    <a:pt x="102062" y="47456"/>
                  </a:lnTo>
                  <a:lnTo>
                    <a:pt x="105319" y="33666"/>
                  </a:lnTo>
                  <a:lnTo>
                    <a:pt x="101176" y="17678"/>
                  </a:lnTo>
                  <a:lnTo>
                    <a:pt x="100886" y="17848"/>
                  </a:lnTo>
                  <a:lnTo>
                    <a:pt x="100328" y="58931"/>
                  </a:lnTo>
                  <a:lnTo>
                    <a:pt x="100311" y="101025"/>
                  </a:lnTo>
                  <a:lnTo>
                    <a:pt x="101366" y="141863"/>
                  </a:lnTo>
                  <a:lnTo>
                    <a:pt x="110667" y="188001"/>
                  </a:lnTo>
                  <a:lnTo>
                    <a:pt x="116782" y="227841"/>
                  </a:lnTo>
                  <a:lnTo>
                    <a:pt x="118848" y="273541"/>
                  </a:lnTo>
                  <a:lnTo>
                    <a:pt x="111110" y="319344"/>
                  </a:lnTo>
                  <a:lnTo>
                    <a:pt x="102480" y="341514"/>
                  </a:lnTo>
                  <a:lnTo>
                    <a:pt x="96686" y="349919"/>
                  </a:lnTo>
                  <a:lnTo>
                    <a:pt x="92600" y="351526"/>
                  </a:lnTo>
                  <a:lnTo>
                    <a:pt x="82418" y="350488"/>
                  </a:lnTo>
                  <a:lnTo>
                    <a:pt x="73659" y="346499"/>
                  </a:lnTo>
                  <a:lnTo>
                    <a:pt x="69841" y="343953"/>
                  </a:lnTo>
                  <a:lnTo>
                    <a:pt x="59412" y="330258"/>
                  </a:lnTo>
                  <a:lnTo>
                    <a:pt x="54675" y="317851"/>
                  </a:lnTo>
                  <a:lnTo>
                    <a:pt x="52681" y="300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723"/>
            <p:cNvSpPr/>
            <p:nvPr>
              <p:custDataLst>
                <p:tags r:id="rId129"/>
              </p:custDataLst>
            </p:nvPr>
          </p:nvSpPr>
          <p:spPr>
            <a:xfrm>
              <a:off x="7182252" y="5353050"/>
              <a:ext cx="28174" cy="146716"/>
            </a:xfrm>
            <a:custGeom>
              <a:avLst/>
              <a:gdLst/>
              <a:ahLst/>
              <a:cxnLst/>
              <a:rect l="0" t="0" r="0" b="0"/>
              <a:pathLst>
                <a:path w="28174" h="146716">
                  <a:moveTo>
                    <a:pt x="18648" y="0"/>
                  </a:moveTo>
                  <a:lnTo>
                    <a:pt x="18648" y="0"/>
                  </a:lnTo>
                  <a:lnTo>
                    <a:pt x="18648" y="22390"/>
                  </a:lnTo>
                  <a:lnTo>
                    <a:pt x="9711" y="69752"/>
                  </a:lnTo>
                  <a:lnTo>
                    <a:pt x="8327" y="86034"/>
                  </a:lnTo>
                  <a:lnTo>
                    <a:pt x="202" y="130360"/>
                  </a:lnTo>
                  <a:lnTo>
                    <a:pt x="0" y="134532"/>
                  </a:lnTo>
                  <a:lnTo>
                    <a:pt x="2599" y="141989"/>
                  </a:lnTo>
                  <a:lnTo>
                    <a:pt x="4774" y="145460"/>
                  </a:lnTo>
                  <a:lnTo>
                    <a:pt x="6224" y="146715"/>
                  </a:lnTo>
                  <a:lnTo>
                    <a:pt x="7191" y="146493"/>
                  </a:lnTo>
                  <a:lnTo>
                    <a:pt x="7835" y="145286"/>
                  </a:lnTo>
                  <a:lnTo>
                    <a:pt x="14195" y="143947"/>
                  </a:lnTo>
                  <a:lnTo>
                    <a:pt x="18855" y="143590"/>
                  </a:lnTo>
                  <a:lnTo>
                    <a:pt x="21960" y="142293"/>
                  </a:lnTo>
                  <a:lnTo>
                    <a:pt x="2817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724"/>
            <p:cNvSpPr/>
            <p:nvPr>
              <p:custDataLst>
                <p:tags r:id="rId130"/>
              </p:custDataLst>
            </p:nvPr>
          </p:nvSpPr>
          <p:spPr>
            <a:xfrm>
              <a:off x="7145075" y="5419725"/>
              <a:ext cx="65351" cy="9526"/>
            </a:xfrm>
            <a:custGeom>
              <a:avLst/>
              <a:gdLst/>
              <a:ahLst/>
              <a:cxnLst/>
              <a:rect l="0" t="0" r="0" b="0"/>
              <a:pathLst>
                <a:path w="65351" h="9526">
                  <a:moveTo>
                    <a:pt x="8200" y="9525"/>
                  </a:moveTo>
                  <a:lnTo>
                    <a:pt x="8200" y="9525"/>
                  </a:lnTo>
                  <a:lnTo>
                    <a:pt x="0" y="9525"/>
                  </a:lnTo>
                  <a:lnTo>
                    <a:pt x="22603" y="8467"/>
                  </a:lnTo>
                  <a:lnTo>
                    <a:pt x="65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725"/>
            <p:cNvSpPr/>
            <p:nvPr>
              <p:custDataLst>
                <p:tags r:id="rId131"/>
              </p:custDataLst>
            </p:nvPr>
          </p:nvSpPr>
          <p:spPr>
            <a:xfrm>
              <a:off x="7248525" y="54292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726"/>
            <p:cNvSpPr/>
            <p:nvPr>
              <p:custDataLst>
                <p:tags r:id="rId132"/>
              </p:custDataLst>
            </p:nvPr>
          </p:nvSpPr>
          <p:spPr>
            <a:xfrm>
              <a:off x="7324725" y="538162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8467" y="4071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2" name="SMARTInkShape-Group439"/>
          <p:cNvGrpSpPr/>
          <p:nvPr/>
        </p:nvGrpSpPr>
        <p:grpSpPr>
          <a:xfrm>
            <a:off x="4277484" y="5278174"/>
            <a:ext cx="732667" cy="311557"/>
            <a:chOff x="4277484" y="5278174"/>
            <a:chExt cx="732667" cy="311557"/>
          </a:xfrm>
        </p:grpSpPr>
        <p:sp>
          <p:nvSpPr>
            <p:cNvPr id="447" name="SMARTInkShape-2727"/>
            <p:cNvSpPr/>
            <p:nvPr>
              <p:custDataLst>
                <p:tags r:id="rId113"/>
              </p:custDataLst>
            </p:nvPr>
          </p:nvSpPr>
          <p:spPr>
            <a:xfrm>
              <a:off x="4277484" y="5305425"/>
              <a:ext cx="161167" cy="142876"/>
            </a:xfrm>
            <a:custGeom>
              <a:avLst/>
              <a:gdLst/>
              <a:ahLst/>
              <a:cxnLst/>
              <a:rect l="0" t="0" r="0" b="0"/>
              <a:pathLst>
                <a:path w="161167" h="142876">
                  <a:moveTo>
                    <a:pt x="142116" y="0"/>
                  </a:moveTo>
                  <a:lnTo>
                    <a:pt x="142116" y="0"/>
                  </a:lnTo>
                  <a:lnTo>
                    <a:pt x="150317" y="0"/>
                  </a:lnTo>
                  <a:lnTo>
                    <a:pt x="150758" y="1058"/>
                  </a:lnTo>
                  <a:lnTo>
                    <a:pt x="151524" y="18314"/>
                  </a:lnTo>
                  <a:lnTo>
                    <a:pt x="138374" y="59245"/>
                  </a:lnTo>
                  <a:lnTo>
                    <a:pt x="111640" y="101226"/>
                  </a:lnTo>
                  <a:lnTo>
                    <a:pt x="91106" y="120540"/>
                  </a:lnTo>
                  <a:lnTo>
                    <a:pt x="76758" y="127657"/>
                  </a:lnTo>
                  <a:lnTo>
                    <a:pt x="69970" y="129555"/>
                  </a:lnTo>
                  <a:lnTo>
                    <a:pt x="45245" y="127169"/>
                  </a:lnTo>
                  <a:lnTo>
                    <a:pt x="29918" y="119667"/>
                  </a:lnTo>
                  <a:lnTo>
                    <a:pt x="7887" y="102659"/>
                  </a:lnTo>
                  <a:lnTo>
                    <a:pt x="3084" y="92899"/>
                  </a:lnTo>
                  <a:lnTo>
                    <a:pt x="0" y="79498"/>
                  </a:lnTo>
                  <a:lnTo>
                    <a:pt x="5223" y="74844"/>
                  </a:lnTo>
                  <a:lnTo>
                    <a:pt x="9579" y="72121"/>
                  </a:lnTo>
                  <a:lnTo>
                    <a:pt x="50330" y="67154"/>
                  </a:lnTo>
                  <a:lnTo>
                    <a:pt x="75889" y="74373"/>
                  </a:lnTo>
                  <a:lnTo>
                    <a:pt x="90626" y="84008"/>
                  </a:lnTo>
                  <a:lnTo>
                    <a:pt x="129914" y="116557"/>
                  </a:lnTo>
                  <a:lnTo>
                    <a:pt x="161166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728"/>
            <p:cNvSpPr/>
            <p:nvPr>
              <p:custDataLst>
                <p:tags r:id="rId114"/>
              </p:custDataLst>
            </p:nvPr>
          </p:nvSpPr>
          <p:spPr>
            <a:xfrm>
              <a:off x="4505325" y="541020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17610" y="2648"/>
                  </a:lnTo>
                  <a:lnTo>
                    <a:pt x="19148" y="176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729"/>
            <p:cNvSpPr/>
            <p:nvPr>
              <p:custDataLst>
                <p:tags r:id="rId115"/>
              </p:custDataLst>
            </p:nvPr>
          </p:nvSpPr>
          <p:spPr>
            <a:xfrm>
              <a:off x="4709818" y="5278174"/>
              <a:ext cx="137081" cy="311557"/>
            </a:xfrm>
            <a:custGeom>
              <a:avLst/>
              <a:gdLst/>
              <a:ahLst/>
              <a:cxnLst/>
              <a:rect l="0" t="0" r="0" b="0"/>
              <a:pathLst>
                <a:path w="137081" h="311557">
                  <a:moveTo>
                    <a:pt x="5057" y="8201"/>
                  </a:moveTo>
                  <a:lnTo>
                    <a:pt x="5057" y="8201"/>
                  </a:lnTo>
                  <a:lnTo>
                    <a:pt x="5057" y="0"/>
                  </a:lnTo>
                  <a:lnTo>
                    <a:pt x="3999" y="22604"/>
                  </a:lnTo>
                  <a:lnTo>
                    <a:pt x="0" y="34358"/>
                  </a:lnTo>
                  <a:lnTo>
                    <a:pt x="341" y="49459"/>
                  </a:lnTo>
                  <a:lnTo>
                    <a:pt x="5494" y="93284"/>
                  </a:lnTo>
                  <a:lnTo>
                    <a:pt x="9838" y="108105"/>
                  </a:lnTo>
                  <a:lnTo>
                    <a:pt x="18118" y="118925"/>
                  </a:lnTo>
                  <a:lnTo>
                    <a:pt x="27795" y="126203"/>
                  </a:lnTo>
                  <a:lnTo>
                    <a:pt x="35624" y="129438"/>
                  </a:lnTo>
                  <a:lnTo>
                    <a:pt x="48276" y="125231"/>
                  </a:lnTo>
                  <a:lnTo>
                    <a:pt x="63424" y="115248"/>
                  </a:lnTo>
                  <a:lnTo>
                    <a:pt x="82793" y="91777"/>
                  </a:lnTo>
                  <a:lnTo>
                    <a:pt x="102848" y="46018"/>
                  </a:lnTo>
                  <a:lnTo>
                    <a:pt x="117420" y="20698"/>
                  </a:lnTo>
                  <a:lnTo>
                    <a:pt x="118065" y="21824"/>
                  </a:lnTo>
                  <a:lnTo>
                    <a:pt x="122104" y="64904"/>
                  </a:lnTo>
                  <a:lnTo>
                    <a:pt x="127543" y="111006"/>
                  </a:lnTo>
                  <a:lnTo>
                    <a:pt x="129676" y="151745"/>
                  </a:lnTo>
                  <a:lnTo>
                    <a:pt x="137049" y="196738"/>
                  </a:lnTo>
                  <a:lnTo>
                    <a:pt x="137080" y="235316"/>
                  </a:lnTo>
                  <a:lnTo>
                    <a:pt x="128682" y="280729"/>
                  </a:lnTo>
                  <a:lnTo>
                    <a:pt x="121532" y="302028"/>
                  </a:lnTo>
                  <a:lnTo>
                    <a:pt x="115737" y="308125"/>
                  </a:lnTo>
                  <a:lnTo>
                    <a:pt x="106812" y="310834"/>
                  </a:lnTo>
                  <a:lnTo>
                    <a:pt x="101469" y="311556"/>
                  </a:lnTo>
                  <a:lnTo>
                    <a:pt x="92709" y="309536"/>
                  </a:lnTo>
                  <a:lnTo>
                    <a:pt x="88892" y="307516"/>
                  </a:lnTo>
                  <a:lnTo>
                    <a:pt x="73406" y="289504"/>
                  </a:lnTo>
                  <a:lnTo>
                    <a:pt x="65526" y="274171"/>
                  </a:lnTo>
                  <a:lnTo>
                    <a:pt x="63190" y="257868"/>
                  </a:lnTo>
                  <a:lnTo>
                    <a:pt x="64979" y="252963"/>
                  </a:lnTo>
                  <a:lnTo>
                    <a:pt x="90782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730"/>
            <p:cNvSpPr/>
            <p:nvPr>
              <p:custDataLst>
                <p:tags r:id="rId116"/>
              </p:custDataLst>
            </p:nvPr>
          </p:nvSpPr>
          <p:spPr>
            <a:xfrm>
              <a:off x="4928540" y="5373424"/>
              <a:ext cx="33986" cy="159954"/>
            </a:xfrm>
            <a:custGeom>
              <a:avLst/>
              <a:gdLst/>
              <a:ahLst/>
              <a:cxnLst/>
              <a:rect l="0" t="0" r="0" b="0"/>
              <a:pathLst>
                <a:path w="33986" h="159954">
                  <a:moveTo>
                    <a:pt x="14935" y="8201"/>
                  </a:moveTo>
                  <a:lnTo>
                    <a:pt x="14935" y="8201"/>
                  </a:lnTo>
                  <a:lnTo>
                    <a:pt x="14935" y="0"/>
                  </a:lnTo>
                  <a:lnTo>
                    <a:pt x="13877" y="23662"/>
                  </a:lnTo>
                  <a:lnTo>
                    <a:pt x="6734" y="71189"/>
                  </a:lnTo>
                  <a:lnTo>
                    <a:pt x="2762" y="114477"/>
                  </a:lnTo>
                  <a:lnTo>
                    <a:pt x="0" y="130576"/>
                  </a:lnTo>
                  <a:lnTo>
                    <a:pt x="4489" y="153224"/>
                  </a:lnTo>
                  <a:lnTo>
                    <a:pt x="5853" y="155682"/>
                  </a:lnTo>
                  <a:lnTo>
                    <a:pt x="7821" y="157322"/>
                  </a:lnTo>
                  <a:lnTo>
                    <a:pt x="12832" y="159144"/>
                  </a:lnTo>
                  <a:lnTo>
                    <a:pt x="18586" y="159953"/>
                  </a:lnTo>
                  <a:lnTo>
                    <a:pt x="21603" y="158052"/>
                  </a:lnTo>
                  <a:lnTo>
                    <a:pt x="33985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731"/>
            <p:cNvSpPr/>
            <p:nvPr>
              <p:custDataLst>
                <p:tags r:id="rId117"/>
              </p:custDataLst>
            </p:nvPr>
          </p:nvSpPr>
          <p:spPr>
            <a:xfrm>
              <a:off x="4895850" y="542925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10361" y="35278"/>
                  </a:lnTo>
                  <a:lnTo>
                    <a:pt x="13257" y="33044"/>
                  </a:lnTo>
                  <a:lnTo>
                    <a:pt x="56910" y="18802"/>
                  </a:lnTo>
                  <a:lnTo>
                    <a:pt x="101569" y="420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5" name="SMARTInkShape-Group440"/>
          <p:cNvGrpSpPr/>
          <p:nvPr/>
        </p:nvGrpSpPr>
        <p:grpSpPr>
          <a:xfrm>
            <a:off x="3743718" y="5381625"/>
            <a:ext cx="199633" cy="103278"/>
            <a:chOff x="3743718" y="5381625"/>
            <a:chExt cx="199633" cy="103278"/>
          </a:xfrm>
        </p:grpSpPr>
        <p:sp>
          <p:nvSpPr>
            <p:cNvPr id="453" name="SMARTInkShape-2732"/>
            <p:cNvSpPr/>
            <p:nvPr>
              <p:custDataLst>
                <p:tags r:id="rId111"/>
              </p:custDataLst>
            </p:nvPr>
          </p:nvSpPr>
          <p:spPr>
            <a:xfrm>
              <a:off x="3743718" y="5381625"/>
              <a:ext cx="180583" cy="9526"/>
            </a:xfrm>
            <a:custGeom>
              <a:avLst/>
              <a:gdLst/>
              <a:ahLst/>
              <a:cxnLst/>
              <a:rect l="0" t="0" r="0" b="0"/>
              <a:pathLst>
                <a:path w="180583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9525"/>
                  </a:lnTo>
                  <a:lnTo>
                    <a:pt x="40786" y="8467"/>
                  </a:lnTo>
                  <a:lnTo>
                    <a:pt x="86567" y="1986"/>
                  </a:lnTo>
                  <a:lnTo>
                    <a:pt x="123798" y="588"/>
                  </a:lnTo>
                  <a:lnTo>
                    <a:pt x="1805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733"/>
            <p:cNvSpPr/>
            <p:nvPr>
              <p:custDataLst>
                <p:tags r:id="rId112"/>
              </p:custDataLst>
            </p:nvPr>
          </p:nvSpPr>
          <p:spPr>
            <a:xfrm>
              <a:off x="3788807" y="5448300"/>
              <a:ext cx="154544" cy="36603"/>
            </a:xfrm>
            <a:custGeom>
              <a:avLst/>
              <a:gdLst/>
              <a:ahLst/>
              <a:cxnLst/>
              <a:rect l="0" t="0" r="0" b="0"/>
              <a:pathLst>
                <a:path w="154544" h="36603">
                  <a:moveTo>
                    <a:pt x="21193" y="0"/>
                  </a:moveTo>
                  <a:lnTo>
                    <a:pt x="21193" y="0"/>
                  </a:lnTo>
                  <a:lnTo>
                    <a:pt x="2879" y="18314"/>
                  </a:lnTo>
                  <a:lnTo>
                    <a:pt x="517" y="22794"/>
                  </a:lnTo>
                  <a:lnTo>
                    <a:pt x="0" y="26837"/>
                  </a:lnTo>
                  <a:lnTo>
                    <a:pt x="715" y="30592"/>
                  </a:lnTo>
                  <a:lnTo>
                    <a:pt x="3308" y="33094"/>
                  </a:lnTo>
                  <a:lnTo>
                    <a:pt x="11833" y="35875"/>
                  </a:lnTo>
                  <a:lnTo>
                    <a:pt x="48703" y="36602"/>
                  </a:lnTo>
                  <a:lnTo>
                    <a:pt x="15454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7" name="SMARTInkShape-Group441"/>
          <p:cNvGrpSpPr/>
          <p:nvPr/>
        </p:nvGrpSpPr>
        <p:grpSpPr>
          <a:xfrm>
            <a:off x="5372100" y="4184442"/>
            <a:ext cx="1666876" cy="718530"/>
            <a:chOff x="5372100" y="4184442"/>
            <a:chExt cx="1666876" cy="718530"/>
          </a:xfrm>
        </p:grpSpPr>
        <p:sp>
          <p:nvSpPr>
            <p:cNvPr id="456" name="SMARTInkShape-2734"/>
            <p:cNvSpPr/>
            <p:nvPr>
              <p:custDataLst>
                <p:tags r:id="rId100"/>
              </p:custDataLst>
            </p:nvPr>
          </p:nvSpPr>
          <p:spPr>
            <a:xfrm>
              <a:off x="6150712" y="4547462"/>
              <a:ext cx="126264" cy="152594"/>
            </a:xfrm>
            <a:custGeom>
              <a:avLst/>
              <a:gdLst/>
              <a:ahLst/>
              <a:cxnLst/>
              <a:rect l="0" t="0" r="0" b="0"/>
              <a:pathLst>
                <a:path w="126264" h="152594">
                  <a:moveTo>
                    <a:pt x="116738" y="5488"/>
                  </a:moveTo>
                  <a:lnTo>
                    <a:pt x="116738" y="5488"/>
                  </a:lnTo>
                  <a:lnTo>
                    <a:pt x="116738" y="432"/>
                  </a:lnTo>
                  <a:lnTo>
                    <a:pt x="117796" y="0"/>
                  </a:lnTo>
                  <a:lnTo>
                    <a:pt x="121794" y="2344"/>
                  </a:lnTo>
                  <a:lnTo>
                    <a:pt x="124277" y="9735"/>
                  </a:lnTo>
                  <a:lnTo>
                    <a:pt x="124939" y="14669"/>
                  </a:lnTo>
                  <a:lnTo>
                    <a:pt x="122851" y="22974"/>
                  </a:lnTo>
                  <a:lnTo>
                    <a:pt x="115726" y="42066"/>
                  </a:lnTo>
                  <a:lnTo>
                    <a:pt x="100730" y="88896"/>
                  </a:lnTo>
                  <a:lnTo>
                    <a:pt x="90239" y="105578"/>
                  </a:lnTo>
                  <a:lnTo>
                    <a:pt x="57096" y="140043"/>
                  </a:lnTo>
                  <a:lnTo>
                    <a:pt x="37870" y="152324"/>
                  </a:lnTo>
                  <a:lnTo>
                    <a:pt x="25594" y="152593"/>
                  </a:lnTo>
                  <a:lnTo>
                    <a:pt x="17875" y="151183"/>
                  </a:lnTo>
                  <a:lnTo>
                    <a:pt x="11670" y="147068"/>
                  </a:lnTo>
                  <a:lnTo>
                    <a:pt x="1955" y="134029"/>
                  </a:lnTo>
                  <a:lnTo>
                    <a:pt x="0" y="127165"/>
                  </a:lnTo>
                  <a:lnTo>
                    <a:pt x="649" y="113895"/>
                  </a:lnTo>
                  <a:lnTo>
                    <a:pt x="6965" y="94523"/>
                  </a:lnTo>
                  <a:lnTo>
                    <a:pt x="12564" y="87392"/>
                  </a:lnTo>
                  <a:lnTo>
                    <a:pt x="15539" y="85491"/>
                  </a:lnTo>
                  <a:lnTo>
                    <a:pt x="29838" y="82815"/>
                  </a:lnTo>
                  <a:lnTo>
                    <a:pt x="41427" y="87833"/>
                  </a:lnTo>
                  <a:lnTo>
                    <a:pt x="88775" y="122522"/>
                  </a:lnTo>
                  <a:lnTo>
                    <a:pt x="100077" y="131587"/>
                  </a:lnTo>
                  <a:lnTo>
                    <a:pt x="126263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735"/>
            <p:cNvSpPr/>
            <p:nvPr>
              <p:custDataLst>
                <p:tags r:id="rId101"/>
              </p:custDataLst>
            </p:nvPr>
          </p:nvSpPr>
          <p:spPr>
            <a:xfrm>
              <a:off x="5962650" y="46291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8985" y="17992"/>
                  </a:lnTo>
                  <a:lnTo>
                    <a:pt x="58396" y="1084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736"/>
            <p:cNvSpPr/>
            <p:nvPr>
              <p:custDataLst>
                <p:tags r:id="rId102"/>
              </p:custDataLst>
            </p:nvPr>
          </p:nvSpPr>
          <p:spPr>
            <a:xfrm>
              <a:off x="5905500" y="4535224"/>
              <a:ext cx="9526" cy="179652"/>
            </a:xfrm>
            <a:custGeom>
              <a:avLst/>
              <a:gdLst/>
              <a:ahLst/>
              <a:cxnLst/>
              <a:rect l="0" t="0" r="0" b="0"/>
              <a:pathLst>
                <a:path w="9526" h="1796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45397"/>
                  </a:lnTo>
                  <a:lnTo>
                    <a:pt x="7539" y="87045"/>
                  </a:lnTo>
                  <a:lnTo>
                    <a:pt x="9132" y="130667"/>
                  </a:lnTo>
                  <a:lnTo>
                    <a:pt x="9525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737"/>
            <p:cNvSpPr/>
            <p:nvPr>
              <p:custDataLst>
                <p:tags r:id="rId103"/>
              </p:custDataLst>
            </p:nvPr>
          </p:nvSpPr>
          <p:spPr>
            <a:xfrm>
              <a:off x="5735968" y="4506109"/>
              <a:ext cx="83808" cy="237342"/>
            </a:xfrm>
            <a:custGeom>
              <a:avLst/>
              <a:gdLst/>
              <a:ahLst/>
              <a:cxnLst/>
              <a:rect l="0" t="0" r="0" b="0"/>
              <a:pathLst>
                <a:path w="83808" h="237342">
                  <a:moveTo>
                    <a:pt x="83807" y="18266"/>
                  </a:moveTo>
                  <a:lnTo>
                    <a:pt x="83807" y="18266"/>
                  </a:lnTo>
                  <a:lnTo>
                    <a:pt x="75606" y="1864"/>
                  </a:lnTo>
                  <a:lnTo>
                    <a:pt x="69226" y="393"/>
                  </a:lnTo>
                  <a:lnTo>
                    <a:pt x="64561" y="0"/>
                  </a:lnTo>
                  <a:lnTo>
                    <a:pt x="56556" y="2387"/>
                  </a:lnTo>
                  <a:lnTo>
                    <a:pt x="52940" y="4504"/>
                  </a:lnTo>
                  <a:lnTo>
                    <a:pt x="37737" y="22655"/>
                  </a:lnTo>
                  <a:lnTo>
                    <a:pt x="17755" y="63647"/>
                  </a:lnTo>
                  <a:lnTo>
                    <a:pt x="4555" y="95904"/>
                  </a:lnTo>
                  <a:lnTo>
                    <a:pt x="0" y="128524"/>
                  </a:lnTo>
                  <a:lnTo>
                    <a:pt x="5007" y="168809"/>
                  </a:lnTo>
                  <a:lnTo>
                    <a:pt x="9916" y="198247"/>
                  </a:lnTo>
                  <a:lnTo>
                    <a:pt x="12321" y="204929"/>
                  </a:lnTo>
                  <a:lnTo>
                    <a:pt x="23461" y="217996"/>
                  </a:lnTo>
                  <a:lnTo>
                    <a:pt x="30876" y="224445"/>
                  </a:lnTo>
                  <a:lnTo>
                    <a:pt x="83807" y="237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738"/>
            <p:cNvSpPr/>
            <p:nvPr>
              <p:custDataLst>
                <p:tags r:id="rId104"/>
              </p:custDataLst>
            </p:nvPr>
          </p:nvSpPr>
          <p:spPr>
            <a:xfrm>
              <a:off x="5459149" y="4576037"/>
              <a:ext cx="36777" cy="186464"/>
            </a:xfrm>
            <a:custGeom>
              <a:avLst/>
              <a:gdLst/>
              <a:ahLst/>
              <a:cxnLst/>
              <a:rect l="0" t="0" r="0" b="0"/>
              <a:pathLst>
                <a:path w="36777" h="186464">
                  <a:moveTo>
                    <a:pt x="8201" y="5488"/>
                  </a:moveTo>
                  <a:lnTo>
                    <a:pt x="8201" y="5488"/>
                  </a:lnTo>
                  <a:lnTo>
                    <a:pt x="8201" y="432"/>
                  </a:lnTo>
                  <a:lnTo>
                    <a:pt x="7143" y="0"/>
                  </a:lnTo>
                  <a:lnTo>
                    <a:pt x="3145" y="2344"/>
                  </a:lnTo>
                  <a:lnTo>
                    <a:pt x="1656" y="4450"/>
                  </a:lnTo>
                  <a:lnTo>
                    <a:pt x="0" y="9613"/>
                  </a:lnTo>
                  <a:lnTo>
                    <a:pt x="6993" y="56223"/>
                  </a:lnTo>
                  <a:lnTo>
                    <a:pt x="14509" y="99471"/>
                  </a:lnTo>
                  <a:lnTo>
                    <a:pt x="19912" y="138588"/>
                  </a:lnTo>
                  <a:lnTo>
                    <a:pt x="36776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739"/>
            <p:cNvSpPr/>
            <p:nvPr>
              <p:custDataLst>
                <p:tags r:id="rId105"/>
              </p:custDataLst>
            </p:nvPr>
          </p:nvSpPr>
          <p:spPr>
            <a:xfrm>
              <a:off x="5372100" y="467677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40020" y="19050"/>
                  </a:lnTo>
                  <a:lnTo>
                    <a:pt x="81636" y="13994"/>
                  </a:lnTo>
                  <a:lnTo>
                    <a:pt x="126114" y="9917"/>
                  </a:lnTo>
                  <a:lnTo>
                    <a:pt x="160260" y="854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740"/>
            <p:cNvSpPr/>
            <p:nvPr>
              <p:custDataLst>
                <p:tags r:id="rId106"/>
              </p:custDataLst>
            </p:nvPr>
          </p:nvSpPr>
          <p:spPr>
            <a:xfrm>
              <a:off x="6343650" y="4487599"/>
              <a:ext cx="93601" cy="284427"/>
            </a:xfrm>
            <a:custGeom>
              <a:avLst/>
              <a:gdLst/>
              <a:ahLst/>
              <a:cxnLst/>
              <a:rect l="0" t="0" r="0" b="0"/>
              <a:pathLst>
                <a:path w="93601" h="284427">
                  <a:moveTo>
                    <a:pt x="0" y="8201"/>
                  </a:moveTo>
                  <a:lnTo>
                    <a:pt x="0" y="8201"/>
                  </a:lnTo>
                  <a:lnTo>
                    <a:pt x="5056" y="3144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6247" y="617"/>
                  </a:lnTo>
                  <a:lnTo>
                    <a:pt x="22390" y="4125"/>
                  </a:lnTo>
                  <a:lnTo>
                    <a:pt x="48483" y="49109"/>
                  </a:lnTo>
                  <a:lnTo>
                    <a:pt x="66928" y="85233"/>
                  </a:lnTo>
                  <a:lnTo>
                    <a:pt x="80155" y="119926"/>
                  </a:lnTo>
                  <a:lnTo>
                    <a:pt x="89680" y="165149"/>
                  </a:lnTo>
                  <a:lnTo>
                    <a:pt x="93600" y="192170"/>
                  </a:lnTo>
                  <a:lnTo>
                    <a:pt x="89705" y="223694"/>
                  </a:lnTo>
                  <a:lnTo>
                    <a:pt x="76791" y="254789"/>
                  </a:lnTo>
                  <a:lnTo>
                    <a:pt x="68349" y="265962"/>
                  </a:lnTo>
                  <a:lnTo>
                    <a:pt x="47625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741"/>
            <p:cNvSpPr/>
            <p:nvPr>
              <p:custDataLst>
                <p:tags r:id="rId107"/>
              </p:custDataLst>
            </p:nvPr>
          </p:nvSpPr>
          <p:spPr>
            <a:xfrm>
              <a:off x="6638925" y="4478467"/>
              <a:ext cx="208566" cy="424505"/>
            </a:xfrm>
            <a:custGeom>
              <a:avLst/>
              <a:gdLst/>
              <a:ahLst/>
              <a:cxnLst/>
              <a:rect l="0" t="0" r="0" b="0"/>
              <a:pathLst>
                <a:path w="208566" h="424505">
                  <a:moveTo>
                    <a:pt x="0" y="17333"/>
                  </a:moveTo>
                  <a:lnTo>
                    <a:pt x="0" y="17333"/>
                  </a:lnTo>
                  <a:lnTo>
                    <a:pt x="0" y="4076"/>
                  </a:lnTo>
                  <a:lnTo>
                    <a:pt x="1058" y="2145"/>
                  </a:lnTo>
                  <a:lnTo>
                    <a:pt x="2822" y="858"/>
                  </a:lnTo>
                  <a:lnTo>
                    <a:pt x="5056" y="0"/>
                  </a:lnTo>
                  <a:lnTo>
                    <a:pt x="6545" y="486"/>
                  </a:lnTo>
                  <a:lnTo>
                    <a:pt x="7538" y="1868"/>
                  </a:lnTo>
                  <a:lnTo>
                    <a:pt x="8200" y="3847"/>
                  </a:lnTo>
                  <a:lnTo>
                    <a:pt x="8205" y="29839"/>
                  </a:lnTo>
                  <a:lnTo>
                    <a:pt x="3959" y="58433"/>
                  </a:lnTo>
                  <a:lnTo>
                    <a:pt x="7405" y="97362"/>
                  </a:lnTo>
                  <a:lnTo>
                    <a:pt x="11014" y="129945"/>
                  </a:lnTo>
                  <a:lnTo>
                    <a:pt x="25844" y="168923"/>
                  </a:lnTo>
                  <a:lnTo>
                    <a:pt x="29929" y="173426"/>
                  </a:lnTo>
                  <a:lnTo>
                    <a:pt x="42936" y="181252"/>
                  </a:lnTo>
                  <a:lnTo>
                    <a:pt x="63051" y="186552"/>
                  </a:lnTo>
                  <a:lnTo>
                    <a:pt x="78822" y="182147"/>
                  </a:lnTo>
                  <a:lnTo>
                    <a:pt x="94299" y="173134"/>
                  </a:lnTo>
                  <a:lnTo>
                    <a:pt x="121570" y="138888"/>
                  </a:lnTo>
                  <a:lnTo>
                    <a:pt x="139685" y="96064"/>
                  </a:lnTo>
                  <a:lnTo>
                    <a:pt x="156904" y="58755"/>
                  </a:lnTo>
                  <a:lnTo>
                    <a:pt x="170372" y="14483"/>
                  </a:lnTo>
                  <a:lnTo>
                    <a:pt x="170731" y="14375"/>
                  </a:lnTo>
                  <a:lnTo>
                    <a:pt x="177968" y="56257"/>
                  </a:lnTo>
                  <a:lnTo>
                    <a:pt x="185636" y="100161"/>
                  </a:lnTo>
                  <a:lnTo>
                    <a:pt x="194115" y="140888"/>
                  </a:lnTo>
                  <a:lnTo>
                    <a:pt x="199916" y="182419"/>
                  </a:lnTo>
                  <a:lnTo>
                    <a:pt x="206225" y="223351"/>
                  </a:lnTo>
                  <a:lnTo>
                    <a:pt x="208565" y="268993"/>
                  </a:lnTo>
                  <a:lnTo>
                    <a:pt x="208200" y="312855"/>
                  </a:lnTo>
                  <a:lnTo>
                    <a:pt x="199131" y="353893"/>
                  </a:lnTo>
                  <a:lnTo>
                    <a:pt x="190236" y="381285"/>
                  </a:lnTo>
                  <a:lnTo>
                    <a:pt x="172692" y="405078"/>
                  </a:lnTo>
                  <a:lnTo>
                    <a:pt x="149945" y="418795"/>
                  </a:lnTo>
                  <a:lnTo>
                    <a:pt x="133211" y="424504"/>
                  </a:lnTo>
                  <a:lnTo>
                    <a:pt x="127965" y="423188"/>
                  </a:lnTo>
                  <a:lnTo>
                    <a:pt x="110471" y="411225"/>
                  </a:lnTo>
                  <a:lnTo>
                    <a:pt x="84345" y="387121"/>
                  </a:lnTo>
                  <a:lnTo>
                    <a:pt x="66675" y="322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742"/>
            <p:cNvSpPr/>
            <p:nvPr>
              <p:custDataLst>
                <p:tags r:id="rId108"/>
              </p:custDataLst>
            </p:nvPr>
          </p:nvSpPr>
          <p:spPr>
            <a:xfrm>
              <a:off x="6686952" y="4184442"/>
              <a:ext cx="94849" cy="156423"/>
            </a:xfrm>
            <a:custGeom>
              <a:avLst/>
              <a:gdLst/>
              <a:ahLst/>
              <a:cxnLst/>
              <a:rect l="0" t="0" r="0" b="0"/>
              <a:pathLst>
                <a:path w="94849" h="156423">
                  <a:moveTo>
                    <a:pt x="9123" y="82758"/>
                  </a:moveTo>
                  <a:lnTo>
                    <a:pt x="9123" y="82758"/>
                  </a:lnTo>
                  <a:lnTo>
                    <a:pt x="17323" y="74557"/>
                  </a:lnTo>
                  <a:lnTo>
                    <a:pt x="13199" y="78682"/>
                  </a:lnTo>
                  <a:lnTo>
                    <a:pt x="10935" y="86591"/>
                  </a:lnTo>
                  <a:lnTo>
                    <a:pt x="6460" y="128733"/>
                  </a:lnTo>
                  <a:lnTo>
                    <a:pt x="0" y="156422"/>
                  </a:lnTo>
                  <a:lnTo>
                    <a:pt x="4774" y="148094"/>
                  </a:lnTo>
                  <a:lnTo>
                    <a:pt x="13797" y="103999"/>
                  </a:lnTo>
                  <a:lnTo>
                    <a:pt x="20832" y="62010"/>
                  </a:lnTo>
                  <a:lnTo>
                    <a:pt x="34811" y="17976"/>
                  </a:lnTo>
                  <a:lnTo>
                    <a:pt x="41001" y="7047"/>
                  </a:lnTo>
                  <a:lnTo>
                    <a:pt x="47280" y="1484"/>
                  </a:lnTo>
                  <a:lnTo>
                    <a:pt x="50436" y="0"/>
                  </a:lnTo>
                  <a:lnTo>
                    <a:pt x="53599" y="69"/>
                  </a:lnTo>
                  <a:lnTo>
                    <a:pt x="59934" y="2969"/>
                  </a:lnTo>
                  <a:lnTo>
                    <a:pt x="69450" y="20664"/>
                  </a:lnTo>
                  <a:lnTo>
                    <a:pt x="77785" y="67134"/>
                  </a:lnTo>
                  <a:lnTo>
                    <a:pt x="85389" y="106963"/>
                  </a:lnTo>
                  <a:lnTo>
                    <a:pt x="94848" y="139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2743"/>
            <p:cNvSpPr/>
            <p:nvPr>
              <p:custDataLst>
                <p:tags r:id="rId109"/>
              </p:custDataLst>
            </p:nvPr>
          </p:nvSpPr>
          <p:spPr>
            <a:xfrm>
              <a:off x="6953279" y="4611424"/>
              <a:ext cx="47597" cy="205680"/>
            </a:xfrm>
            <a:custGeom>
              <a:avLst/>
              <a:gdLst/>
              <a:ahLst/>
              <a:cxnLst/>
              <a:rect l="0" t="0" r="0" b="0"/>
              <a:pathLst>
                <a:path w="47597" h="205680">
                  <a:moveTo>
                    <a:pt x="9496" y="8201"/>
                  </a:moveTo>
                  <a:lnTo>
                    <a:pt x="9496" y="8201"/>
                  </a:lnTo>
                  <a:lnTo>
                    <a:pt x="17696" y="0"/>
                  </a:lnTo>
                  <a:lnTo>
                    <a:pt x="18138" y="617"/>
                  </a:lnTo>
                  <a:lnTo>
                    <a:pt x="18628" y="4125"/>
                  </a:lnTo>
                  <a:lnTo>
                    <a:pt x="8608" y="41570"/>
                  </a:lnTo>
                  <a:lnTo>
                    <a:pt x="1677" y="83466"/>
                  </a:lnTo>
                  <a:lnTo>
                    <a:pt x="308" y="126746"/>
                  </a:lnTo>
                  <a:lnTo>
                    <a:pt x="0" y="170555"/>
                  </a:lnTo>
                  <a:lnTo>
                    <a:pt x="1038" y="190479"/>
                  </a:lnTo>
                  <a:lnTo>
                    <a:pt x="5031" y="199633"/>
                  </a:lnTo>
                  <a:lnTo>
                    <a:pt x="7578" y="202497"/>
                  </a:lnTo>
                  <a:lnTo>
                    <a:pt x="13229" y="205679"/>
                  </a:lnTo>
                  <a:lnTo>
                    <a:pt x="22091" y="204272"/>
                  </a:lnTo>
                  <a:lnTo>
                    <a:pt x="32027" y="200118"/>
                  </a:lnTo>
                  <a:lnTo>
                    <a:pt x="47596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744"/>
            <p:cNvSpPr/>
            <p:nvPr>
              <p:custDataLst>
                <p:tags r:id="rId110"/>
              </p:custDataLst>
            </p:nvPr>
          </p:nvSpPr>
          <p:spPr>
            <a:xfrm>
              <a:off x="6915150" y="47244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16267" y="8467"/>
                  </a:lnTo>
                  <a:lnTo>
                    <a:pt x="63095" y="132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8" name="SMARTInkShape-2745"/>
          <p:cNvSpPr/>
          <p:nvPr>
            <p:custDataLst>
              <p:tags r:id="rId1"/>
            </p:custDataLst>
          </p:nvPr>
        </p:nvSpPr>
        <p:spPr>
          <a:xfrm>
            <a:off x="7991475" y="3019430"/>
            <a:ext cx="504826" cy="46716"/>
          </a:xfrm>
          <a:custGeom>
            <a:avLst/>
            <a:gdLst/>
            <a:ahLst/>
            <a:cxnLst/>
            <a:rect l="0" t="0" r="0" b="0"/>
            <a:pathLst>
              <a:path w="504826" h="46716">
                <a:moveTo>
                  <a:pt x="0" y="9520"/>
                </a:moveTo>
                <a:lnTo>
                  <a:pt x="0" y="9520"/>
                </a:lnTo>
                <a:lnTo>
                  <a:pt x="5056" y="14576"/>
                </a:lnTo>
                <a:lnTo>
                  <a:pt x="10361" y="17059"/>
                </a:lnTo>
                <a:lnTo>
                  <a:pt x="49381" y="18784"/>
                </a:lnTo>
                <a:lnTo>
                  <a:pt x="92360" y="18967"/>
                </a:lnTo>
                <a:lnTo>
                  <a:pt x="126774" y="19010"/>
                </a:lnTo>
                <a:lnTo>
                  <a:pt x="166679" y="13978"/>
                </a:lnTo>
                <a:lnTo>
                  <a:pt x="203667" y="10841"/>
                </a:lnTo>
                <a:lnTo>
                  <a:pt x="241440" y="9911"/>
                </a:lnTo>
                <a:lnTo>
                  <a:pt x="285581" y="9597"/>
                </a:lnTo>
                <a:lnTo>
                  <a:pt x="322624" y="9543"/>
                </a:lnTo>
                <a:lnTo>
                  <a:pt x="363469" y="8469"/>
                </a:lnTo>
                <a:lnTo>
                  <a:pt x="409984" y="1320"/>
                </a:lnTo>
                <a:lnTo>
                  <a:pt x="417518" y="584"/>
                </a:lnTo>
                <a:lnTo>
                  <a:pt x="418046" y="388"/>
                </a:lnTo>
                <a:lnTo>
                  <a:pt x="374694" y="47"/>
                </a:lnTo>
                <a:lnTo>
                  <a:pt x="334328" y="10"/>
                </a:lnTo>
                <a:lnTo>
                  <a:pt x="289913" y="0"/>
                </a:lnTo>
                <a:lnTo>
                  <a:pt x="254792" y="1055"/>
                </a:lnTo>
                <a:lnTo>
                  <a:pt x="218015" y="5053"/>
                </a:lnTo>
                <a:lnTo>
                  <a:pt x="176781" y="8197"/>
                </a:lnTo>
                <a:lnTo>
                  <a:pt x="134341" y="14184"/>
                </a:lnTo>
                <a:lnTo>
                  <a:pt x="93310" y="22661"/>
                </a:lnTo>
                <a:lnTo>
                  <a:pt x="81335" y="25944"/>
                </a:lnTo>
                <a:lnTo>
                  <a:pt x="79623" y="26819"/>
                </a:lnTo>
                <a:lnTo>
                  <a:pt x="86188" y="27792"/>
                </a:lnTo>
                <a:lnTo>
                  <a:pt x="126385" y="28416"/>
                </a:lnTo>
                <a:lnTo>
                  <a:pt x="171132" y="28540"/>
                </a:lnTo>
                <a:lnTo>
                  <a:pt x="216817" y="28564"/>
                </a:lnTo>
                <a:lnTo>
                  <a:pt x="261786" y="28568"/>
                </a:lnTo>
                <a:lnTo>
                  <a:pt x="294855" y="28569"/>
                </a:lnTo>
                <a:lnTo>
                  <a:pt x="332130" y="28570"/>
                </a:lnTo>
                <a:lnTo>
                  <a:pt x="378632" y="28570"/>
                </a:lnTo>
                <a:lnTo>
                  <a:pt x="416636" y="28570"/>
                </a:lnTo>
                <a:lnTo>
                  <a:pt x="377578" y="28570"/>
                </a:lnTo>
                <a:lnTo>
                  <a:pt x="343849" y="28570"/>
                </a:lnTo>
                <a:lnTo>
                  <a:pt x="307339" y="28570"/>
                </a:lnTo>
                <a:lnTo>
                  <a:pt x="262984" y="28570"/>
                </a:lnTo>
                <a:lnTo>
                  <a:pt x="223031" y="28570"/>
                </a:lnTo>
                <a:lnTo>
                  <a:pt x="184382" y="29628"/>
                </a:lnTo>
                <a:lnTo>
                  <a:pt x="147177" y="35116"/>
                </a:lnTo>
                <a:lnTo>
                  <a:pt x="99981" y="37506"/>
                </a:lnTo>
                <a:lnTo>
                  <a:pt x="55497" y="37979"/>
                </a:lnTo>
                <a:lnTo>
                  <a:pt x="43009" y="40865"/>
                </a:lnTo>
                <a:lnTo>
                  <a:pt x="38198" y="43117"/>
                </a:lnTo>
                <a:lnTo>
                  <a:pt x="39224" y="44618"/>
                </a:lnTo>
                <a:lnTo>
                  <a:pt x="51652" y="46286"/>
                </a:lnTo>
                <a:lnTo>
                  <a:pt x="87506" y="42169"/>
                </a:lnTo>
                <a:lnTo>
                  <a:pt x="126587" y="39302"/>
                </a:lnTo>
                <a:lnTo>
                  <a:pt x="170034" y="38453"/>
                </a:lnTo>
                <a:lnTo>
                  <a:pt x="211365" y="38201"/>
                </a:lnTo>
                <a:lnTo>
                  <a:pt x="255478" y="38127"/>
                </a:lnTo>
                <a:lnTo>
                  <a:pt x="297006" y="38104"/>
                </a:lnTo>
                <a:lnTo>
                  <a:pt x="336122" y="33042"/>
                </a:lnTo>
                <a:lnTo>
                  <a:pt x="367405" y="30557"/>
                </a:lnTo>
                <a:lnTo>
                  <a:pt x="400358" y="29453"/>
                </a:lnTo>
                <a:lnTo>
                  <a:pt x="444718" y="28745"/>
                </a:lnTo>
                <a:lnTo>
                  <a:pt x="448878" y="28686"/>
                </a:lnTo>
                <a:lnTo>
                  <a:pt x="406584" y="28580"/>
                </a:lnTo>
                <a:lnTo>
                  <a:pt x="372615" y="31397"/>
                </a:lnTo>
                <a:lnTo>
                  <a:pt x="333882" y="35118"/>
                </a:lnTo>
                <a:lnTo>
                  <a:pt x="295501" y="36772"/>
                </a:lnTo>
                <a:lnTo>
                  <a:pt x="253361" y="37703"/>
                </a:lnTo>
                <a:lnTo>
                  <a:pt x="206249" y="44564"/>
                </a:lnTo>
                <a:lnTo>
                  <a:pt x="192913" y="46262"/>
                </a:lnTo>
                <a:lnTo>
                  <a:pt x="193167" y="46715"/>
                </a:lnTo>
                <a:lnTo>
                  <a:pt x="212692" y="46294"/>
                </a:lnTo>
                <a:lnTo>
                  <a:pt x="251092" y="40028"/>
                </a:lnTo>
                <a:lnTo>
                  <a:pt x="286771" y="35846"/>
                </a:lnTo>
                <a:lnTo>
                  <a:pt x="326975" y="30726"/>
                </a:lnTo>
                <a:lnTo>
                  <a:pt x="372401" y="29209"/>
                </a:lnTo>
                <a:lnTo>
                  <a:pt x="419374" y="31581"/>
                </a:lnTo>
                <a:lnTo>
                  <a:pt x="463984" y="36165"/>
                </a:lnTo>
                <a:lnTo>
                  <a:pt x="504825" y="380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4" name="SMARTInkShape-Group443"/>
          <p:cNvGrpSpPr/>
          <p:nvPr/>
        </p:nvGrpSpPr>
        <p:grpSpPr>
          <a:xfrm>
            <a:off x="4374928" y="4572000"/>
            <a:ext cx="711423" cy="397301"/>
            <a:chOff x="4374928" y="4572000"/>
            <a:chExt cx="711423" cy="397301"/>
          </a:xfrm>
        </p:grpSpPr>
        <p:sp>
          <p:nvSpPr>
            <p:cNvPr id="469" name="SMARTInkShape-2746"/>
            <p:cNvSpPr/>
            <p:nvPr>
              <p:custDataLst>
                <p:tags r:id="rId95"/>
              </p:custDataLst>
            </p:nvPr>
          </p:nvSpPr>
          <p:spPr>
            <a:xfrm>
              <a:off x="4374928" y="4572000"/>
              <a:ext cx="206598" cy="171451"/>
            </a:xfrm>
            <a:custGeom>
              <a:avLst/>
              <a:gdLst/>
              <a:ahLst/>
              <a:cxnLst/>
              <a:rect l="0" t="0" r="0" b="0"/>
              <a:pathLst>
                <a:path w="206598" h="171451">
                  <a:moveTo>
                    <a:pt x="149447" y="0"/>
                  </a:moveTo>
                  <a:lnTo>
                    <a:pt x="149447" y="0"/>
                  </a:lnTo>
                  <a:lnTo>
                    <a:pt x="158580" y="0"/>
                  </a:lnTo>
                  <a:lnTo>
                    <a:pt x="158938" y="18314"/>
                  </a:lnTo>
                  <a:lnTo>
                    <a:pt x="145711" y="64302"/>
                  </a:lnTo>
                  <a:lnTo>
                    <a:pt x="125857" y="103248"/>
                  </a:lnTo>
                  <a:lnTo>
                    <a:pt x="98730" y="132421"/>
                  </a:lnTo>
                  <a:lnTo>
                    <a:pt x="82456" y="143521"/>
                  </a:lnTo>
                  <a:lnTo>
                    <a:pt x="68168" y="148454"/>
                  </a:lnTo>
                  <a:lnTo>
                    <a:pt x="54762" y="147824"/>
                  </a:lnTo>
                  <a:lnTo>
                    <a:pt x="40689" y="142958"/>
                  </a:lnTo>
                  <a:lnTo>
                    <a:pt x="17033" y="128318"/>
                  </a:lnTo>
                  <a:lnTo>
                    <a:pt x="6636" y="116650"/>
                  </a:lnTo>
                  <a:lnTo>
                    <a:pt x="1309" y="98764"/>
                  </a:lnTo>
                  <a:lnTo>
                    <a:pt x="0" y="77762"/>
                  </a:lnTo>
                  <a:lnTo>
                    <a:pt x="2945" y="57844"/>
                  </a:lnTo>
                  <a:lnTo>
                    <a:pt x="10604" y="44053"/>
                  </a:lnTo>
                  <a:lnTo>
                    <a:pt x="15610" y="38894"/>
                  </a:lnTo>
                  <a:lnTo>
                    <a:pt x="22123" y="36513"/>
                  </a:lnTo>
                  <a:lnTo>
                    <a:pt x="37826" y="36689"/>
                  </a:lnTo>
                  <a:lnTo>
                    <a:pt x="68288" y="46484"/>
                  </a:lnTo>
                  <a:lnTo>
                    <a:pt x="107232" y="67704"/>
                  </a:lnTo>
                  <a:lnTo>
                    <a:pt x="129177" y="88852"/>
                  </a:lnTo>
                  <a:lnTo>
                    <a:pt x="166575" y="131125"/>
                  </a:lnTo>
                  <a:lnTo>
                    <a:pt x="189698" y="159227"/>
                  </a:lnTo>
                  <a:lnTo>
                    <a:pt x="20659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747"/>
            <p:cNvSpPr/>
            <p:nvPr>
              <p:custDataLst>
                <p:tags r:id="rId96"/>
              </p:custDataLst>
            </p:nvPr>
          </p:nvSpPr>
          <p:spPr>
            <a:xfrm>
              <a:off x="4648200" y="4695825"/>
              <a:ext cx="19051" cy="5489"/>
            </a:xfrm>
            <a:custGeom>
              <a:avLst/>
              <a:gdLst/>
              <a:ahLst/>
              <a:cxnLst/>
              <a:rect l="0" t="0" r="0" b="0"/>
              <a:pathLst>
                <a:path w="19051" h="5489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13092" y="5488"/>
                  </a:lnTo>
                  <a:lnTo>
                    <a:pt x="15078" y="471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748"/>
            <p:cNvSpPr/>
            <p:nvPr>
              <p:custDataLst>
                <p:tags r:id="rId97"/>
              </p:custDataLst>
            </p:nvPr>
          </p:nvSpPr>
          <p:spPr>
            <a:xfrm>
              <a:off x="4791075" y="4572000"/>
              <a:ext cx="152390" cy="397301"/>
            </a:xfrm>
            <a:custGeom>
              <a:avLst/>
              <a:gdLst/>
              <a:ahLst/>
              <a:cxnLst/>
              <a:rect l="0" t="0" r="0" b="0"/>
              <a:pathLst>
                <a:path w="152390" h="397301">
                  <a:moveTo>
                    <a:pt x="0" y="0"/>
                  </a:moveTo>
                  <a:lnTo>
                    <a:pt x="0" y="0"/>
                  </a:lnTo>
                  <a:lnTo>
                    <a:pt x="0" y="43848"/>
                  </a:lnTo>
                  <a:lnTo>
                    <a:pt x="8201" y="85642"/>
                  </a:lnTo>
                  <a:lnTo>
                    <a:pt x="19246" y="102516"/>
                  </a:lnTo>
                  <a:lnTo>
                    <a:pt x="40980" y="115865"/>
                  </a:lnTo>
                  <a:lnTo>
                    <a:pt x="58430" y="117465"/>
                  </a:lnTo>
                  <a:lnTo>
                    <a:pt x="83282" y="112415"/>
                  </a:lnTo>
                  <a:lnTo>
                    <a:pt x="90446" y="109868"/>
                  </a:lnTo>
                  <a:lnTo>
                    <a:pt x="101229" y="98572"/>
                  </a:lnTo>
                  <a:lnTo>
                    <a:pt x="110427" y="80006"/>
                  </a:lnTo>
                  <a:lnTo>
                    <a:pt x="122275" y="35884"/>
                  </a:lnTo>
                  <a:lnTo>
                    <a:pt x="123734" y="3809"/>
                  </a:lnTo>
                  <a:lnTo>
                    <a:pt x="126642" y="44898"/>
                  </a:lnTo>
                  <a:lnTo>
                    <a:pt x="139013" y="92108"/>
                  </a:lnTo>
                  <a:lnTo>
                    <a:pt x="147423" y="139456"/>
                  </a:lnTo>
                  <a:lnTo>
                    <a:pt x="150925" y="180550"/>
                  </a:lnTo>
                  <a:lnTo>
                    <a:pt x="152110" y="222205"/>
                  </a:lnTo>
                  <a:lnTo>
                    <a:pt x="152343" y="269631"/>
                  </a:lnTo>
                  <a:lnTo>
                    <a:pt x="152389" y="310436"/>
                  </a:lnTo>
                  <a:lnTo>
                    <a:pt x="147340" y="346805"/>
                  </a:lnTo>
                  <a:lnTo>
                    <a:pt x="139215" y="366154"/>
                  </a:lnTo>
                  <a:lnTo>
                    <a:pt x="121808" y="390767"/>
                  </a:lnTo>
                  <a:lnTo>
                    <a:pt x="109170" y="395925"/>
                  </a:lnTo>
                  <a:lnTo>
                    <a:pt x="101355" y="397300"/>
                  </a:lnTo>
                  <a:lnTo>
                    <a:pt x="94028" y="396100"/>
                  </a:lnTo>
                  <a:lnTo>
                    <a:pt x="80243" y="389122"/>
                  </a:lnTo>
                  <a:lnTo>
                    <a:pt x="69883" y="376143"/>
                  </a:lnTo>
                  <a:lnTo>
                    <a:pt x="65639" y="368237"/>
                  </a:lnTo>
                  <a:lnTo>
                    <a:pt x="63745" y="348163"/>
                  </a:lnTo>
                  <a:lnTo>
                    <a:pt x="7620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749"/>
            <p:cNvSpPr/>
            <p:nvPr>
              <p:custDataLst>
                <p:tags r:id="rId98"/>
              </p:custDataLst>
            </p:nvPr>
          </p:nvSpPr>
          <p:spPr>
            <a:xfrm>
              <a:off x="5029235" y="4686692"/>
              <a:ext cx="28541" cy="177848"/>
            </a:xfrm>
            <a:custGeom>
              <a:avLst/>
              <a:gdLst/>
              <a:ahLst/>
              <a:cxnLst/>
              <a:rect l="0" t="0" r="0" b="0"/>
              <a:pathLst>
                <a:path w="28541" h="177848">
                  <a:moveTo>
                    <a:pt x="19015" y="9133"/>
                  </a:moveTo>
                  <a:lnTo>
                    <a:pt x="19015" y="9133"/>
                  </a:lnTo>
                  <a:lnTo>
                    <a:pt x="19015" y="4077"/>
                  </a:lnTo>
                  <a:lnTo>
                    <a:pt x="17957" y="2588"/>
                  </a:lnTo>
                  <a:lnTo>
                    <a:pt x="16193" y="1594"/>
                  </a:lnTo>
                  <a:lnTo>
                    <a:pt x="10814" y="0"/>
                  </a:lnTo>
                  <a:lnTo>
                    <a:pt x="6720" y="46685"/>
                  </a:lnTo>
                  <a:lnTo>
                    <a:pt x="1299" y="92869"/>
                  </a:lnTo>
                  <a:lnTo>
                    <a:pt x="229" y="138052"/>
                  </a:lnTo>
                  <a:lnTo>
                    <a:pt x="0" y="171350"/>
                  </a:lnTo>
                  <a:lnTo>
                    <a:pt x="2104" y="174427"/>
                  </a:lnTo>
                  <a:lnTo>
                    <a:pt x="5625" y="176479"/>
                  </a:lnTo>
                  <a:lnTo>
                    <a:pt x="10087" y="177847"/>
                  </a:lnTo>
                  <a:lnTo>
                    <a:pt x="14122" y="177701"/>
                  </a:lnTo>
                  <a:lnTo>
                    <a:pt x="28540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2750"/>
            <p:cNvSpPr/>
            <p:nvPr>
              <p:custDataLst>
                <p:tags r:id="rId99"/>
              </p:custDataLst>
            </p:nvPr>
          </p:nvSpPr>
          <p:spPr>
            <a:xfrm>
              <a:off x="5000625" y="475297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30397" y="1799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SMARTInkShape-Group444"/>
          <p:cNvGrpSpPr/>
          <p:nvPr/>
        </p:nvGrpSpPr>
        <p:grpSpPr>
          <a:xfrm>
            <a:off x="3719218" y="4638675"/>
            <a:ext cx="214608" cy="114060"/>
            <a:chOff x="3719218" y="4638675"/>
            <a:chExt cx="214608" cy="114060"/>
          </a:xfrm>
        </p:grpSpPr>
        <p:sp>
          <p:nvSpPr>
            <p:cNvPr id="475" name="SMARTInkShape-2751"/>
            <p:cNvSpPr/>
            <p:nvPr>
              <p:custDataLst>
                <p:tags r:id="rId93"/>
              </p:custDataLst>
            </p:nvPr>
          </p:nvSpPr>
          <p:spPr>
            <a:xfrm>
              <a:off x="3719218" y="4638675"/>
              <a:ext cx="205083" cy="19051"/>
            </a:xfrm>
            <a:custGeom>
              <a:avLst/>
              <a:gdLst/>
              <a:ahLst/>
              <a:cxnLst/>
              <a:rect l="0" t="0" r="0" b="0"/>
              <a:pathLst>
                <a:path w="205083" h="19051">
                  <a:moveTo>
                    <a:pt x="5057" y="19050"/>
                  </a:moveTo>
                  <a:lnTo>
                    <a:pt x="5057" y="19050"/>
                  </a:lnTo>
                  <a:lnTo>
                    <a:pt x="0" y="19050"/>
                  </a:lnTo>
                  <a:lnTo>
                    <a:pt x="41344" y="19050"/>
                  </a:lnTo>
                  <a:lnTo>
                    <a:pt x="71195" y="16228"/>
                  </a:lnTo>
                  <a:lnTo>
                    <a:pt x="114782" y="10849"/>
                  </a:lnTo>
                  <a:lnTo>
                    <a:pt x="154123" y="6877"/>
                  </a:lnTo>
                  <a:lnTo>
                    <a:pt x="2050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752"/>
            <p:cNvSpPr/>
            <p:nvPr>
              <p:custDataLst>
                <p:tags r:id="rId94"/>
              </p:custDataLst>
            </p:nvPr>
          </p:nvSpPr>
          <p:spPr>
            <a:xfrm>
              <a:off x="3745550" y="4724400"/>
              <a:ext cx="188276" cy="28335"/>
            </a:xfrm>
            <a:custGeom>
              <a:avLst/>
              <a:gdLst/>
              <a:ahLst/>
              <a:cxnLst/>
              <a:rect l="0" t="0" r="0" b="0"/>
              <a:pathLst>
                <a:path w="188276" h="28335">
                  <a:moveTo>
                    <a:pt x="35875" y="0"/>
                  </a:moveTo>
                  <a:lnTo>
                    <a:pt x="35875" y="0"/>
                  </a:lnTo>
                  <a:lnTo>
                    <a:pt x="27212" y="7604"/>
                  </a:lnTo>
                  <a:lnTo>
                    <a:pt x="0" y="26743"/>
                  </a:lnTo>
                  <a:lnTo>
                    <a:pt x="45157" y="28334"/>
                  </a:lnTo>
                  <a:lnTo>
                    <a:pt x="90131" y="25681"/>
                  </a:lnTo>
                  <a:lnTo>
                    <a:pt x="130267" y="21015"/>
                  </a:lnTo>
                  <a:lnTo>
                    <a:pt x="1882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SMARTInkShape-Group445"/>
          <p:cNvGrpSpPr/>
          <p:nvPr/>
        </p:nvGrpSpPr>
        <p:grpSpPr>
          <a:xfrm>
            <a:off x="5366009" y="3762375"/>
            <a:ext cx="363573" cy="217633"/>
            <a:chOff x="5366009" y="3762375"/>
            <a:chExt cx="363573" cy="217633"/>
          </a:xfrm>
        </p:grpSpPr>
        <p:sp>
          <p:nvSpPr>
            <p:cNvPr id="478" name="SMARTInkShape-2753"/>
            <p:cNvSpPr/>
            <p:nvPr>
              <p:custDataLst>
                <p:tags r:id="rId90"/>
              </p:custDataLst>
            </p:nvPr>
          </p:nvSpPr>
          <p:spPr>
            <a:xfrm>
              <a:off x="5724525" y="3811324"/>
              <a:ext cx="5057" cy="122502"/>
            </a:xfrm>
            <a:custGeom>
              <a:avLst/>
              <a:gdLst/>
              <a:ahLst/>
              <a:cxnLst/>
              <a:rect l="0" t="0" r="0" b="0"/>
              <a:pathLst>
                <a:path w="5057" h="1225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9182"/>
                  </a:lnTo>
                  <a:lnTo>
                    <a:pt x="4716" y="22395"/>
                  </a:lnTo>
                  <a:lnTo>
                    <a:pt x="932" y="66861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2754"/>
            <p:cNvSpPr/>
            <p:nvPr>
              <p:custDataLst>
                <p:tags r:id="rId91"/>
              </p:custDataLst>
            </p:nvPr>
          </p:nvSpPr>
          <p:spPr>
            <a:xfrm>
              <a:off x="5366009" y="3943350"/>
              <a:ext cx="148967" cy="36658"/>
            </a:xfrm>
            <a:custGeom>
              <a:avLst/>
              <a:gdLst/>
              <a:ahLst/>
              <a:cxnLst/>
              <a:rect l="0" t="0" r="0" b="0"/>
              <a:pathLst>
                <a:path w="148967" h="36658">
                  <a:moveTo>
                    <a:pt x="34666" y="0"/>
                  </a:moveTo>
                  <a:lnTo>
                    <a:pt x="34666" y="0"/>
                  </a:lnTo>
                  <a:lnTo>
                    <a:pt x="13943" y="17900"/>
                  </a:lnTo>
                  <a:lnTo>
                    <a:pt x="4290" y="24889"/>
                  </a:lnTo>
                  <a:lnTo>
                    <a:pt x="0" y="31523"/>
                  </a:lnTo>
                  <a:lnTo>
                    <a:pt x="2030" y="33715"/>
                  </a:lnTo>
                  <a:lnTo>
                    <a:pt x="12752" y="36151"/>
                  </a:lnTo>
                  <a:lnTo>
                    <a:pt x="58599" y="36657"/>
                  </a:lnTo>
                  <a:lnTo>
                    <a:pt x="105198" y="29848"/>
                  </a:lnTo>
                  <a:lnTo>
                    <a:pt x="14896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755"/>
            <p:cNvSpPr/>
            <p:nvPr>
              <p:custDataLst>
                <p:tags r:id="rId92"/>
              </p:custDataLst>
            </p:nvPr>
          </p:nvSpPr>
          <p:spPr>
            <a:xfrm>
              <a:off x="5385121" y="3762375"/>
              <a:ext cx="120330" cy="123826"/>
            </a:xfrm>
            <a:custGeom>
              <a:avLst/>
              <a:gdLst/>
              <a:ahLst/>
              <a:cxnLst/>
              <a:rect l="0" t="0" r="0" b="0"/>
              <a:pathLst>
                <a:path w="120330" h="123826">
                  <a:moveTo>
                    <a:pt x="120329" y="0"/>
                  </a:moveTo>
                  <a:lnTo>
                    <a:pt x="120329" y="0"/>
                  </a:lnTo>
                  <a:lnTo>
                    <a:pt x="120329" y="5057"/>
                  </a:lnTo>
                  <a:lnTo>
                    <a:pt x="119271" y="6546"/>
                  </a:lnTo>
                  <a:lnTo>
                    <a:pt x="117507" y="7539"/>
                  </a:lnTo>
                  <a:lnTo>
                    <a:pt x="102015" y="14189"/>
                  </a:lnTo>
                  <a:lnTo>
                    <a:pt x="57939" y="45138"/>
                  </a:lnTo>
                  <a:lnTo>
                    <a:pt x="15009" y="86340"/>
                  </a:lnTo>
                  <a:lnTo>
                    <a:pt x="4728" y="97640"/>
                  </a:lnTo>
                  <a:lnTo>
                    <a:pt x="158" y="106190"/>
                  </a:lnTo>
                  <a:lnTo>
                    <a:pt x="0" y="108893"/>
                  </a:lnTo>
                  <a:lnTo>
                    <a:pt x="950" y="110696"/>
                  </a:lnTo>
                  <a:lnTo>
                    <a:pt x="6948" y="113756"/>
                  </a:lnTo>
                  <a:lnTo>
                    <a:pt x="20195" y="118644"/>
                  </a:lnTo>
                  <a:lnTo>
                    <a:pt x="26056" y="119313"/>
                  </a:lnTo>
                  <a:lnTo>
                    <a:pt x="41478" y="117314"/>
                  </a:lnTo>
                  <a:lnTo>
                    <a:pt x="101279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8" name="SMARTInkShape-Group446"/>
          <p:cNvGrpSpPr/>
          <p:nvPr/>
        </p:nvGrpSpPr>
        <p:grpSpPr>
          <a:xfrm>
            <a:off x="4177653" y="3238500"/>
            <a:ext cx="946798" cy="752476"/>
            <a:chOff x="4177653" y="3238500"/>
            <a:chExt cx="946798" cy="752476"/>
          </a:xfrm>
        </p:grpSpPr>
        <p:sp>
          <p:nvSpPr>
            <p:cNvPr id="482" name="SMARTInkShape-2756"/>
            <p:cNvSpPr/>
            <p:nvPr>
              <p:custDataLst>
                <p:tags r:id="rId84"/>
              </p:custDataLst>
            </p:nvPr>
          </p:nvSpPr>
          <p:spPr>
            <a:xfrm>
              <a:off x="4526824" y="3781542"/>
              <a:ext cx="178527" cy="142759"/>
            </a:xfrm>
            <a:custGeom>
              <a:avLst/>
              <a:gdLst/>
              <a:ahLst/>
              <a:cxnLst/>
              <a:rect l="0" t="0" r="0" b="0"/>
              <a:pathLst>
                <a:path w="178527" h="142759">
                  <a:moveTo>
                    <a:pt x="178526" y="9408"/>
                  </a:moveTo>
                  <a:lnTo>
                    <a:pt x="178526" y="9408"/>
                  </a:lnTo>
                  <a:lnTo>
                    <a:pt x="178526" y="276"/>
                  </a:lnTo>
                  <a:lnTo>
                    <a:pt x="173469" y="0"/>
                  </a:lnTo>
                  <a:lnTo>
                    <a:pt x="142878" y="13151"/>
                  </a:lnTo>
                  <a:lnTo>
                    <a:pt x="118058" y="30883"/>
                  </a:lnTo>
                  <a:lnTo>
                    <a:pt x="81377" y="47161"/>
                  </a:lnTo>
                  <a:lnTo>
                    <a:pt x="52405" y="68175"/>
                  </a:lnTo>
                  <a:lnTo>
                    <a:pt x="26300" y="80165"/>
                  </a:lnTo>
                  <a:lnTo>
                    <a:pt x="9950" y="90698"/>
                  </a:lnTo>
                  <a:lnTo>
                    <a:pt x="5817" y="92177"/>
                  </a:lnTo>
                  <a:lnTo>
                    <a:pt x="3061" y="95279"/>
                  </a:lnTo>
                  <a:lnTo>
                    <a:pt x="0" y="104370"/>
                  </a:lnTo>
                  <a:lnTo>
                    <a:pt x="242" y="108699"/>
                  </a:lnTo>
                  <a:lnTo>
                    <a:pt x="3332" y="116332"/>
                  </a:lnTo>
                  <a:lnTo>
                    <a:pt x="16080" y="126579"/>
                  </a:lnTo>
                  <a:lnTo>
                    <a:pt x="38319" y="131261"/>
                  </a:lnTo>
                  <a:lnTo>
                    <a:pt x="79766" y="133902"/>
                  </a:lnTo>
                  <a:lnTo>
                    <a:pt x="149951" y="142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757"/>
            <p:cNvSpPr/>
            <p:nvPr>
              <p:custDataLst>
                <p:tags r:id="rId85"/>
              </p:custDataLst>
            </p:nvPr>
          </p:nvSpPr>
          <p:spPr>
            <a:xfrm>
              <a:off x="4480575" y="3971925"/>
              <a:ext cx="186676" cy="19051"/>
            </a:xfrm>
            <a:custGeom>
              <a:avLst/>
              <a:gdLst/>
              <a:ahLst/>
              <a:cxnLst/>
              <a:rect l="0" t="0" r="0" b="0"/>
              <a:pathLst>
                <a:path w="186676" h="19051">
                  <a:moveTo>
                    <a:pt x="43800" y="0"/>
                  </a:moveTo>
                  <a:lnTo>
                    <a:pt x="43800" y="0"/>
                  </a:lnTo>
                  <a:lnTo>
                    <a:pt x="0" y="9132"/>
                  </a:lnTo>
                  <a:lnTo>
                    <a:pt x="17534" y="14465"/>
                  </a:lnTo>
                  <a:lnTo>
                    <a:pt x="59269" y="18144"/>
                  </a:lnTo>
                  <a:lnTo>
                    <a:pt x="98558" y="18871"/>
                  </a:lnTo>
                  <a:lnTo>
                    <a:pt x="141163" y="18997"/>
                  </a:lnTo>
                  <a:lnTo>
                    <a:pt x="1866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758"/>
            <p:cNvSpPr/>
            <p:nvPr>
              <p:custDataLst>
                <p:tags r:id="rId86"/>
              </p:custDataLst>
            </p:nvPr>
          </p:nvSpPr>
          <p:spPr>
            <a:xfrm>
              <a:off x="4177653" y="3782749"/>
              <a:ext cx="221712" cy="196730"/>
            </a:xfrm>
            <a:custGeom>
              <a:avLst/>
              <a:gdLst/>
              <a:ahLst/>
              <a:cxnLst/>
              <a:rect l="0" t="0" r="0" b="0"/>
              <a:pathLst>
                <a:path w="221712" h="196730">
                  <a:moveTo>
                    <a:pt x="127647" y="8201"/>
                  </a:moveTo>
                  <a:lnTo>
                    <a:pt x="127647" y="8201"/>
                  </a:lnTo>
                  <a:lnTo>
                    <a:pt x="109747" y="662"/>
                  </a:lnTo>
                  <a:lnTo>
                    <a:pt x="106188" y="0"/>
                  </a:lnTo>
                  <a:lnTo>
                    <a:pt x="86011" y="9182"/>
                  </a:lnTo>
                  <a:lnTo>
                    <a:pt x="40046" y="48449"/>
                  </a:lnTo>
                  <a:lnTo>
                    <a:pt x="21207" y="72125"/>
                  </a:lnTo>
                  <a:lnTo>
                    <a:pt x="780" y="118039"/>
                  </a:lnTo>
                  <a:lnTo>
                    <a:pt x="0" y="134276"/>
                  </a:lnTo>
                  <a:lnTo>
                    <a:pt x="4240" y="152076"/>
                  </a:lnTo>
                  <a:lnTo>
                    <a:pt x="13180" y="170571"/>
                  </a:lnTo>
                  <a:lnTo>
                    <a:pt x="27031" y="183729"/>
                  </a:lnTo>
                  <a:lnTo>
                    <a:pt x="42712" y="192047"/>
                  </a:lnTo>
                  <a:lnTo>
                    <a:pt x="65557" y="196729"/>
                  </a:lnTo>
                  <a:lnTo>
                    <a:pt x="99255" y="196000"/>
                  </a:lnTo>
                  <a:lnTo>
                    <a:pt x="140166" y="182261"/>
                  </a:lnTo>
                  <a:lnTo>
                    <a:pt x="180684" y="155354"/>
                  </a:lnTo>
                  <a:lnTo>
                    <a:pt x="188406" y="150754"/>
                  </a:lnTo>
                  <a:lnTo>
                    <a:pt x="209385" y="124052"/>
                  </a:lnTo>
                  <a:lnTo>
                    <a:pt x="218894" y="89329"/>
                  </a:lnTo>
                  <a:lnTo>
                    <a:pt x="221711" y="67399"/>
                  </a:lnTo>
                  <a:lnTo>
                    <a:pt x="184797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759"/>
            <p:cNvSpPr/>
            <p:nvPr>
              <p:custDataLst>
                <p:tags r:id="rId87"/>
              </p:custDataLst>
            </p:nvPr>
          </p:nvSpPr>
          <p:spPr>
            <a:xfrm>
              <a:off x="4891672" y="3743325"/>
              <a:ext cx="232779" cy="200026"/>
            </a:xfrm>
            <a:custGeom>
              <a:avLst/>
              <a:gdLst/>
              <a:ahLst/>
              <a:cxnLst/>
              <a:rect l="0" t="0" r="0" b="0"/>
              <a:pathLst>
                <a:path w="232779" h="200026">
                  <a:moveTo>
                    <a:pt x="185153" y="0"/>
                  </a:moveTo>
                  <a:lnTo>
                    <a:pt x="185153" y="0"/>
                  </a:lnTo>
                  <a:lnTo>
                    <a:pt x="198410" y="0"/>
                  </a:lnTo>
                  <a:lnTo>
                    <a:pt x="200341" y="3175"/>
                  </a:lnTo>
                  <a:lnTo>
                    <a:pt x="202487" y="15169"/>
                  </a:lnTo>
                  <a:lnTo>
                    <a:pt x="198639" y="34716"/>
                  </a:lnTo>
                  <a:lnTo>
                    <a:pt x="184838" y="71364"/>
                  </a:lnTo>
                  <a:lnTo>
                    <a:pt x="155714" y="115548"/>
                  </a:lnTo>
                  <a:lnTo>
                    <a:pt x="143494" y="131788"/>
                  </a:lnTo>
                  <a:lnTo>
                    <a:pt x="99405" y="169001"/>
                  </a:lnTo>
                  <a:lnTo>
                    <a:pt x="86718" y="175653"/>
                  </a:lnTo>
                  <a:lnTo>
                    <a:pt x="74024" y="178610"/>
                  </a:lnTo>
                  <a:lnTo>
                    <a:pt x="49920" y="175218"/>
                  </a:lnTo>
                  <a:lnTo>
                    <a:pt x="32783" y="167510"/>
                  </a:lnTo>
                  <a:lnTo>
                    <a:pt x="21003" y="158523"/>
                  </a:lnTo>
                  <a:lnTo>
                    <a:pt x="7541" y="130796"/>
                  </a:lnTo>
                  <a:lnTo>
                    <a:pt x="0" y="106135"/>
                  </a:lnTo>
                  <a:lnTo>
                    <a:pt x="1615" y="95502"/>
                  </a:lnTo>
                  <a:lnTo>
                    <a:pt x="8475" y="83565"/>
                  </a:lnTo>
                  <a:lnTo>
                    <a:pt x="19846" y="79474"/>
                  </a:lnTo>
                  <a:lnTo>
                    <a:pt x="34425" y="78713"/>
                  </a:lnTo>
                  <a:lnTo>
                    <a:pt x="47960" y="81903"/>
                  </a:lnTo>
                  <a:lnTo>
                    <a:pt x="94871" y="101791"/>
                  </a:lnTo>
                  <a:lnTo>
                    <a:pt x="138181" y="125104"/>
                  </a:lnTo>
                  <a:lnTo>
                    <a:pt x="182783" y="160149"/>
                  </a:lnTo>
                  <a:lnTo>
                    <a:pt x="232778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760"/>
            <p:cNvSpPr/>
            <p:nvPr>
              <p:custDataLst>
                <p:tags r:id="rId88"/>
              </p:custDataLst>
            </p:nvPr>
          </p:nvSpPr>
          <p:spPr>
            <a:xfrm>
              <a:off x="4599549" y="3267075"/>
              <a:ext cx="182002" cy="38101"/>
            </a:xfrm>
            <a:custGeom>
              <a:avLst/>
              <a:gdLst/>
              <a:ahLst/>
              <a:cxnLst/>
              <a:rect l="0" t="0" r="0" b="0"/>
              <a:pathLst>
                <a:path w="182002" h="38101">
                  <a:moveTo>
                    <a:pt x="77226" y="0"/>
                  </a:moveTo>
                  <a:lnTo>
                    <a:pt x="77226" y="0"/>
                  </a:lnTo>
                  <a:lnTo>
                    <a:pt x="35032" y="9701"/>
                  </a:lnTo>
                  <a:lnTo>
                    <a:pt x="5862" y="19712"/>
                  </a:lnTo>
                  <a:lnTo>
                    <a:pt x="1074" y="22666"/>
                  </a:lnTo>
                  <a:lnTo>
                    <a:pt x="0" y="24636"/>
                  </a:lnTo>
                  <a:lnTo>
                    <a:pt x="1401" y="25949"/>
                  </a:lnTo>
                  <a:lnTo>
                    <a:pt x="10717" y="27408"/>
                  </a:lnTo>
                  <a:lnTo>
                    <a:pt x="51193" y="28344"/>
                  </a:lnTo>
                  <a:lnTo>
                    <a:pt x="94897" y="28530"/>
                  </a:lnTo>
                  <a:lnTo>
                    <a:pt x="140650" y="29624"/>
                  </a:lnTo>
                  <a:lnTo>
                    <a:pt x="18200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2761"/>
            <p:cNvSpPr/>
            <p:nvPr>
              <p:custDataLst>
                <p:tags r:id="rId89"/>
              </p:custDataLst>
            </p:nvPr>
          </p:nvSpPr>
          <p:spPr>
            <a:xfrm>
              <a:off x="4600575" y="323850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46644" y="8467"/>
                  </a:lnTo>
                  <a:lnTo>
                    <a:pt x="91176" y="1986"/>
                  </a:lnTo>
                  <a:lnTo>
                    <a:pt x="136459" y="261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SMARTInkShape-Group447"/>
          <p:cNvGrpSpPr/>
          <p:nvPr/>
        </p:nvGrpSpPr>
        <p:grpSpPr>
          <a:xfrm>
            <a:off x="7524760" y="2240862"/>
            <a:ext cx="828492" cy="886457"/>
            <a:chOff x="7524760" y="2240862"/>
            <a:chExt cx="828492" cy="886457"/>
          </a:xfrm>
        </p:grpSpPr>
        <p:sp>
          <p:nvSpPr>
            <p:cNvPr id="489" name="SMARTInkShape-2762"/>
            <p:cNvSpPr/>
            <p:nvPr>
              <p:custDataLst>
                <p:tags r:id="rId75"/>
              </p:custDataLst>
            </p:nvPr>
          </p:nvSpPr>
          <p:spPr>
            <a:xfrm>
              <a:off x="8343900" y="2776695"/>
              <a:ext cx="9352" cy="109381"/>
            </a:xfrm>
            <a:custGeom>
              <a:avLst/>
              <a:gdLst/>
              <a:ahLst/>
              <a:cxnLst/>
              <a:rect l="0" t="0" r="0" b="0"/>
              <a:pathLst>
                <a:path w="9352" h="109381">
                  <a:moveTo>
                    <a:pt x="0" y="14130"/>
                  </a:moveTo>
                  <a:lnTo>
                    <a:pt x="0" y="14130"/>
                  </a:lnTo>
                  <a:lnTo>
                    <a:pt x="0" y="873"/>
                  </a:lnTo>
                  <a:lnTo>
                    <a:pt x="1058" y="0"/>
                  </a:lnTo>
                  <a:lnTo>
                    <a:pt x="2822" y="477"/>
                  </a:lnTo>
                  <a:lnTo>
                    <a:pt x="5056" y="1853"/>
                  </a:lnTo>
                  <a:lnTo>
                    <a:pt x="6545" y="3828"/>
                  </a:lnTo>
                  <a:lnTo>
                    <a:pt x="8200" y="8846"/>
                  </a:lnTo>
                  <a:lnTo>
                    <a:pt x="9351" y="52057"/>
                  </a:lnTo>
                  <a:lnTo>
                    <a:pt x="6652" y="80754"/>
                  </a:lnTo>
                  <a:lnTo>
                    <a:pt x="0" y="109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763"/>
            <p:cNvSpPr/>
            <p:nvPr>
              <p:custDataLst>
                <p:tags r:id="rId76"/>
              </p:custDataLst>
            </p:nvPr>
          </p:nvSpPr>
          <p:spPr>
            <a:xfrm>
              <a:off x="8191500" y="2847975"/>
              <a:ext cx="85726" cy="8202"/>
            </a:xfrm>
            <a:custGeom>
              <a:avLst/>
              <a:gdLst/>
              <a:ahLst/>
              <a:cxnLst/>
              <a:rect l="0" t="0" r="0" b="0"/>
              <a:pathLst>
                <a:path w="85726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0" y="4076"/>
                  </a:lnTo>
                  <a:lnTo>
                    <a:pt x="2117" y="2718"/>
                  </a:lnTo>
                  <a:lnTo>
                    <a:pt x="26515" y="35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764"/>
            <p:cNvSpPr/>
            <p:nvPr>
              <p:custDataLst>
                <p:tags r:id="rId77"/>
              </p:custDataLst>
            </p:nvPr>
          </p:nvSpPr>
          <p:spPr>
            <a:xfrm>
              <a:off x="8055594" y="2819400"/>
              <a:ext cx="97807" cy="9526"/>
            </a:xfrm>
            <a:custGeom>
              <a:avLst/>
              <a:gdLst/>
              <a:ahLst/>
              <a:cxnLst/>
              <a:rect l="0" t="0" r="0" b="0"/>
              <a:pathLst>
                <a:path w="97807" h="9526">
                  <a:moveTo>
                    <a:pt x="21606" y="9525"/>
                  </a:moveTo>
                  <a:lnTo>
                    <a:pt x="21606" y="9525"/>
                  </a:lnTo>
                  <a:lnTo>
                    <a:pt x="0" y="9525"/>
                  </a:lnTo>
                  <a:lnTo>
                    <a:pt x="851" y="9525"/>
                  </a:lnTo>
                  <a:lnTo>
                    <a:pt x="19545" y="2979"/>
                  </a:lnTo>
                  <a:lnTo>
                    <a:pt x="63694" y="392"/>
                  </a:lnTo>
                  <a:lnTo>
                    <a:pt x="97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765"/>
            <p:cNvSpPr/>
            <p:nvPr>
              <p:custDataLst>
                <p:tags r:id="rId78"/>
              </p:custDataLst>
            </p:nvPr>
          </p:nvSpPr>
          <p:spPr>
            <a:xfrm>
              <a:off x="8105901" y="2744524"/>
              <a:ext cx="37975" cy="194948"/>
            </a:xfrm>
            <a:custGeom>
              <a:avLst/>
              <a:gdLst/>
              <a:ahLst/>
              <a:cxnLst/>
              <a:rect l="0" t="0" r="0" b="0"/>
              <a:pathLst>
                <a:path w="37975" h="194948">
                  <a:moveTo>
                    <a:pt x="28449" y="8201"/>
                  </a:moveTo>
                  <a:lnTo>
                    <a:pt x="28449" y="8201"/>
                  </a:lnTo>
                  <a:lnTo>
                    <a:pt x="28449" y="3145"/>
                  </a:lnTo>
                  <a:lnTo>
                    <a:pt x="27391" y="1655"/>
                  </a:lnTo>
                  <a:lnTo>
                    <a:pt x="25627" y="662"/>
                  </a:lnTo>
                  <a:lnTo>
                    <a:pt x="23393" y="0"/>
                  </a:lnTo>
                  <a:lnTo>
                    <a:pt x="21904" y="617"/>
                  </a:lnTo>
                  <a:lnTo>
                    <a:pt x="20911" y="2087"/>
                  </a:lnTo>
                  <a:lnTo>
                    <a:pt x="19807" y="8659"/>
                  </a:lnTo>
                  <a:lnTo>
                    <a:pt x="13984" y="47616"/>
                  </a:lnTo>
                  <a:lnTo>
                    <a:pt x="7181" y="94099"/>
                  </a:lnTo>
                  <a:lnTo>
                    <a:pt x="1317" y="137117"/>
                  </a:lnTo>
                  <a:lnTo>
                    <a:pt x="64" y="178231"/>
                  </a:lnTo>
                  <a:lnTo>
                    <a:pt x="0" y="185054"/>
                  </a:lnTo>
                  <a:lnTo>
                    <a:pt x="1017" y="189603"/>
                  </a:lnTo>
                  <a:lnTo>
                    <a:pt x="2752" y="192636"/>
                  </a:lnTo>
                  <a:lnTo>
                    <a:pt x="4967" y="194657"/>
                  </a:lnTo>
                  <a:lnTo>
                    <a:pt x="7502" y="194947"/>
                  </a:lnTo>
                  <a:lnTo>
                    <a:pt x="37974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766"/>
            <p:cNvSpPr/>
            <p:nvPr>
              <p:custDataLst>
                <p:tags r:id="rId79"/>
              </p:custDataLst>
            </p:nvPr>
          </p:nvSpPr>
          <p:spPr>
            <a:xfrm>
              <a:off x="8010525" y="2695967"/>
              <a:ext cx="9526" cy="313934"/>
            </a:xfrm>
            <a:custGeom>
              <a:avLst/>
              <a:gdLst/>
              <a:ahLst/>
              <a:cxnLst/>
              <a:rect l="0" t="0" r="0" b="0"/>
              <a:pathLst>
                <a:path w="9526" h="3139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6310"/>
                  </a:lnTo>
                  <a:lnTo>
                    <a:pt x="0" y="90639"/>
                  </a:lnTo>
                  <a:lnTo>
                    <a:pt x="0" y="127617"/>
                  </a:lnTo>
                  <a:lnTo>
                    <a:pt x="0" y="175059"/>
                  </a:lnTo>
                  <a:lnTo>
                    <a:pt x="0" y="212104"/>
                  </a:lnTo>
                  <a:lnTo>
                    <a:pt x="0" y="255170"/>
                  </a:lnTo>
                  <a:lnTo>
                    <a:pt x="0" y="301020"/>
                  </a:lnTo>
                  <a:lnTo>
                    <a:pt x="0" y="308194"/>
                  </a:lnTo>
                  <a:lnTo>
                    <a:pt x="1058" y="310107"/>
                  </a:lnTo>
                  <a:lnTo>
                    <a:pt x="9525" y="313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767"/>
            <p:cNvSpPr/>
            <p:nvPr>
              <p:custDataLst>
                <p:tags r:id="rId80"/>
              </p:custDataLst>
            </p:nvPr>
          </p:nvSpPr>
          <p:spPr>
            <a:xfrm>
              <a:off x="7785963" y="2819400"/>
              <a:ext cx="100738" cy="34064"/>
            </a:xfrm>
            <a:custGeom>
              <a:avLst/>
              <a:gdLst/>
              <a:ahLst/>
              <a:cxnLst/>
              <a:rect l="0" t="0" r="0" b="0"/>
              <a:pathLst>
                <a:path w="100738" h="34064">
                  <a:moveTo>
                    <a:pt x="5487" y="28575"/>
                  </a:moveTo>
                  <a:lnTo>
                    <a:pt x="5487" y="28575"/>
                  </a:lnTo>
                  <a:lnTo>
                    <a:pt x="0" y="34063"/>
                  </a:lnTo>
                  <a:lnTo>
                    <a:pt x="5507" y="29613"/>
                  </a:lnTo>
                  <a:lnTo>
                    <a:pt x="19016" y="22650"/>
                  </a:lnTo>
                  <a:lnTo>
                    <a:pt x="60902" y="12820"/>
                  </a:lnTo>
                  <a:lnTo>
                    <a:pt x="1007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768"/>
            <p:cNvSpPr/>
            <p:nvPr>
              <p:custDataLst>
                <p:tags r:id="rId81"/>
              </p:custDataLst>
            </p:nvPr>
          </p:nvSpPr>
          <p:spPr>
            <a:xfrm>
              <a:off x="7839336" y="2762250"/>
              <a:ext cx="66415" cy="179815"/>
            </a:xfrm>
            <a:custGeom>
              <a:avLst/>
              <a:gdLst/>
              <a:ahLst/>
              <a:cxnLst/>
              <a:rect l="0" t="0" r="0" b="0"/>
              <a:pathLst>
                <a:path w="66415" h="179815">
                  <a:moveTo>
                    <a:pt x="9264" y="0"/>
                  </a:moveTo>
                  <a:lnTo>
                    <a:pt x="9264" y="0"/>
                  </a:lnTo>
                  <a:lnTo>
                    <a:pt x="9264" y="46968"/>
                  </a:lnTo>
                  <a:lnTo>
                    <a:pt x="1726" y="87625"/>
                  </a:lnTo>
                  <a:lnTo>
                    <a:pt x="0" y="132542"/>
                  </a:lnTo>
                  <a:lnTo>
                    <a:pt x="875" y="154395"/>
                  </a:lnTo>
                  <a:lnTo>
                    <a:pt x="7950" y="177057"/>
                  </a:lnTo>
                  <a:lnTo>
                    <a:pt x="10504" y="178363"/>
                  </a:lnTo>
                  <a:lnTo>
                    <a:pt x="18987" y="179814"/>
                  </a:lnTo>
                  <a:lnTo>
                    <a:pt x="29813" y="174815"/>
                  </a:lnTo>
                  <a:lnTo>
                    <a:pt x="44986" y="165744"/>
                  </a:lnTo>
                  <a:lnTo>
                    <a:pt x="48954" y="164471"/>
                  </a:lnTo>
                  <a:lnTo>
                    <a:pt x="66414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769"/>
            <p:cNvSpPr/>
            <p:nvPr>
              <p:custDataLst>
                <p:tags r:id="rId82"/>
              </p:custDataLst>
            </p:nvPr>
          </p:nvSpPr>
          <p:spPr>
            <a:xfrm>
              <a:off x="7553451" y="2240862"/>
              <a:ext cx="114175" cy="262007"/>
            </a:xfrm>
            <a:custGeom>
              <a:avLst/>
              <a:gdLst/>
              <a:ahLst/>
              <a:cxnLst/>
              <a:rect l="0" t="0" r="0" b="0"/>
              <a:pathLst>
                <a:path w="114175" h="262007">
                  <a:moveTo>
                    <a:pt x="18924" y="140388"/>
                  </a:moveTo>
                  <a:lnTo>
                    <a:pt x="18924" y="140388"/>
                  </a:lnTo>
                  <a:lnTo>
                    <a:pt x="18924" y="132187"/>
                  </a:lnTo>
                  <a:lnTo>
                    <a:pt x="23980" y="126199"/>
                  </a:lnTo>
                  <a:lnTo>
                    <a:pt x="24411" y="126695"/>
                  </a:lnTo>
                  <a:lnTo>
                    <a:pt x="14144" y="171301"/>
                  </a:lnTo>
                  <a:lnTo>
                    <a:pt x="7201" y="216896"/>
                  </a:lnTo>
                  <a:lnTo>
                    <a:pt x="0" y="262006"/>
                  </a:lnTo>
                  <a:lnTo>
                    <a:pt x="957" y="246452"/>
                  </a:lnTo>
                  <a:lnTo>
                    <a:pt x="10240" y="204809"/>
                  </a:lnTo>
                  <a:lnTo>
                    <a:pt x="19173" y="165473"/>
                  </a:lnTo>
                  <a:lnTo>
                    <a:pt x="31673" y="119943"/>
                  </a:lnTo>
                  <a:lnTo>
                    <a:pt x="39966" y="73529"/>
                  </a:lnTo>
                  <a:lnTo>
                    <a:pt x="54377" y="26908"/>
                  </a:lnTo>
                  <a:lnTo>
                    <a:pt x="56906" y="14811"/>
                  </a:lnTo>
                  <a:lnTo>
                    <a:pt x="65071" y="0"/>
                  </a:lnTo>
                  <a:lnTo>
                    <a:pt x="65563" y="1288"/>
                  </a:lnTo>
                  <a:lnTo>
                    <a:pt x="67316" y="13213"/>
                  </a:lnTo>
                  <a:lnTo>
                    <a:pt x="83007" y="59556"/>
                  </a:lnTo>
                  <a:lnTo>
                    <a:pt x="92862" y="103324"/>
                  </a:lnTo>
                  <a:lnTo>
                    <a:pt x="101745" y="143635"/>
                  </a:lnTo>
                  <a:lnTo>
                    <a:pt x="111405" y="183950"/>
                  </a:lnTo>
                  <a:lnTo>
                    <a:pt x="114174" y="207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770"/>
            <p:cNvSpPr/>
            <p:nvPr>
              <p:custDataLst>
                <p:tags r:id="rId83"/>
              </p:custDataLst>
            </p:nvPr>
          </p:nvSpPr>
          <p:spPr>
            <a:xfrm>
              <a:off x="7524760" y="2638425"/>
              <a:ext cx="190403" cy="488894"/>
            </a:xfrm>
            <a:custGeom>
              <a:avLst/>
              <a:gdLst/>
              <a:ahLst/>
              <a:cxnLst/>
              <a:rect l="0" t="0" r="0" b="0"/>
              <a:pathLst>
                <a:path w="190403" h="488894">
                  <a:moveTo>
                    <a:pt x="9515" y="0"/>
                  </a:moveTo>
                  <a:lnTo>
                    <a:pt x="9515" y="0"/>
                  </a:lnTo>
                  <a:lnTo>
                    <a:pt x="1315" y="0"/>
                  </a:lnTo>
                  <a:lnTo>
                    <a:pt x="873" y="1058"/>
                  </a:lnTo>
                  <a:lnTo>
                    <a:pt x="42" y="40020"/>
                  </a:lnTo>
                  <a:lnTo>
                    <a:pt x="0" y="71523"/>
                  </a:lnTo>
                  <a:lnTo>
                    <a:pt x="15069" y="112116"/>
                  </a:lnTo>
                  <a:lnTo>
                    <a:pt x="16393" y="119194"/>
                  </a:lnTo>
                  <a:lnTo>
                    <a:pt x="28369" y="139268"/>
                  </a:lnTo>
                  <a:lnTo>
                    <a:pt x="45323" y="153566"/>
                  </a:lnTo>
                  <a:lnTo>
                    <a:pt x="52437" y="155294"/>
                  </a:lnTo>
                  <a:lnTo>
                    <a:pt x="68808" y="154392"/>
                  </a:lnTo>
                  <a:lnTo>
                    <a:pt x="90819" y="147934"/>
                  </a:lnTo>
                  <a:lnTo>
                    <a:pt x="101389" y="136657"/>
                  </a:lnTo>
                  <a:lnTo>
                    <a:pt x="126792" y="92238"/>
                  </a:lnTo>
                  <a:lnTo>
                    <a:pt x="140967" y="47949"/>
                  </a:lnTo>
                  <a:lnTo>
                    <a:pt x="142815" y="11890"/>
                  </a:lnTo>
                  <a:lnTo>
                    <a:pt x="147907" y="20338"/>
                  </a:lnTo>
                  <a:lnTo>
                    <a:pt x="154622" y="61396"/>
                  </a:lnTo>
                  <a:lnTo>
                    <a:pt x="165531" y="103732"/>
                  </a:lnTo>
                  <a:lnTo>
                    <a:pt x="176819" y="148157"/>
                  </a:lnTo>
                  <a:lnTo>
                    <a:pt x="182969" y="185154"/>
                  </a:lnTo>
                  <a:lnTo>
                    <a:pt x="189005" y="227544"/>
                  </a:lnTo>
                  <a:lnTo>
                    <a:pt x="190196" y="275154"/>
                  </a:lnTo>
                  <a:lnTo>
                    <a:pt x="190402" y="315889"/>
                  </a:lnTo>
                  <a:lnTo>
                    <a:pt x="187651" y="358692"/>
                  </a:lnTo>
                  <a:lnTo>
                    <a:pt x="177301" y="396263"/>
                  </a:lnTo>
                  <a:lnTo>
                    <a:pt x="159897" y="437402"/>
                  </a:lnTo>
                  <a:lnTo>
                    <a:pt x="149558" y="456391"/>
                  </a:lnTo>
                  <a:lnTo>
                    <a:pt x="134735" y="473776"/>
                  </a:lnTo>
                  <a:lnTo>
                    <a:pt x="111882" y="487276"/>
                  </a:lnTo>
                  <a:lnTo>
                    <a:pt x="105276" y="488893"/>
                  </a:lnTo>
                  <a:lnTo>
                    <a:pt x="95114" y="487866"/>
                  </a:lnTo>
                  <a:lnTo>
                    <a:pt x="87071" y="481060"/>
                  </a:lnTo>
                  <a:lnTo>
                    <a:pt x="76592" y="462506"/>
                  </a:lnTo>
                  <a:lnTo>
                    <a:pt x="68626" y="437904"/>
                  </a:lnTo>
                  <a:lnTo>
                    <a:pt x="7619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MARTInkShape-Group448"/>
          <p:cNvGrpSpPr/>
          <p:nvPr/>
        </p:nvGrpSpPr>
        <p:grpSpPr>
          <a:xfrm>
            <a:off x="6000750" y="2630224"/>
            <a:ext cx="1304090" cy="293952"/>
            <a:chOff x="6000750" y="2630224"/>
            <a:chExt cx="1304090" cy="293952"/>
          </a:xfrm>
        </p:grpSpPr>
        <p:sp>
          <p:nvSpPr>
            <p:cNvPr id="499" name="SMARTInkShape-2771"/>
            <p:cNvSpPr/>
            <p:nvPr>
              <p:custDataLst>
                <p:tags r:id="rId68"/>
              </p:custDataLst>
            </p:nvPr>
          </p:nvSpPr>
          <p:spPr>
            <a:xfrm>
              <a:off x="7239000" y="2630224"/>
              <a:ext cx="65840" cy="274902"/>
            </a:xfrm>
            <a:custGeom>
              <a:avLst/>
              <a:gdLst/>
              <a:ahLst/>
              <a:cxnLst/>
              <a:rect l="0" t="0" r="0" b="0"/>
              <a:pathLst>
                <a:path w="65840" h="27490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25771" y="33363"/>
                  </a:lnTo>
                  <a:lnTo>
                    <a:pt x="38174" y="73888"/>
                  </a:lnTo>
                  <a:lnTo>
                    <a:pt x="50815" y="112781"/>
                  </a:lnTo>
                  <a:lnTo>
                    <a:pt x="62444" y="152096"/>
                  </a:lnTo>
                  <a:lnTo>
                    <a:pt x="65839" y="193885"/>
                  </a:lnTo>
                  <a:lnTo>
                    <a:pt x="61454" y="233262"/>
                  </a:lnTo>
                  <a:lnTo>
                    <a:pt x="53418" y="251456"/>
                  </a:lnTo>
                  <a:lnTo>
                    <a:pt x="48313" y="259271"/>
                  </a:lnTo>
                  <a:lnTo>
                    <a:pt x="40675" y="264481"/>
                  </a:lnTo>
                  <a:lnTo>
                    <a:pt x="0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772"/>
            <p:cNvSpPr/>
            <p:nvPr>
              <p:custDataLst>
                <p:tags r:id="rId69"/>
              </p:custDataLst>
            </p:nvPr>
          </p:nvSpPr>
          <p:spPr>
            <a:xfrm>
              <a:off x="7021815" y="2686050"/>
              <a:ext cx="121936" cy="152401"/>
            </a:xfrm>
            <a:custGeom>
              <a:avLst/>
              <a:gdLst/>
              <a:ahLst/>
              <a:cxnLst/>
              <a:rect l="0" t="0" r="0" b="0"/>
              <a:pathLst>
                <a:path w="121936" h="152401">
                  <a:moveTo>
                    <a:pt x="112410" y="0"/>
                  </a:moveTo>
                  <a:lnTo>
                    <a:pt x="112410" y="0"/>
                  </a:lnTo>
                  <a:lnTo>
                    <a:pt x="121819" y="0"/>
                  </a:lnTo>
                  <a:lnTo>
                    <a:pt x="120875" y="33114"/>
                  </a:lnTo>
                  <a:lnTo>
                    <a:pt x="113271" y="52263"/>
                  </a:lnTo>
                  <a:lnTo>
                    <a:pt x="80179" y="98636"/>
                  </a:lnTo>
                  <a:lnTo>
                    <a:pt x="46243" y="141923"/>
                  </a:lnTo>
                  <a:lnTo>
                    <a:pt x="37847" y="147744"/>
                  </a:lnTo>
                  <a:lnTo>
                    <a:pt x="27170" y="151020"/>
                  </a:lnTo>
                  <a:lnTo>
                    <a:pt x="23834" y="151480"/>
                  </a:lnTo>
                  <a:lnTo>
                    <a:pt x="20551" y="149670"/>
                  </a:lnTo>
                  <a:lnTo>
                    <a:pt x="4489" y="130861"/>
                  </a:lnTo>
                  <a:lnTo>
                    <a:pt x="945" y="121308"/>
                  </a:lnTo>
                  <a:lnTo>
                    <a:pt x="0" y="115797"/>
                  </a:lnTo>
                  <a:lnTo>
                    <a:pt x="1773" y="104029"/>
                  </a:lnTo>
                  <a:lnTo>
                    <a:pt x="8720" y="88326"/>
                  </a:lnTo>
                  <a:lnTo>
                    <a:pt x="20550" y="73539"/>
                  </a:lnTo>
                  <a:lnTo>
                    <a:pt x="24711" y="73368"/>
                  </a:lnTo>
                  <a:lnTo>
                    <a:pt x="34980" y="78822"/>
                  </a:lnTo>
                  <a:lnTo>
                    <a:pt x="63105" y="103433"/>
                  </a:lnTo>
                  <a:lnTo>
                    <a:pt x="81817" y="126304"/>
                  </a:lnTo>
                  <a:lnTo>
                    <a:pt x="12193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2773"/>
            <p:cNvSpPr/>
            <p:nvPr>
              <p:custDataLst>
                <p:tags r:id="rId70"/>
              </p:custDataLst>
            </p:nvPr>
          </p:nvSpPr>
          <p:spPr>
            <a:xfrm>
              <a:off x="6772275" y="27717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13183" y="589"/>
                  </a:lnTo>
                  <a:lnTo>
                    <a:pt x="59430" y="2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774"/>
            <p:cNvSpPr/>
            <p:nvPr>
              <p:custDataLst>
                <p:tags r:id="rId71"/>
              </p:custDataLst>
            </p:nvPr>
          </p:nvSpPr>
          <p:spPr>
            <a:xfrm>
              <a:off x="6667500" y="2680824"/>
              <a:ext cx="1" cy="167152"/>
            </a:xfrm>
            <a:custGeom>
              <a:avLst/>
              <a:gdLst/>
              <a:ahLst/>
              <a:cxnLst/>
              <a:rect l="0" t="0" r="0" b="0"/>
              <a:pathLst>
                <a:path w="1" h="167152">
                  <a:moveTo>
                    <a:pt x="0" y="14751"/>
                  </a:moveTo>
                  <a:lnTo>
                    <a:pt x="0" y="14751"/>
                  </a:lnTo>
                  <a:lnTo>
                    <a:pt x="0" y="0"/>
                  </a:lnTo>
                  <a:lnTo>
                    <a:pt x="0" y="46526"/>
                  </a:lnTo>
                  <a:lnTo>
                    <a:pt x="0" y="87115"/>
                  </a:lnTo>
                  <a:lnTo>
                    <a:pt x="0" y="130532"/>
                  </a:lnTo>
                  <a:lnTo>
                    <a:pt x="0" y="167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775"/>
            <p:cNvSpPr/>
            <p:nvPr>
              <p:custDataLst>
                <p:tags r:id="rId72"/>
              </p:custDataLst>
            </p:nvPr>
          </p:nvSpPr>
          <p:spPr>
            <a:xfrm>
              <a:off x="6453496" y="2649390"/>
              <a:ext cx="109230" cy="240160"/>
            </a:xfrm>
            <a:custGeom>
              <a:avLst/>
              <a:gdLst/>
              <a:ahLst/>
              <a:cxnLst/>
              <a:rect l="0" t="0" r="0" b="0"/>
              <a:pathLst>
                <a:path w="109230" h="240160">
                  <a:moveTo>
                    <a:pt x="80654" y="17610"/>
                  </a:moveTo>
                  <a:lnTo>
                    <a:pt x="80654" y="17610"/>
                  </a:lnTo>
                  <a:lnTo>
                    <a:pt x="80654" y="9409"/>
                  </a:lnTo>
                  <a:lnTo>
                    <a:pt x="75598" y="3421"/>
                  </a:lnTo>
                  <a:lnTo>
                    <a:pt x="70293" y="720"/>
                  </a:lnTo>
                  <a:lnTo>
                    <a:pt x="67397" y="0"/>
                  </a:lnTo>
                  <a:lnTo>
                    <a:pt x="58534" y="4844"/>
                  </a:lnTo>
                  <a:lnTo>
                    <a:pt x="47540" y="16170"/>
                  </a:lnTo>
                  <a:lnTo>
                    <a:pt x="26057" y="55112"/>
                  </a:lnTo>
                  <a:lnTo>
                    <a:pt x="9023" y="102198"/>
                  </a:lnTo>
                  <a:lnTo>
                    <a:pt x="0" y="147805"/>
                  </a:lnTo>
                  <a:lnTo>
                    <a:pt x="1488" y="178600"/>
                  </a:lnTo>
                  <a:lnTo>
                    <a:pt x="13689" y="207833"/>
                  </a:lnTo>
                  <a:lnTo>
                    <a:pt x="24786" y="221392"/>
                  </a:lnTo>
                  <a:lnTo>
                    <a:pt x="37832" y="230947"/>
                  </a:lnTo>
                  <a:lnTo>
                    <a:pt x="54214" y="238721"/>
                  </a:lnTo>
                  <a:lnTo>
                    <a:pt x="60910" y="240159"/>
                  </a:lnTo>
                  <a:lnTo>
                    <a:pt x="71173" y="238934"/>
                  </a:lnTo>
                  <a:lnTo>
                    <a:pt x="109229" y="22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2776"/>
            <p:cNvSpPr/>
            <p:nvPr>
              <p:custDataLst>
                <p:tags r:id="rId73"/>
              </p:custDataLst>
            </p:nvPr>
          </p:nvSpPr>
          <p:spPr>
            <a:xfrm>
              <a:off x="6086475" y="2762250"/>
              <a:ext cx="38101" cy="161926"/>
            </a:xfrm>
            <a:custGeom>
              <a:avLst/>
              <a:gdLst/>
              <a:ahLst/>
              <a:cxnLst/>
              <a:rect l="0" t="0" r="0" b="0"/>
              <a:pathLst>
                <a:path w="38101" h="1619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3183"/>
                  </a:lnTo>
                  <a:lnTo>
                    <a:pt x="9350" y="55485"/>
                  </a:lnTo>
                  <a:lnTo>
                    <a:pt x="12296" y="78529"/>
                  </a:lnTo>
                  <a:lnTo>
                    <a:pt x="23711" y="121553"/>
                  </a:lnTo>
                  <a:lnTo>
                    <a:pt x="28673" y="150658"/>
                  </a:lnTo>
                  <a:lnTo>
                    <a:pt x="3810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2777"/>
            <p:cNvSpPr/>
            <p:nvPr>
              <p:custDataLst>
                <p:tags r:id="rId74"/>
              </p:custDataLst>
            </p:nvPr>
          </p:nvSpPr>
          <p:spPr>
            <a:xfrm>
              <a:off x="6000750" y="284797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40098" y="17992"/>
                  </a:lnTo>
                  <a:lnTo>
                    <a:pt x="80931" y="10849"/>
                  </a:lnTo>
                  <a:lnTo>
                    <a:pt x="117351" y="324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SMARTInkShape-Group449"/>
          <p:cNvGrpSpPr/>
          <p:nvPr/>
        </p:nvGrpSpPr>
        <p:grpSpPr>
          <a:xfrm>
            <a:off x="4601556" y="2706424"/>
            <a:ext cx="1075345" cy="486688"/>
            <a:chOff x="4601556" y="2706424"/>
            <a:chExt cx="1075345" cy="486688"/>
          </a:xfrm>
        </p:grpSpPr>
        <p:sp>
          <p:nvSpPr>
            <p:cNvPr id="507" name="SMARTInkShape-2778"/>
            <p:cNvSpPr/>
            <p:nvPr>
              <p:custDataLst>
                <p:tags r:id="rId63"/>
              </p:custDataLst>
            </p:nvPr>
          </p:nvSpPr>
          <p:spPr>
            <a:xfrm>
              <a:off x="5572125" y="29337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3183" y="11511"/>
                  </a:lnTo>
                  <a:lnTo>
                    <a:pt x="56413" y="687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779"/>
            <p:cNvSpPr/>
            <p:nvPr>
              <p:custDataLst>
                <p:tags r:id="rId64"/>
              </p:custDataLst>
            </p:nvPr>
          </p:nvSpPr>
          <p:spPr>
            <a:xfrm>
              <a:off x="5619901" y="2857500"/>
              <a:ext cx="47475" cy="200026"/>
            </a:xfrm>
            <a:custGeom>
              <a:avLst/>
              <a:gdLst/>
              <a:ahLst/>
              <a:cxnLst/>
              <a:rect l="0" t="0" r="0" b="0"/>
              <a:pathLst>
                <a:path w="47475" h="200026">
                  <a:moveTo>
                    <a:pt x="28424" y="0"/>
                  </a:moveTo>
                  <a:lnTo>
                    <a:pt x="28424" y="0"/>
                  </a:lnTo>
                  <a:lnTo>
                    <a:pt x="23368" y="5056"/>
                  </a:lnTo>
                  <a:lnTo>
                    <a:pt x="20885" y="10361"/>
                  </a:lnTo>
                  <a:lnTo>
                    <a:pt x="17918" y="55654"/>
                  </a:lnTo>
                  <a:lnTo>
                    <a:pt x="5652" y="101573"/>
                  </a:lnTo>
                  <a:lnTo>
                    <a:pt x="359" y="148386"/>
                  </a:lnTo>
                  <a:lnTo>
                    <a:pt x="0" y="173083"/>
                  </a:lnTo>
                  <a:lnTo>
                    <a:pt x="2067" y="179947"/>
                  </a:lnTo>
                  <a:lnTo>
                    <a:pt x="16265" y="197172"/>
                  </a:lnTo>
                  <a:lnTo>
                    <a:pt x="28232" y="199180"/>
                  </a:lnTo>
                  <a:lnTo>
                    <a:pt x="47474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780"/>
            <p:cNvSpPr/>
            <p:nvPr>
              <p:custDataLst>
                <p:tags r:id="rId65"/>
              </p:custDataLst>
            </p:nvPr>
          </p:nvSpPr>
          <p:spPr>
            <a:xfrm>
              <a:off x="5276850" y="2706424"/>
              <a:ext cx="209123" cy="486688"/>
            </a:xfrm>
            <a:custGeom>
              <a:avLst/>
              <a:gdLst/>
              <a:ahLst/>
              <a:cxnLst/>
              <a:rect l="0" t="0" r="0" b="0"/>
              <a:pathLst>
                <a:path w="209123" h="486688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3743"/>
                  </a:lnTo>
                  <a:lnTo>
                    <a:pt x="7604" y="82798"/>
                  </a:lnTo>
                  <a:lnTo>
                    <a:pt x="19298" y="116540"/>
                  </a:lnTo>
                  <a:lnTo>
                    <a:pt x="22390" y="121702"/>
                  </a:lnTo>
                  <a:lnTo>
                    <a:pt x="34294" y="130260"/>
                  </a:lnTo>
                  <a:lnTo>
                    <a:pt x="56023" y="138205"/>
                  </a:lnTo>
                  <a:lnTo>
                    <a:pt x="62748" y="139321"/>
                  </a:lnTo>
                  <a:lnTo>
                    <a:pt x="69349" y="137947"/>
                  </a:lnTo>
                  <a:lnTo>
                    <a:pt x="96477" y="124953"/>
                  </a:lnTo>
                  <a:lnTo>
                    <a:pt x="135618" y="82944"/>
                  </a:lnTo>
                  <a:lnTo>
                    <a:pt x="160550" y="39406"/>
                  </a:lnTo>
                  <a:lnTo>
                    <a:pt x="170812" y="18995"/>
                  </a:lnTo>
                  <a:lnTo>
                    <a:pt x="171024" y="19631"/>
                  </a:lnTo>
                  <a:lnTo>
                    <a:pt x="172382" y="26639"/>
                  </a:lnTo>
                  <a:lnTo>
                    <a:pt x="178964" y="47434"/>
                  </a:lnTo>
                  <a:lnTo>
                    <a:pt x="180578" y="87094"/>
                  </a:lnTo>
                  <a:lnTo>
                    <a:pt x="187443" y="129618"/>
                  </a:lnTo>
                  <a:lnTo>
                    <a:pt x="189897" y="167965"/>
                  </a:lnTo>
                  <a:lnTo>
                    <a:pt x="193143" y="210408"/>
                  </a:lnTo>
                  <a:lnTo>
                    <a:pt x="197986" y="256497"/>
                  </a:lnTo>
                  <a:lnTo>
                    <a:pt x="202243" y="295201"/>
                  </a:lnTo>
                  <a:lnTo>
                    <a:pt x="208107" y="342411"/>
                  </a:lnTo>
                  <a:lnTo>
                    <a:pt x="209122" y="382158"/>
                  </a:lnTo>
                  <a:lnTo>
                    <a:pt x="206671" y="428359"/>
                  </a:lnTo>
                  <a:lnTo>
                    <a:pt x="196350" y="456190"/>
                  </a:lnTo>
                  <a:lnTo>
                    <a:pt x="191225" y="465610"/>
                  </a:lnTo>
                  <a:lnTo>
                    <a:pt x="177064" y="478900"/>
                  </a:lnTo>
                  <a:lnTo>
                    <a:pt x="162303" y="486217"/>
                  </a:lnTo>
                  <a:lnTo>
                    <a:pt x="156885" y="486687"/>
                  </a:lnTo>
                  <a:lnTo>
                    <a:pt x="152215" y="485941"/>
                  </a:lnTo>
                  <a:lnTo>
                    <a:pt x="135530" y="474779"/>
                  </a:lnTo>
                  <a:lnTo>
                    <a:pt x="129027" y="463925"/>
                  </a:lnTo>
                  <a:lnTo>
                    <a:pt x="125367" y="440269"/>
                  </a:lnTo>
                  <a:lnTo>
                    <a:pt x="125569" y="422481"/>
                  </a:lnTo>
                  <a:lnTo>
                    <a:pt x="133350" y="408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781"/>
            <p:cNvSpPr/>
            <p:nvPr>
              <p:custDataLst>
                <p:tags r:id="rId66"/>
              </p:custDataLst>
            </p:nvPr>
          </p:nvSpPr>
          <p:spPr>
            <a:xfrm>
              <a:off x="5042762" y="287655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432" y="4469"/>
                  </a:lnTo>
                  <a:lnTo>
                    <a:pt x="0" y="2979"/>
                  </a:lnTo>
                  <a:lnTo>
                    <a:pt x="772" y="1986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782"/>
            <p:cNvSpPr/>
            <p:nvPr>
              <p:custDataLst>
                <p:tags r:id="rId67"/>
              </p:custDataLst>
            </p:nvPr>
          </p:nvSpPr>
          <p:spPr>
            <a:xfrm>
              <a:off x="4601556" y="2706424"/>
              <a:ext cx="322870" cy="265377"/>
            </a:xfrm>
            <a:custGeom>
              <a:avLst/>
              <a:gdLst/>
              <a:ahLst/>
              <a:cxnLst/>
              <a:rect l="0" t="0" r="0" b="0"/>
              <a:pathLst>
                <a:path w="322870" h="265377">
                  <a:moveTo>
                    <a:pt x="256194" y="8201"/>
                  </a:moveTo>
                  <a:lnTo>
                    <a:pt x="256194" y="8201"/>
                  </a:lnTo>
                  <a:lnTo>
                    <a:pt x="256194" y="0"/>
                  </a:lnTo>
                  <a:lnTo>
                    <a:pt x="255136" y="23663"/>
                  </a:lnTo>
                  <a:lnTo>
                    <a:pt x="242937" y="66133"/>
                  </a:lnTo>
                  <a:lnTo>
                    <a:pt x="224138" y="108035"/>
                  </a:lnTo>
                  <a:lnTo>
                    <a:pt x="200715" y="148883"/>
                  </a:lnTo>
                  <a:lnTo>
                    <a:pt x="165554" y="192767"/>
                  </a:lnTo>
                  <a:lnTo>
                    <a:pt x="124399" y="227591"/>
                  </a:lnTo>
                  <a:lnTo>
                    <a:pt x="117531" y="233836"/>
                  </a:lnTo>
                  <a:lnTo>
                    <a:pt x="108718" y="236941"/>
                  </a:lnTo>
                  <a:lnTo>
                    <a:pt x="87638" y="237569"/>
                  </a:lnTo>
                  <a:lnTo>
                    <a:pt x="57026" y="226916"/>
                  </a:lnTo>
                  <a:lnTo>
                    <a:pt x="37961" y="215409"/>
                  </a:lnTo>
                  <a:lnTo>
                    <a:pt x="29380" y="202952"/>
                  </a:lnTo>
                  <a:lnTo>
                    <a:pt x="15776" y="180911"/>
                  </a:lnTo>
                  <a:lnTo>
                    <a:pt x="3984" y="163796"/>
                  </a:lnTo>
                  <a:lnTo>
                    <a:pt x="1225" y="153555"/>
                  </a:lnTo>
                  <a:lnTo>
                    <a:pt x="0" y="138419"/>
                  </a:lnTo>
                  <a:lnTo>
                    <a:pt x="5100" y="123931"/>
                  </a:lnTo>
                  <a:lnTo>
                    <a:pt x="14422" y="111495"/>
                  </a:lnTo>
                  <a:lnTo>
                    <a:pt x="25620" y="102440"/>
                  </a:lnTo>
                  <a:lnTo>
                    <a:pt x="40475" y="97710"/>
                  </a:lnTo>
                  <a:lnTo>
                    <a:pt x="59778" y="96666"/>
                  </a:lnTo>
                  <a:lnTo>
                    <a:pt x="98278" y="102029"/>
                  </a:lnTo>
                  <a:lnTo>
                    <a:pt x="140805" y="116144"/>
                  </a:lnTo>
                  <a:lnTo>
                    <a:pt x="179779" y="144058"/>
                  </a:lnTo>
                  <a:lnTo>
                    <a:pt x="225779" y="177463"/>
                  </a:lnTo>
                  <a:lnTo>
                    <a:pt x="271350" y="217807"/>
                  </a:lnTo>
                  <a:lnTo>
                    <a:pt x="296268" y="240615"/>
                  </a:lnTo>
                  <a:lnTo>
                    <a:pt x="308873" y="257098"/>
                  </a:lnTo>
                  <a:lnTo>
                    <a:pt x="322869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5" name="SMARTInkShape-Group450"/>
          <p:cNvGrpSpPr/>
          <p:nvPr/>
        </p:nvGrpSpPr>
        <p:grpSpPr>
          <a:xfrm>
            <a:off x="3756197" y="2790825"/>
            <a:ext cx="244304" cy="152216"/>
            <a:chOff x="3756197" y="2790825"/>
            <a:chExt cx="244304" cy="152216"/>
          </a:xfrm>
        </p:grpSpPr>
        <p:sp>
          <p:nvSpPr>
            <p:cNvPr id="513" name="SMARTInkShape-2783"/>
            <p:cNvSpPr/>
            <p:nvPr>
              <p:custDataLst>
                <p:tags r:id="rId61"/>
              </p:custDataLst>
            </p:nvPr>
          </p:nvSpPr>
          <p:spPr>
            <a:xfrm>
              <a:off x="3756197" y="2914650"/>
              <a:ext cx="215729" cy="28391"/>
            </a:xfrm>
            <a:custGeom>
              <a:avLst/>
              <a:gdLst/>
              <a:ahLst/>
              <a:cxnLst/>
              <a:rect l="0" t="0" r="0" b="0"/>
              <a:pathLst>
                <a:path w="215729" h="28391">
                  <a:moveTo>
                    <a:pt x="34753" y="0"/>
                  </a:moveTo>
                  <a:lnTo>
                    <a:pt x="34753" y="0"/>
                  </a:lnTo>
                  <a:lnTo>
                    <a:pt x="24640" y="0"/>
                  </a:lnTo>
                  <a:lnTo>
                    <a:pt x="14031" y="5644"/>
                  </a:lnTo>
                  <a:lnTo>
                    <a:pt x="4376" y="14150"/>
                  </a:lnTo>
                  <a:lnTo>
                    <a:pt x="86" y="21459"/>
                  </a:lnTo>
                  <a:lnTo>
                    <a:pt x="0" y="23831"/>
                  </a:lnTo>
                  <a:lnTo>
                    <a:pt x="1001" y="25412"/>
                  </a:lnTo>
                  <a:lnTo>
                    <a:pt x="2727" y="26467"/>
                  </a:lnTo>
                  <a:lnTo>
                    <a:pt x="42503" y="28390"/>
                  </a:lnTo>
                  <a:lnTo>
                    <a:pt x="86953" y="21012"/>
                  </a:lnTo>
                  <a:lnTo>
                    <a:pt x="129025" y="14381"/>
                  </a:lnTo>
                  <a:lnTo>
                    <a:pt x="2157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2784"/>
            <p:cNvSpPr/>
            <p:nvPr>
              <p:custDataLst>
                <p:tags r:id="rId62"/>
              </p:custDataLst>
            </p:nvPr>
          </p:nvSpPr>
          <p:spPr>
            <a:xfrm>
              <a:off x="3771900" y="2790825"/>
              <a:ext cx="228601" cy="1"/>
            </a:xfrm>
            <a:custGeom>
              <a:avLst/>
              <a:gdLst/>
              <a:ahLst/>
              <a:cxnLst/>
              <a:rect l="0" t="0" r="0" b="0"/>
              <a:pathLst>
                <a:path w="228601" h="1">
                  <a:moveTo>
                    <a:pt x="0" y="0"/>
                  </a:moveTo>
                  <a:lnTo>
                    <a:pt x="0" y="0"/>
                  </a:lnTo>
                  <a:lnTo>
                    <a:pt x="44240" y="0"/>
                  </a:lnTo>
                  <a:lnTo>
                    <a:pt x="90113" y="0"/>
                  </a:lnTo>
                  <a:lnTo>
                    <a:pt x="127906" y="0"/>
                  </a:lnTo>
                  <a:lnTo>
                    <a:pt x="166074" y="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SMARTInkShape-Group451"/>
          <p:cNvGrpSpPr/>
          <p:nvPr/>
        </p:nvGrpSpPr>
        <p:grpSpPr>
          <a:xfrm>
            <a:off x="2228850" y="2160893"/>
            <a:ext cx="981076" cy="972833"/>
            <a:chOff x="2228850" y="2160893"/>
            <a:chExt cx="981076" cy="972833"/>
          </a:xfrm>
        </p:grpSpPr>
        <p:sp>
          <p:nvSpPr>
            <p:cNvPr id="516" name="SMARTInkShape-2785"/>
            <p:cNvSpPr/>
            <p:nvPr>
              <p:custDataLst>
                <p:tags r:id="rId51"/>
              </p:custDataLst>
            </p:nvPr>
          </p:nvSpPr>
          <p:spPr>
            <a:xfrm>
              <a:off x="2295578" y="2160893"/>
              <a:ext cx="152348" cy="284794"/>
            </a:xfrm>
            <a:custGeom>
              <a:avLst/>
              <a:gdLst/>
              <a:ahLst/>
              <a:cxnLst/>
              <a:rect l="0" t="0" r="0" b="0"/>
              <a:pathLst>
                <a:path w="152348" h="284794">
                  <a:moveTo>
                    <a:pt x="47572" y="106057"/>
                  </a:moveTo>
                  <a:lnTo>
                    <a:pt x="47572" y="106057"/>
                  </a:lnTo>
                  <a:lnTo>
                    <a:pt x="47572" y="79591"/>
                  </a:lnTo>
                  <a:lnTo>
                    <a:pt x="44750" y="117584"/>
                  </a:lnTo>
                  <a:lnTo>
                    <a:pt x="34314" y="159134"/>
                  </a:lnTo>
                  <a:lnTo>
                    <a:pt x="26463" y="205579"/>
                  </a:lnTo>
                  <a:lnTo>
                    <a:pt x="15565" y="237851"/>
                  </a:lnTo>
                  <a:lnTo>
                    <a:pt x="3032" y="267087"/>
                  </a:lnTo>
                  <a:lnTo>
                    <a:pt x="218" y="284793"/>
                  </a:lnTo>
                  <a:lnTo>
                    <a:pt x="0" y="248568"/>
                  </a:lnTo>
                  <a:lnTo>
                    <a:pt x="1021" y="205667"/>
                  </a:lnTo>
                  <a:lnTo>
                    <a:pt x="6498" y="161560"/>
                  </a:lnTo>
                  <a:lnTo>
                    <a:pt x="11707" y="117138"/>
                  </a:lnTo>
                  <a:lnTo>
                    <a:pt x="17557" y="77790"/>
                  </a:lnTo>
                  <a:lnTo>
                    <a:pt x="26317" y="33955"/>
                  </a:lnTo>
                  <a:lnTo>
                    <a:pt x="38239" y="5541"/>
                  </a:lnTo>
                  <a:lnTo>
                    <a:pt x="41350" y="946"/>
                  </a:lnTo>
                  <a:lnTo>
                    <a:pt x="45541" y="0"/>
                  </a:lnTo>
                  <a:lnTo>
                    <a:pt x="50451" y="1485"/>
                  </a:lnTo>
                  <a:lnTo>
                    <a:pt x="61552" y="9839"/>
                  </a:lnTo>
                  <a:lnTo>
                    <a:pt x="78643" y="32393"/>
                  </a:lnTo>
                  <a:lnTo>
                    <a:pt x="102921" y="77816"/>
                  </a:lnTo>
                  <a:lnTo>
                    <a:pt x="123117" y="117612"/>
                  </a:lnTo>
                  <a:lnTo>
                    <a:pt x="139561" y="161358"/>
                  </a:lnTo>
                  <a:lnTo>
                    <a:pt x="152347" y="182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2786"/>
            <p:cNvSpPr/>
            <p:nvPr>
              <p:custDataLst>
                <p:tags r:id="rId52"/>
              </p:custDataLst>
            </p:nvPr>
          </p:nvSpPr>
          <p:spPr>
            <a:xfrm>
              <a:off x="3028950" y="2867025"/>
              <a:ext cx="180976" cy="24107"/>
            </a:xfrm>
            <a:custGeom>
              <a:avLst/>
              <a:gdLst/>
              <a:ahLst/>
              <a:cxnLst/>
              <a:rect l="0" t="0" r="0" b="0"/>
              <a:pathLst>
                <a:path w="180976" h="24107">
                  <a:moveTo>
                    <a:pt x="0" y="19050"/>
                  </a:moveTo>
                  <a:lnTo>
                    <a:pt x="0" y="19050"/>
                  </a:lnTo>
                  <a:lnTo>
                    <a:pt x="10113" y="24106"/>
                  </a:lnTo>
                  <a:lnTo>
                    <a:pt x="23544" y="23767"/>
                  </a:lnTo>
                  <a:lnTo>
                    <a:pt x="69056" y="16642"/>
                  </a:lnTo>
                  <a:lnTo>
                    <a:pt x="104422" y="8812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2787"/>
            <p:cNvSpPr/>
            <p:nvPr>
              <p:custDataLst>
                <p:tags r:id="rId53"/>
              </p:custDataLst>
            </p:nvPr>
          </p:nvSpPr>
          <p:spPr>
            <a:xfrm>
              <a:off x="3058033" y="2754441"/>
              <a:ext cx="47118" cy="268258"/>
            </a:xfrm>
            <a:custGeom>
              <a:avLst/>
              <a:gdLst/>
              <a:ahLst/>
              <a:cxnLst/>
              <a:rect l="0" t="0" r="0" b="0"/>
              <a:pathLst>
                <a:path w="47118" h="268258">
                  <a:moveTo>
                    <a:pt x="18542" y="17334"/>
                  </a:moveTo>
                  <a:lnTo>
                    <a:pt x="18542" y="17334"/>
                  </a:lnTo>
                  <a:lnTo>
                    <a:pt x="18542" y="12278"/>
                  </a:lnTo>
                  <a:lnTo>
                    <a:pt x="21364" y="6973"/>
                  </a:lnTo>
                  <a:lnTo>
                    <a:pt x="26743" y="0"/>
                  </a:lnTo>
                  <a:lnTo>
                    <a:pt x="20354" y="19233"/>
                  </a:lnTo>
                  <a:lnTo>
                    <a:pt x="18900" y="58278"/>
                  </a:lnTo>
                  <a:lnTo>
                    <a:pt x="18648" y="96611"/>
                  </a:lnTo>
                  <a:lnTo>
                    <a:pt x="18574" y="134780"/>
                  </a:lnTo>
                  <a:lnTo>
                    <a:pt x="13495" y="172900"/>
                  </a:lnTo>
                  <a:lnTo>
                    <a:pt x="3355" y="210615"/>
                  </a:lnTo>
                  <a:lnTo>
                    <a:pt x="0" y="253774"/>
                  </a:lnTo>
                  <a:lnTo>
                    <a:pt x="1948" y="258569"/>
                  </a:lnTo>
                  <a:lnTo>
                    <a:pt x="9756" y="266719"/>
                  </a:lnTo>
                  <a:lnTo>
                    <a:pt x="13743" y="268257"/>
                  </a:lnTo>
                  <a:lnTo>
                    <a:pt x="17459" y="268225"/>
                  </a:lnTo>
                  <a:lnTo>
                    <a:pt x="20995" y="267144"/>
                  </a:lnTo>
                  <a:lnTo>
                    <a:pt x="27746" y="257478"/>
                  </a:lnTo>
                  <a:lnTo>
                    <a:pt x="47117" y="226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788"/>
            <p:cNvSpPr/>
            <p:nvPr>
              <p:custDataLst>
                <p:tags r:id="rId54"/>
              </p:custDataLst>
            </p:nvPr>
          </p:nvSpPr>
          <p:spPr>
            <a:xfrm>
              <a:off x="2952750" y="2601649"/>
              <a:ext cx="19051" cy="532077"/>
            </a:xfrm>
            <a:custGeom>
              <a:avLst/>
              <a:gdLst/>
              <a:ahLst/>
              <a:cxnLst/>
              <a:rect l="0" t="0" r="0" b="0"/>
              <a:pathLst>
                <a:path w="19051" h="532077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9050" y="4125"/>
                  </a:lnTo>
                  <a:lnTo>
                    <a:pt x="11511" y="44392"/>
                  </a:lnTo>
                  <a:lnTo>
                    <a:pt x="10114" y="86658"/>
                  </a:lnTo>
                  <a:lnTo>
                    <a:pt x="9786" y="118212"/>
                  </a:lnTo>
                  <a:lnTo>
                    <a:pt x="9641" y="153404"/>
                  </a:lnTo>
                  <a:lnTo>
                    <a:pt x="9560" y="193746"/>
                  </a:lnTo>
                  <a:lnTo>
                    <a:pt x="9540" y="226838"/>
                  </a:lnTo>
                  <a:lnTo>
                    <a:pt x="9532" y="262006"/>
                  </a:lnTo>
                  <a:lnTo>
                    <a:pt x="9527" y="299655"/>
                  </a:lnTo>
                  <a:lnTo>
                    <a:pt x="9526" y="334094"/>
                  </a:lnTo>
                  <a:lnTo>
                    <a:pt x="8467" y="379929"/>
                  </a:lnTo>
                  <a:lnTo>
                    <a:pt x="2979" y="417145"/>
                  </a:lnTo>
                  <a:lnTo>
                    <a:pt x="883" y="457571"/>
                  </a:lnTo>
                  <a:lnTo>
                    <a:pt x="116" y="498876"/>
                  </a:lnTo>
                  <a:lnTo>
                    <a:pt x="0" y="532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2789"/>
            <p:cNvSpPr/>
            <p:nvPr>
              <p:custDataLst>
                <p:tags r:id="rId55"/>
              </p:custDataLst>
            </p:nvPr>
          </p:nvSpPr>
          <p:spPr>
            <a:xfrm>
              <a:off x="2790825" y="2790825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0" y="0"/>
                  </a:moveTo>
                  <a:lnTo>
                    <a:pt x="0" y="0"/>
                  </a:lnTo>
                  <a:lnTo>
                    <a:pt x="1058" y="18363"/>
                  </a:lnTo>
                  <a:lnTo>
                    <a:pt x="15188" y="65334"/>
                  </a:lnTo>
                  <a:lnTo>
                    <a:pt x="18711" y="106608"/>
                  </a:lnTo>
                  <a:lnTo>
                    <a:pt x="190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2790"/>
            <p:cNvSpPr/>
            <p:nvPr>
              <p:custDataLst>
                <p:tags r:id="rId56"/>
              </p:custDataLst>
            </p:nvPr>
          </p:nvSpPr>
          <p:spPr>
            <a:xfrm>
              <a:off x="2690087" y="2819400"/>
              <a:ext cx="5489" cy="133351"/>
            </a:xfrm>
            <a:custGeom>
              <a:avLst/>
              <a:gdLst/>
              <a:ahLst/>
              <a:cxnLst/>
              <a:rect l="0" t="0" r="0" b="0"/>
              <a:pathLst>
                <a:path w="5489" h="133351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4430" y="6546"/>
                  </a:lnTo>
                  <a:lnTo>
                    <a:pt x="2666" y="7539"/>
                  </a:lnTo>
                  <a:lnTo>
                    <a:pt x="432" y="8201"/>
                  </a:lnTo>
                  <a:lnTo>
                    <a:pt x="0" y="10759"/>
                  </a:lnTo>
                  <a:lnTo>
                    <a:pt x="5212" y="54271"/>
                  </a:lnTo>
                  <a:lnTo>
                    <a:pt x="5452" y="96125"/>
                  </a:lnTo>
                  <a:lnTo>
                    <a:pt x="548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791"/>
            <p:cNvSpPr/>
            <p:nvPr>
              <p:custDataLst>
                <p:tags r:id="rId57"/>
              </p:custDataLst>
            </p:nvPr>
          </p:nvSpPr>
          <p:spPr>
            <a:xfrm>
              <a:off x="2667000" y="2886075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0" y="0"/>
                  </a:moveTo>
                  <a:lnTo>
                    <a:pt x="0" y="0"/>
                  </a:lnTo>
                  <a:lnTo>
                    <a:pt x="44658" y="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2792"/>
            <p:cNvSpPr/>
            <p:nvPr>
              <p:custDataLst>
                <p:tags r:id="rId58"/>
              </p:custDataLst>
            </p:nvPr>
          </p:nvSpPr>
          <p:spPr>
            <a:xfrm>
              <a:off x="2524125" y="28384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822" y="18214"/>
                  </a:lnTo>
                  <a:lnTo>
                    <a:pt x="5056" y="15318"/>
                  </a:lnTo>
                  <a:lnTo>
                    <a:pt x="13183" y="12099"/>
                  </a:lnTo>
                  <a:lnTo>
                    <a:pt x="29659" y="7466"/>
                  </a:lnTo>
                  <a:lnTo>
                    <a:pt x="42815" y="331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2793"/>
            <p:cNvSpPr/>
            <p:nvPr>
              <p:custDataLst>
                <p:tags r:id="rId59"/>
              </p:custDataLst>
            </p:nvPr>
          </p:nvSpPr>
          <p:spPr>
            <a:xfrm>
              <a:off x="2572143" y="2714625"/>
              <a:ext cx="47233" cy="253633"/>
            </a:xfrm>
            <a:custGeom>
              <a:avLst/>
              <a:gdLst/>
              <a:ahLst/>
              <a:cxnLst/>
              <a:rect l="0" t="0" r="0" b="0"/>
              <a:pathLst>
                <a:path w="47233" h="253633">
                  <a:moveTo>
                    <a:pt x="18657" y="0"/>
                  </a:moveTo>
                  <a:lnTo>
                    <a:pt x="18657" y="0"/>
                  </a:lnTo>
                  <a:lnTo>
                    <a:pt x="13601" y="5056"/>
                  </a:lnTo>
                  <a:lnTo>
                    <a:pt x="11118" y="13183"/>
                  </a:lnTo>
                  <a:lnTo>
                    <a:pt x="9307" y="58307"/>
                  </a:lnTo>
                  <a:lnTo>
                    <a:pt x="9167" y="100535"/>
                  </a:lnTo>
                  <a:lnTo>
                    <a:pt x="1598" y="144303"/>
                  </a:lnTo>
                  <a:lnTo>
                    <a:pt x="0" y="186314"/>
                  </a:lnTo>
                  <a:lnTo>
                    <a:pt x="688" y="232041"/>
                  </a:lnTo>
                  <a:lnTo>
                    <a:pt x="4674" y="244593"/>
                  </a:lnTo>
                  <a:lnTo>
                    <a:pt x="8276" y="248787"/>
                  </a:lnTo>
                  <a:lnTo>
                    <a:pt x="17924" y="253447"/>
                  </a:lnTo>
                  <a:lnTo>
                    <a:pt x="22402" y="253632"/>
                  </a:lnTo>
                  <a:lnTo>
                    <a:pt x="30199" y="251014"/>
                  </a:lnTo>
                  <a:lnTo>
                    <a:pt x="40539" y="243590"/>
                  </a:lnTo>
                  <a:lnTo>
                    <a:pt x="47232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794"/>
            <p:cNvSpPr/>
            <p:nvPr>
              <p:custDataLst>
                <p:tags r:id="rId60"/>
              </p:custDataLst>
            </p:nvPr>
          </p:nvSpPr>
          <p:spPr>
            <a:xfrm>
              <a:off x="2228850" y="2438400"/>
              <a:ext cx="189175" cy="688736"/>
            </a:xfrm>
            <a:custGeom>
              <a:avLst/>
              <a:gdLst/>
              <a:ahLst/>
              <a:cxnLst/>
              <a:rect l="0" t="0" r="0" b="0"/>
              <a:pathLst>
                <a:path w="189175" h="688736">
                  <a:moveTo>
                    <a:pt x="9525" y="0"/>
                  </a:moveTo>
                  <a:lnTo>
                    <a:pt x="9525" y="0"/>
                  </a:lnTo>
                  <a:lnTo>
                    <a:pt x="392" y="0"/>
                  </a:lnTo>
                  <a:lnTo>
                    <a:pt x="7" y="43873"/>
                  </a:lnTo>
                  <a:lnTo>
                    <a:pt x="1" y="90315"/>
                  </a:lnTo>
                  <a:lnTo>
                    <a:pt x="0" y="131888"/>
                  </a:lnTo>
                  <a:lnTo>
                    <a:pt x="0" y="173748"/>
                  </a:lnTo>
                  <a:lnTo>
                    <a:pt x="13258" y="220601"/>
                  </a:lnTo>
                  <a:lnTo>
                    <a:pt x="18964" y="242268"/>
                  </a:lnTo>
                  <a:lnTo>
                    <a:pt x="23598" y="249844"/>
                  </a:lnTo>
                  <a:lnTo>
                    <a:pt x="37213" y="260059"/>
                  </a:lnTo>
                  <a:lnTo>
                    <a:pt x="41742" y="261214"/>
                  </a:lnTo>
                  <a:lnTo>
                    <a:pt x="45820" y="260927"/>
                  </a:lnTo>
                  <a:lnTo>
                    <a:pt x="49596" y="259676"/>
                  </a:lnTo>
                  <a:lnTo>
                    <a:pt x="65025" y="247803"/>
                  </a:lnTo>
                  <a:lnTo>
                    <a:pt x="77945" y="230880"/>
                  </a:lnTo>
                  <a:lnTo>
                    <a:pt x="98299" y="185395"/>
                  </a:lnTo>
                  <a:lnTo>
                    <a:pt x="121823" y="139381"/>
                  </a:lnTo>
                  <a:lnTo>
                    <a:pt x="136129" y="96441"/>
                  </a:lnTo>
                  <a:lnTo>
                    <a:pt x="150484" y="51462"/>
                  </a:lnTo>
                  <a:lnTo>
                    <a:pt x="161262" y="4273"/>
                  </a:lnTo>
                  <a:lnTo>
                    <a:pt x="161483" y="2848"/>
                  </a:lnTo>
                  <a:lnTo>
                    <a:pt x="161899" y="43419"/>
                  </a:lnTo>
                  <a:lnTo>
                    <a:pt x="161921" y="84374"/>
                  </a:lnTo>
                  <a:lnTo>
                    <a:pt x="168470" y="130065"/>
                  </a:lnTo>
                  <a:lnTo>
                    <a:pt x="170567" y="167184"/>
                  </a:lnTo>
                  <a:lnTo>
                    <a:pt x="171276" y="214352"/>
                  </a:lnTo>
                  <a:lnTo>
                    <a:pt x="174220" y="252953"/>
                  </a:lnTo>
                  <a:lnTo>
                    <a:pt x="179641" y="294442"/>
                  </a:lnTo>
                  <a:lnTo>
                    <a:pt x="180580" y="338772"/>
                  </a:lnTo>
                  <a:lnTo>
                    <a:pt x="185914" y="376955"/>
                  </a:lnTo>
                  <a:lnTo>
                    <a:pt x="189141" y="423546"/>
                  </a:lnTo>
                  <a:lnTo>
                    <a:pt x="189174" y="466819"/>
                  </a:lnTo>
                  <a:lnTo>
                    <a:pt x="182263" y="514362"/>
                  </a:lnTo>
                  <a:lnTo>
                    <a:pt x="176300" y="553042"/>
                  </a:lnTo>
                  <a:lnTo>
                    <a:pt x="171350" y="592823"/>
                  </a:lnTo>
                  <a:lnTo>
                    <a:pt x="161278" y="636429"/>
                  </a:lnTo>
                  <a:lnTo>
                    <a:pt x="150357" y="674449"/>
                  </a:lnTo>
                  <a:lnTo>
                    <a:pt x="147863" y="678233"/>
                  </a:lnTo>
                  <a:lnTo>
                    <a:pt x="134240" y="688615"/>
                  </a:lnTo>
                  <a:lnTo>
                    <a:pt x="129710" y="688735"/>
                  </a:lnTo>
                  <a:lnTo>
                    <a:pt x="125632" y="686698"/>
                  </a:lnTo>
                  <a:lnTo>
                    <a:pt x="106425" y="663164"/>
                  </a:lnTo>
                  <a:lnTo>
                    <a:pt x="100217" y="646106"/>
                  </a:lnTo>
                  <a:lnTo>
                    <a:pt x="90416" y="601982"/>
                  </a:lnTo>
                  <a:lnTo>
                    <a:pt x="92396" y="591045"/>
                  </a:lnTo>
                  <a:lnTo>
                    <a:pt x="104775" y="552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SMARTInkShape-Group452"/>
          <p:cNvGrpSpPr/>
          <p:nvPr/>
        </p:nvGrpSpPr>
        <p:grpSpPr>
          <a:xfrm>
            <a:off x="2385287" y="495300"/>
            <a:ext cx="30004" cy="133351"/>
            <a:chOff x="2385287" y="495300"/>
            <a:chExt cx="30004" cy="133351"/>
          </a:xfrm>
        </p:grpSpPr>
        <p:sp>
          <p:nvSpPr>
            <p:cNvPr id="527" name="SMARTInkShape-2795"/>
            <p:cNvSpPr/>
            <p:nvPr>
              <p:custDataLst>
                <p:tags r:id="rId49"/>
              </p:custDataLst>
            </p:nvPr>
          </p:nvSpPr>
          <p:spPr>
            <a:xfrm>
              <a:off x="2385287" y="590550"/>
              <a:ext cx="15014" cy="38101"/>
            </a:xfrm>
            <a:custGeom>
              <a:avLst/>
              <a:gdLst/>
              <a:ahLst/>
              <a:cxnLst/>
              <a:rect l="0" t="0" r="0" b="0"/>
              <a:pathLst>
                <a:path w="15014" h="38101">
                  <a:moveTo>
                    <a:pt x="5488" y="0"/>
                  </a:moveTo>
                  <a:lnTo>
                    <a:pt x="5488" y="0"/>
                  </a:lnTo>
                  <a:lnTo>
                    <a:pt x="5488" y="26515"/>
                  </a:lnTo>
                  <a:lnTo>
                    <a:pt x="4430" y="30377"/>
                  </a:lnTo>
                  <a:lnTo>
                    <a:pt x="2666" y="32951"/>
                  </a:lnTo>
                  <a:lnTo>
                    <a:pt x="432" y="34667"/>
                  </a:lnTo>
                  <a:lnTo>
                    <a:pt x="0" y="35812"/>
                  </a:lnTo>
                  <a:lnTo>
                    <a:pt x="771" y="36574"/>
                  </a:lnTo>
                  <a:lnTo>
                    <a:pt x="1501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2796"/>
            <p:cNvSpPr/>
            <p:nvPr>
              <p:custDataLst>
                <p:tags r:id="rId50"/>
              </p:custDataLst>
            </p:nvPr>
          </p:nvSpPr>
          <p:spPr>
            <a:xfrm>
              <a:off x="2400300" y="495300"/>
              <a:ext cx="14991" cy="19051"/>
            </a:xfrm>
            <a:custGeom>
              <a:avLst/>
              <a:gdLst/>
              <a:ahLst/>
              <a:cxnLst/>
              <a:rect l="0" t="0" r="0" b="0"/>
              <a:pathLst>
                <a:path w="14991" h="19051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9409" y="5057"/>
                  </a:lnTo>
                  <a:lnTo>
                    <a:pt x="10506" y="6546"/>
                  </a:lnTo>
                  <a:lnTo>
                    <a:pt x="14547" y="8201"/>
                  </a:lnTo>
                  <a:lnTo>
                    <a:pt x="14990" y="970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SMARTInkShape-Group453"/>
          <p:cNvGrpSpPr/>
          <p:nvPr/>
        </p:nvGrpSpPr>
        <p:grpSpPr>
          <a:xfrm>
            <a:off x="280262" y="487099"/>
            <a:ext cx="393857" cy="274902"/>
            <a:chOff x="280262" y="487099"/>
            <a:chExt cx="393857" cy="274902"/>
          </a:xfrm>
        </p:grpSpPr>
        <p:sp>
          <p:nvSpPr>
            <p:cNvPr id="530" name="SMARTInkShape-2797"/>
            <p:cNvSpPr/>
            <p:nvPr>
              <p:custDataLst>
                <p:tags r:id="rId44"/>
              </p:custDataLst>
            </p:nvPr>
          </p:nvSpPr>
          <p:spPr>
            <a:xfrm>
              <a:off x="280262" y="561975"/>
              <a:ext cx="91214" cy="200026"/>
            </a:xfrm>
            <a:custGeom>
              <a:avLst/>
              <a:gdLst/>
              <a:ahLst/>
              <a:cxnLst/>
              <a:rect l="0" t="0" r="0" b="0"/>
              <a:pathLst>
                <a:path w="91214" h="200026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3175"/>
                  </a:lnTo>
                  <a:lnTo>
                    <a:pt x="4556" y="44829"/>
                  </a:lnTo>
                  <a:lnTo>
                    <a:pt x="6362" y="90660"/>
                  </a:lnTo>
                  <a:lnTo>
                    <a:pt x="18635" y="127936"/>
                  </a:lnTo>
                  <a:lnTo>
                    <a:pt x="35136" y="157499"/>
                  </a:lnTo>
                  <a:lnTo>
                    <a:pt x="53431" y="176841"/>
                  </a:lnTo>
                  <a:lnTo>
                    <a:pt x="91213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2798"/>
            <p:cNvSpPr/>
            <p:nvPr>
              <p:custDataLst>
                <p:tags r:id="rId45"/>
              </p:custDataLst>
            </p:nvPr>
          </p:nvSpPr>
          <p:spPr>
            <a:xfrm>
              <a:off x="581025" y="487099"/>
              <a:ext cx="93094" cy="208227"/>
            </a:xfrm>
            <a:custGeom>
              <a:avLst/>
              <a:gdLst/>
              <a:ahLst/>
              <a:cxnLst/>
              <a:rect l="0" t="0" r="0" b="0"/>
              <a:pathLst>
                <a:path w="93094" h="208227">
                  <a:moveTo>
                    <a:pt x="0" y="8201"/>
                  </a:moveTo>
                  <a:lnTo>
                    <a:pt x="0" y="8201"/>
                  </a:lnTo>
                  <a:lnTo>
                    <a:pt x="5056" y="3144"/>
                  </a:lnTo>
                  <a:lnTo>
                    <a:pt x="13183" y="662"/>
                  </a:lnTo>
                  <a:lnTo>
                    <a:pt x="18314" y="0"/>
                  </a:lnTo>
                  <a:lnTo>
                    <a:pt x="35648" y="4125"/>
                  </a:lnTo>
                  <a:lnTo>
                    <a:pt x="76233" y="37503"/>
                  </a:lnTo>
                  <a:lnTo>
                    <a:pt x="87969" y="63920"/>
                  </a:lnTo>
                  <a:lnTo>
                    <a:pt x="93093" y="98558"/>
                  </a:lnTo>
                  <a:lnTo>
                    <a:pt x="89554" y="125520"/>
                  </a:lnTo>
                  <a:lnTo>
                    <a:pt x="81803" y="151971"/>
                  </a:lnTo>
                  <a:lnTo>
                    <a:pt x="3810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2799"/>
            <p:cNvSpPr/>
            <p:nvPr>
              <p:custDataLst>
                <p:tags r:id="rId46"/>
              </p:custDataLst>
            </p:nvPr>
          </p:nvSpPr>
          <p:spPr>
            <a:xfrm>
              <a:off x="438150" y="552450"/>
              <a:ext cx="95251" cy="122792"/>
            </a:xfrm>
            <a:custGeom>
              <a:avLst/>
              <a:gdLst/>
              <a:ahLst/>
              <a:cxnLst/>
              <a:rect l="0" t="0" r="0" b="0"/>
              <a:pathLst>
                <a:path w="95251" h="122792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5056" y="14974"/>
                  </a:lnTo>
                  <a:lnTo>
                    <a:pt x="32056" y="61005"/>
                  </a:lnTo>
                  <a:lnTo>
                    <a:pt x="56982" y="106150"/>
                  </a:lnTo>
                  <a:lnTo>
                    <a:pt x="63425" y="115970"/>
                  </a:lnTo>
                  <a:lnTo>
                    <a:pt x="74309" y="122791"/>
                  </a:lnTo>
                  <a:lnTo>
                    <a:pt x="78182" y="117721"/>
                  </a:lnTo>
                  <a:lnTo>
                    <a:pt x="89291" y="92163"/>
                  </a:lnTo>
                  <a:lnTo>
                    <a:pt x="89780" y="74828"/>
                  </a:lnTo>
                  <a:lnTo>
                    <a:pt x="88585" y="5654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2800"/>
            <p:cNvSpPr/>
            <p:nvPr>
              <p:custDataLst>
                <p:tags r:id="rId47"/>
              </p:custDataLst>
            </p:nvPr>
          </p:nvSpPr>
          <p:spPr>
            <a:xfrm>
              <a:off x="370417" y="490243"/>
              <a:ext cx="1059" cy="14583"/>
            </a:xfrm>
            <a:custGeom>
              <a:avLst/>
              <a:gdLst/>
              <a:ahLst/>
              <a:cxnLst/>
              <a:rect l="0" t="0" r="0" b="0"/>
              <a:pathLst>
                <a:path w="1059" h="14583">
                  <a:moveTo>
                    <a:pt x="1058" y="5057"/>
                  </a:moveTo>
                  <a:lnTo>
                    <a:pt x="1058" y="5057"/>
                  </a:lnTo>
                  <a:lnTo>
                    <a:pt x="1058" y="0"/>
                  </a:lnTo>
                  <a:lnTo>
                    <a:pt x="0" y="628"/>
                  </a:lnTo>
                  <a:lnTo>
                    <a:pt x="1058" y="14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2801"/>
            <p:cNvSpPr/>
            <p:nvPr>
              <p:custDataLst>
                <p:tags r:id="rId48"/>
              </p:custDataLst>
            </p:nvPr>
          </p:nvSpPr>
          <p:spPr>
            <a:xfrm>
              <a:off x="381000" y="604374"/>
              <a:ext cx="47626" cy="129052"/>
            </a:xfrm>
            <a:custGeom>
              <a:avLst/>
              <a:gdLst/>
              <a:ahLst/>
              <a:cxnLst/>
              <a:rect l="0" t="0" r="0" b="0"/>
              <a:pathLst>
                <a:path w="47626" h="129052">
                  <a:moveTo>
                    <a:pt x="0" y="14751"/>
                  </a:moveTo>
                  <a:lnTo>
                    <a:pt x="0" y="14751"/>
                  </a:lnTo>
                  <a:lnTo>
                    <a:pt x="0" y="9694"/>
                  </a:lnTo>
                  <a:lnTo>
                    <a:pt x="1058" y="8205"/>
                  </a:lnTo>
                  <a:lnTo>
                    <a:pt x="2822" y="7212"/>
                  </a:lnTo>
                  <a:lnTo>
                    <a:pt x="5056" y="6550"/>
                  </a:lnTo>
                  <a:lnTo>
                    <a:pt x="6546" y="5050"/>
                  </a:lnTo>
                  <a:lnTo>
                    <a:pt x="8201" y="562"/>
                  </a:lnTo>
                  <a:lnTo>
                    <a:pt x="9701" y="0"/>
                  </a:lnTo>
                  <a:lnTo>
                    <a:pt x="11759" y="683"/>
                  </a:lnTo>
                  <a:lnTo>
                    <a:pt x="14189" y="2198"/>
                  </a:lnTo>
                  <a:lnTo>
                    <a:pt x="15809" y="5324"/>
                  </a:lnTo>
                  <a:lnTo>
                    <a:pt x="29222" y="46526"/>
                  </a:lnTo>
                  <a:lnTo>
                    <a:pt x="41403" y="87115"/>
                  </a:lnTo>
                  <a:lnTo>
                    <a:pt x="47625" y="12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4" name="SMARTInkShape-Group454"/>
          <p:cNvGrpSpPr/>
          <p:nvPr/>
        </p:nvGrpSpPr>
        <p:grpSpPr>
          <a:xfrm>
            <a:off x="1023147" y="311020"/>
            <a:ext cx="1262854" cy="564889"/>
            <a:chOff x="1023147" y="311020"/>
            <a:chExt cx="1262854" cy="564889"/>
          </a:xfrm>
        </p:grpSpPr>
        <p:sp>
          <p:nvSpPr>
            <p:cNvPr id="536" name="SMARTInkShape-2802"/>
            <p:cNvSpPr/>
            <p:nvPr>
              <p:custDataLst>
                <p:tags r:id="rId36"/>
              </p:custDataLst>
            </p:nvPr>
          </p:nvSpPr>
          <p:spPr>
            <a:xfrm>
              <a:off x="1023147" y="809625"/>
              <a:ext cx="1005679" cy="66284"/>
            </a:xfrm>
            <a:custGeom>
              <a:avLst/>
              <a:gdLst/>
              <a:ahLst/>
              <a:cxnLst/>
              <a:rect l="0" t="0" r="0" b="0"/>
              <a:pathLst>
                <a:path w="1005679" h="66284">
                  <a:moveTo>
                    <a:pt x="24603" y="57150"/>
                  </a:moveTo>
                  <a:lnTo>
                    <a:pt x="24603" y="57150"/>
                  </a:lnTo>
                  <a:lnTo>
                    <a:pt x="0" y="65351"/>
                  </a:lnTo>
                  <a:lnTo>
                    <a:pt x="17431" y="66283"/>
                  </a:lnTo>
                  <a:lnTo>
                    <a:pt x="59520" y="61502"/>
                  </a:lnTo>
                  <a:lnTo>
                    <a:pt x="96919" y="56262"/>
                  </a:lnTo>
                  <a:lnTo>
                    <a:pt x="136118" y="50405"/>
                  </a:lnTo>
                  <a:lnTo>
                    <a:pt x="171179" y="44275"/>
                  </a:lnTo>
                  <a:lnTo>
                    <a:pt x="207223" y="38022"/>
                  </a:lnTo>
                  <a:lnTo>
                    <a:pt x="245467" y="31715"/>
                  </a:lnTo>
                  <a:lnTo>
                    <a:pt x="287159" y="25385"/>
                  </a:lnTo>
                  <a:lnTo>
                    <a:pt x="330384" y="21865"/>
                  </a:lnTo>
                  <a:lnTo>
                    <a:pt x="375347" y="19243"/>
                  </a:lnTo>
                  <a:lnTo>
                    <a:pt x="399191" y="17062"/>
                  </a:lnTo>
                  <a:lnTo>
                    <a:pt x="423553" y="14550"/>
                  </a:lnTo>
                  <a:lnTo>
                    <a:pt x="448262" y="12875"/>
                  </a:lnTo>
                  <a:lnTo>
                    <a:pt x="473200" y="11758"/>
                  </a:lnTo>
                  <a:lnTo>
                    <a:pt x="498293" y="11014"/>
                  </a:lnTo>
                  <a:lnTo>
                    <a:pt x="523488" y="9459"/>
                  </a:lnTo>
                  <a:lnTo>
                    <a:pt x="548751" y="7364"/>
                  </a:lnTo>
                  <a:lnTo>
                    <a:pt x="574060" y="4910"/>
                  </a:lnTo>
                  <a:lnTo>
                    <a:pt x="599399" y="3273"/>
                  </a:lnTo>
                  <a:lnTo>
                    <a:pt x="624759" y="2182"/>
                  </a:lnTo>
                  <a:lnTo>
                    <a:pt x="650132" y="1455"/>
                  </a:lnTo>
                  <a:lnTo>
                    <a:pt x="675514" y="970"/>
                  </a:lnTo>
                  <a:lnTo>
                    <a:pt x="700902" y="646"/>
                  </a:lnTo>
                  <a:lnTo>
                    <a:pt x="726294" y="431"/>
                  </a:lnTo>
                  <a:lnTo>
                    <a:pt x="751689" y="287"/>
                  </a:lnTo>
                  <a:lnTo>
                    <a:pt x="777085" y="192"/>
                  </a:lnTo>
                  <a:lnTo>
                    <a:pt x="802483" y="128"/>
                  </a:lnTo>
                  <a:lnTo>
                    <a:pt x="847636" y="57"/>
                  </a:lnTo>
                  <a:lnTo>
                    <a:pt x="888870" y="25"/>
                  </a:lnTo>
                  <a:lnTo>
                    <a:pt x="928364" y="11"/>
                  </a:lnTo>
                  <a:lnTo>
                    <a:pt x="10056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2803"/>
            <p:cNvSpPr/>
            <p:nvPr>
              <p:custDataLst>
                <p:tags r:id="rId37"/>
              </p:custDataLst>
            </p:nvPr>
          </p:nvSpPr>
          <p:spPr>
            <a:xfrm>
              <a:off x="1061312" y="771525"/>
              <a:ext cx="1100864" cy="38101"/>
            </a:xfrm>
            <a:custGeom>
              <a:avLst/>
              <a:gdLst/>
              <a:ahLst/>
              <a:cxnLst/>
              <a:rect l="0" t="0" r="0" b="0"/>
              <a:pathLst>
                <a:path w="1100864" h="38101">
                  <a:moveTo>
                    <a:pt x="5488" y="38100"/>
                  </a:moveTo>
                  <a:lnTo>
                    <a:pt x="5488" y="38100"/>
                  </a:lnTo>
                  <a:lnTo>
                    <a:pt x="0" y="38100"/>
                  </a:lnTo>
                  <a:lnTo>
                    <a:pt x="34895" y="33044"/>
                  </a:lnTo>
                  <a:lnTo>
                    <a:pt x="70063" y="27739"/>
                  </a:lnTo>
                  <a:lnTo>
                    <a:pt x="107213" y="22912"/>
                  </a:lnTo>
                  <a:lnTo>
                    <a:pt x="154045" y="20194"/>
                  </a:lnTo>
                  <a:lnTo>
                    <a:pt x="188988" y="19559"/>
                  </a:lnTo>
                  <a:lnTo>
                    <a:pt x="225685" y="16454"/>
                  </a:lnTo>
                  <a:lnTo>
                    <a:pt x="263162" y="12604"/>
                  </a:lnTo>
                  <a:lnTo>
                    <a:pt x="300985" y="10894"/>
                  </a:lnTo>
                  <a:lnTo>
                    <a:pt x="341784" y="10133"/>
                  </a:lnTo>
                  <a:lnTo>
                    <a:pt x="384611" y="8737"/>
                  </a:lnTo>
                  <a:lnTo>
                    <a:pt x="428340" y="4589"/>
                  </a:lnTo>
                  <a:lnTo>
                    <a:pt x="452489" y="3059"/>
                  </a:lnTo>
                  <a:lnTo>
                    <a:pt x="478114" y="2039"/>
                  </a:lnTo>
                  <a:lnTo>
                    <a:pt x="504722" y="1360"/>
                  </a:lnTo>
                  <a:lnTo>
                    <a:pt x="530927" y="906"/>
                  </a:lnTo>
                  <a:lnTo>
                    <a:pt x="556864" y="604"/>
                  </a:lnTo>
                  <a:lnTo>
                    <a:pt x="582622" y="403"/>
                  </a:lnTo>
                  <a:lnTo>
                    <a:pt x="608261" y="269"/>
                  </a:lnTo>
                  <a:lnTo>
                    <a:pt x="633820" y="179"/>
                  </a:lnTo>
                  <a:lnTo>
                    <a:pt x="659326" y="119"/>
                  </a:lnTo>
                  <a:lnTo>
                    <a:pt x="684797" y="80"/>
                  </a:lnTo>
                  <a:lnTo>
                    <a:pt x="710244" y="53"/>
                  </a:lnTo>
                  <a:lnTo>
                    <a:pt x="735675" y="35"/>
                  </a:lnTo>
                  <a:lnTo>
                    <a:pt x="761096" y="23"/>
                  </a:lnTo>
                  <a:lnTo>
                    <a:pt x="786510" y="16"/>
                  </a:lnTo>
                  <a:lnTo>
                    <a:pt x="811919" y="10"/>
                  </a:lnTo>
                  <a:lnTo>
                    <a:pt x="836267" y="7"/>
                  </a:lnTo>
                  <a:lnTo>
                    <a:pt x="883076" y="3"/>
                  </a:lnTo>
                  <a:lnTo>
                    <a:pt x="925752" y="1"/>
                  </a:lnTo>
                  <a:lnTo>
                    <a:pt x="964828" y="1"/>
                  </a:lnTo>
                  <a:lnTo>
                    <a:pt x="999834" y="0"/>
                  </a:lnTo>
                  <a:lnTo>
                    <a:pt x="1033031" y="0"/>
                  </a:lnTo>
                  <a:lnTo>
                    <a:pt x="11008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2804"/>
            <p:cNvSpPr/>
            <p:nvPr>
              <p:custDataLst>
                <p:tags r:id="rId38"/>
              </p:custDataLst>
            </p:nvPr>
          </p:nvSpPr>
          <p:spPr>
            <a:xfrm>
              <a:off x="2133600" y="4953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5665" y="0"/>
                  </a:lnTo>
                  <a:lnTo>
                    <a:pt x="85144" y="0"/>
                  </a:lnTo>
                  <a:lnTo>
                    <a:pt x="126298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2805"/>
            <p:cNvSpPr/>
            <p:nvPr>
              <p:custDataLst>
                <p:tags r:id="rId39"/>
              </p:custDataLst>
            </p:nvPr>
          </p:nvSpPr>
          <p:spPr>
            <a:xfrm>
              <a:off x="2134927" y="311020"/>
              <a:ext cx="93924" cy="359512"/>
            </a:xfrm>
            <a:custGeom>
              <a:avLst/>
              <a:gdLst/>
              <a:ahLst/>
              <a:cxnLst/>
              <a:rect l="0" t="0" r="0" b="0"/>
              <a:pathLst>
                <a:path w="93924" h="359512">
                  <a:moveTo>
                    <a:pt x="36773" y="117605"/>
                  </a:moveTo>
                  <a:lnTo>
                    <a:pt x="36773" y="117605"/>
                  </a:lnTo>
                  <a:lnTo>
                    <a:pt x="36773" y="112548"/>
                  </a:lnTo>
                  <a:lnTo>
                    <a:pt x="33951" y="107244"/>
                  </a:lnTo>
                  <a:lnTo>
                    <a:pt x="31717" y="104348"/>
                  </a:lnTo>
                  <a:lnTo>
                    <a:pt x="30227" y="104533"/>
                  </a:lnTo>
                  <a:lnTo>
                    <a:pt x="29234" y="106774"/>
                  </a:lnTo>
                  <a:lnTo>
                    <a:pt x="19883" y="150560"/>
                  </a:lnTo>
                  <a:lnTo>
                    <a:pt x="15541" y="179933"/>
                  </a:lnTo>
                  <a:lnTo>
                    <a:pt x="10374" y="210509"/>
                  </a:lnTo>
                  <a:lnTo>
                    <a:pt x="8628" y="253079"/>
                  </a:lnTo>
                  <a:lnTo>
                    <a:pt x="8283" y="296020"/>
                  </a:lnTo>
                  <a:lnTo>
                    <a:pt x="5393" y="336174"/>
                  </a:lnTo>
                  <a:lnTo>
                    <a:pt x="0" y="359511"/>
                  </a:lnTo>
                  <a:lnTo>
                    <a:pt x="6387" y="320231"/>
                  </a:lnTo>
                  <a:lnTo>
                    <a:pt x="7661" y="274656"/>
                  </a:lnTo>
                  <a:lnTo>
                    <a:pt x="10861" y="229403"/>
                  </a:lnTo>
                  <a:lnTo>
                    <a:pt x="15690" y="193063"/>
                  </a:lnTo>
                  <a:lnTo>
                    <a:pt x="22378" y="147915"/>
                  </a:lnTo>
                  <a:lnTo>
                    <a:pt x="27345" y="108423"/>
                  </a:lnTo>
                  <a:lnTo>
                    <a:pt x="40379" y="65557"/>
                  </a:lnTo>
                  <a:lnTo>
                    <a:pt x="53057" y="19878"/>
                  </a:lnTo>
                  <a:lnTo>
                    <a:pt x="55277" y="1522"/>
                  </a:lnTo>
                  <a:lnTo>
                    <a:pt x="56517" y="0"/>
                  </a:lnTo>
                  <a:lnTo>
                    <a:pt x="58402" y="43"/>
                  </a:lnTo>
                  <a:lnTo>
                    <a:pt x="60717" y="1130"/>
                  </a:lnTo>
                  <a:lnTo>
                    <a:pt x="69032" y="12774"/>
                  </a:lnTo>
                  <a:lnTo>
                    <a:pt x="74104" y="56894"/>
                  </a:lnTo>
                  <a:lnTo>
                    <a:pt x="81318" y="101457"/>
                  </a:lnTo>
                  <a:lnTo>
                    <a:pt x="83485" y="141513"/>
                  </a:lnTo>
                  <a:lnTo>
                    <a:pt x="84127" y="181721"/>
                  </a:lnTo>
                  <a:lnTo>
                    <a:pt x="84318" y="224562"/>
                  </a:lnTo>
                  <a:lnTo>
                    <a:pt x="85432" y="256187"/>
                  </a:lnTo>
                  <a:lnTo>
                    <a:pt x="93923" y="279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2806"/>
            <p:cNvSpPr/>
            <p:nvPr>
              <p:custDataLst>
                <p:tags r:id="rId40"/>
              </p:custDataLst>
            </p:nvPr>
          </p:nvSpPr>
          <p:spPr>
            <a:xfrm>
              <a:off x="1762517" y="357475"/>
              <a:ext cx="237734" cy="296246"/>
            </a:xfrm>
            <a:custGeom>
              <a:avLst/>
              <a:gdLst/>
              <a:ahLst/>
              <a:cxnLst/>
              <a:rect l="0" t="0" r="0" b="0"/>
              <a:pathLst>
                <a:path w="237734" h="296246">
                  <a:moveTo>
                    <a:pt x="9133" y="90200"/>
                  </a:moveTo>
                  <a:lnTo>
                    <a:pt x="9133" y="90200"/>
                  </a:lnTo>
                  <a:lnTo>
                    <a:pt x="9133" y="128326"/>
                  </a:lnTo>
                  <a:lnTo>
                    <a:pt x="9133" y="166408"/>
                  </a:lnTo>
                  <a:lnTo>
                    <a:pt x="9133" y="207324"/>
                  </a:lnTo>
                  <a:lnTo>
                    <a:pt x="9133" y="250140"/>
                  </a:lnTo>
                  <a:lnTo>
                    <a:pt x="9133" y="296080"/>
                  </a:lnTo>
                  <a:lnTo>
                    <a:pt x="8075" y="296245"/>
                  </a:lnTo>
                  <a:lnTo>
                    <a:pt x="4077" y="293606"/>
                  </a:lnTo>
                  <a:lnTo>
                    <a:pt x="1594" y="283261"/>
                  </a:lnTo>
                  <a:lnTo>
                    <a:pt x="0" y="240636"/>
                  </a:lnTo>
                  <a:lnTo>
                    <a:pt x="744" y="194352"/>
                  </a:lnTo>
                  <a:lnTo>
                    <a:pt x="7235" y="150576"/>
                  </a:lnTo>
                  <a:lnTo>
                    <a:pt x="12876" y="115975"/>
                  </a:lnTo>
                  <a:lnTo>
                    <a:pt x="18574" y="71381"/>
                  </a:lnTo>
                  <a:lnTo>
                    <a:pt x="28258" y="29229"/>
                  </a:lnTo>
                  <a:lnTo>
                    <a:pt x="32802" y="21474"/>
                  </a:lnTo>
                  <a:lnTo>
                    <a:pt x="34438" y="20041"/>
                  </a:lnTo>
                  <a:lnTo>
                    <a:pt x="35528" y="20144"/>
                  </a:lnTo>
                  <a:lnTo>
                    <a:pt x="42334" y="32970"/>
                  </a:lnTo>
                  <a:lnTo>
                    <a:pt x="53870" y="75524"/>
                  </a:lnTo>
                  <a:lnTo>
                    <a:pt x="69496" y="114504"/>
                  </a:lnTo>
                  <a:lnTo>
                    <a:pt x="78647" y="124991"/>
                  </a:lnTo>
                  <a:lnTo>
                    <a:pt x="84051" y="129269"/>
                  </a:lnTo>
                  <a:lnTo>
                    <a:pt x="90828" y="131062"/>
                  </a:lnTo>
                  <a:lnTo>
                    <a:pt x="106825" y="130233"/>
                  </a:lnTo>
                  <a:lnTo>
                    <a:pt x="121696" y="120693"/>
                  </a:lnTo>
                  <a:lnTo>
                    <a:pt x="134303" y="105869"/>
                  </a:lnTo>
                  <a:lnTo>
                    <a:pt x="160035" y="59407"/>
                  </a:lnTo>
                  <a:lnTo>
                    <a:pt x="180845" y="38625"/>
                  </a:lnTo>
                  <a:lnTo>
                    <a:pt x="198431" y="12161"/>
                  </a:lnTo>
                  <a:lnTo>
                    <a:pt x="202006" y="9599"/>
                  </a:lnTo>
                  <a:lnTo>
                    <a:pt x="205980" y="3930"/>
                  </a:lnTo>
                  <a:lnTo>
                    <a:pt x="207039" y="937"/>
                  </a:lnTo>
                  <a:lnTo>
                    <a:pt x="208804" y="0"/>
                  </a:lnTo>
                  <a:lnTo>
                    <a:pt x="211038" y="433"/>
                  </a:lnTo>
                  <a:lnTo>
                    <a:pt x="213587" y="1780"/>
                  </a:lnTo>
                  <a:lnTo>
                    <a:pt x="216418" y="11744"/>
                  </a:lnTo>
                  <a:lnTo>
                    <a:pt x="224931" y="54116"/>
                  </a:lnTo>
                  <a:lnTo>
                    <a:pt x="227561" y="100750"/>
                  </a:lnTo>
                  <a:lnTo>
                    <a:pt x="228080" y="140615"/>
                  </a:lnTo>
                  <a:lnTo>
                    <a:pt x="228183" y="184080"/>
                  </a:lnTo>
                  <a:lnTo>
                    <a:pt x="231025" y="227787"/>
                  </a:lnTo>
                  <a:lnTo>
                    <a:pt x="237733" y="26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2807"/>
            <p:cNvSpPr/>
            <p:nvPr>
              <p:custDataLst>
                <p:tags r:id="rId41"/>
              </p:custDataLst>
            </p:nvPr>
          </p:nvSpPr>
          <p:spPr>
            <a:xfrm>
              <a:off x="1400175" y="409691"/>
              <a:ext cx="218782" cy="288536"/>
            </a:xfrm>
            <a:custGeom>
              <a:avLst/>
              <a:gdLst/>
              <a:ahLst/>
              <a:cxnLst/>
              <a:rect l="0" t="0" r="0" b="0"/>
              <a:pathLst>
                <a:path w="218782" h="288536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5057" y="10031"/>
                  </a:lnTo>
                  <a:lnTo>
                    <a:pt x="9701" y="47593"/>
                  </a:lnTo>
                  <a:lnTo>
                    <a:pt x="15810" y="84458"/>
                  </a:lnTo>
                  <a:lnTo>
                    <a:pt x="19148" y="126308"/>
                  </a:lnTo>
                  <a:lnTo>
                    <a:pt x="26399" y="172788"/>
                  </a:lnTo>
                  <a:lnTo>
                    <a:pt x="30753" y="209865"/>
                  </a:lnTo>
                  <a:lnTo>
                    <a:pt x="36649" y="250206"/>
                  </a:lnTo>
                  <a:lnTo>
                    <a:pt x="42726" y="271844"/>
                  </a:lnTo>
                  <a:lnTo>
                    <a:pt x="51230" y="286605"/>
                  </a:lnTo>
                  <a:lnTo>
                    <a:pt x="54262" y="288398"/>
                  </a:lnTo>
                  <a:lnTo>
                    <a:pt x="57341" y="288535"/>
                  </a:lnTo>
                  <a:lnTo>
                    <a:pt x="60452" y="287568"/>
                  </a:lnTo>
                  <a:lnTo>
                    <a:pt x="66732" y="278027"/>
                  </a:lnTo>
                  <a:lnTo>
                    <a:pt x="71992" y="261086"/>
                  </a:lnTo>
                  <a:lnTo>
                    <a:pt x="76012" y="223915"/>
                  </a:lnTo>
                  <a:lnTo>
                    <a:pt x="84493" y="192911"/>
                  </a:lnTo>
                  <a:lnTo>
                    <a:pt x="101686" y="166323"/>
                  </a:lnTo>
                  <a:lnTo>
                    <a:pt x="103774" y="165877"/>
                  </a:lnTo>
                  <a:lnTo>
                    <a:pt x="106224" y="166637"/>
                  </a:lnTo>
                  <a:lnTo>
                    <a:pt x="108916" y="168203"/>
                  </a:lnTo>
                  <a:lnTo>
                    <a:pt x="120841" y="185924"/>
                  </a:lnTo>
                  <a:lnTo>
                    <a:pt x="147603" y="233311"/>
                  </a:lnTo>
                  <a:lnTo>
                    <a:pt x="152385" y="243329"/>
                  </a:lnTo>
                  <a:lnTo>
                    <a:pt x="165919" y="258753"/>
                  </a:lnTo>
                  <a:lnTo>
                    <a:pt x="173578" y="263104"/>
                  </a:lnTo>
                  <a:lnTo>
                    <a:pt x="177102" y="262147"/>
                  </a:lnTo>
                  <a:lnTo>
                    <a:pt x="183840" y="255440"/>
                  </a:lnTo>
                  <a:lnTo>
                    <a:pt x="199984" y="214669"/>
                  </a:lnTo>
                  <a:lnTo>
                    <a:pt x="209349" y="167986"/>
                  </a:lnTo>
                  <a:lnTo>
                    <a:pt x="216840" y="122420"/>
                  </a:lnTo>
                  <a:lnTo>
                    <a:pt x="218781" y="75248"/>
                  </a:lnTo>
                  <a:lnTo>
                    <a:pt x="217929" y="55610"/>
                  </a:lnTo>
                  <a:lnTo>
                    <a:pt x="209550" y="37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2808"/>
            <p:cNvSpPr/>
            <p:nvPr>
              <p:custDataLst>
                <p:tags r:id="rId42"/>
              </p:custDataLst>
            </p:nvPr>
          </p:nvSpPr>
          <p:spPr>
            <a:xfrm>
              <a:off x="1049074" y="561975"/>
              <a:ext cx="189177" cy="47626"/>
            </a:xfrm>
            <a:custGeom>
              <a:avLst/>
              <a:gdLst/>
              <a:ahLst/>
              <a:cxnLst/>
              <a:rect l="0" t="0" r="0" b="0"/>
              <a:pathLst>
                <a:path w="189177" h="47626">
                  <a:moveTo>
                    <a:pt x="8201" y="47625"/>
                  </a:moveTo>
                  <a:lnTo>
                    <a:pt x="8201" y="47625"/>
                  </a:lnTo>
                  <a:lnTo>
                    <a:pt x="0" y="47625"/>
                  </a:lnTo>
                  <a:lnTo>
                    <a:pt x="4125" y="42568"/>
                  </a:lnTo>
                  <a:lnTo>
                    <a:pt x="47616" y="25235"/>
                  </a:lnTo>
                  <a:lnTo>
                    <a:pt x="86778" y="19213"/>
                  </a:lnTo>
                  <a:lnTo>
                    <a:pt x="125087" y="12866"/>
                  </a:lnTo>
                  <a:lnTo>
                    <a:pt x="170676" y="4908"/>
                  </a:lnTo>
                  <a:lnTo>
                    <a:pt x="189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2809"/>
            <p:cNvSpPr/>
            <p:nvPr>
              <p:custDataLst>
                <p:tags r:id="rId43"/>
              </p:custDataLst>
            </p:nvPr>
          </p:nvSpPr>
          <p:spPr>
            <a:xfrm>
              <a:off x="1076453" y="409821"/>
              <a:ext cx="171323" cy="313460"/>
            </a:xfrm>
            <a:custGeom>
              <a:avLst/>
              <a:gdLst/>
              <a:ahLst/>
              <a:cxnLst/>
              <a:rect l="0" t="0" r="0" b="0"/>
              <a:pathLst>
                <a:path w="171323" h="313460">
                  <a:moveTo>
                    <a:pt x="123697" y="37854"/>
                  </a:moveTo>
                  <a:lnTo>
                    <a:pt x="123697" y="37854"/>
                  </a:lnTo>
                  <a:lnTo>
                    <a:pt x="123697" y="32797"/>
                  </a:lnTo>
                  <a:lnTo>
                    <a:pt x="126519" y="27493"/>
                  </a:lnTo>
                  <a:lnTo>
                    <a:pt x="130243" y="21607"/>
                  </a:lnTo>
                  <a:lnTo>
                    <a:pt x="133398" y="12344"/>
                  </a:lnTo>
                  <a:lnTo>
                    <a:pt x="137886" y="6055"/>
                  </a:lnTo>
                  <a:lnTo>
                    <a:pt x="137390" y="3955"/>
                  </a:lnTo>
                  <a:lnTo>
                    <a:pt x="134942" y="2554"/>
                  </a:lnTo>
                  <a:lnTo>
                    <a:pt x="111501" y="0"/>
                  </a:lnTo>
                  <a:lnTo>
                    <a:pt x="99226" y="922"/>
                  </a:lnTo>
                  <a:lnTo>
                    <a:pt x="76583" y="7391"/>
                  </a:lnTo>
                  <a:lnTo>
                    <a:pt x="44637" y="27205"/>
                  </a:lnTo>
                  <a:lnTo>
                    <a:pt x="32821" y="41588"/>
                  </a:lnTo>
                  <a:lnTo>
                    <a:pt x="25099" y="57505"/>
                  </a:lnTo>
                  <a:lnTo>
                    <a:pt x="14679" y="101603"/>
                  </a:lnTo>
                  <a:lnTo>
                    <a:pt x="4804" y="145020"/>
                  </a:lnTo>
                  <a:lnTo>
                    <a:pt x="846" y="186689"/>
                  </a:lnTo>
                  <a:lnTo>
                    <a:pt x="0" y="229348"/>
                  </a:lnTo>
                  <a:lnTo>
                    <a:pt x="7428" y="273288"/>
                  </a:lnTo>
                  <a:lnTo>
                    <a:pt x="9580" y="286424"/>
                  </a:lnTo>
                  <a:lnTo>
                    <a:pt x="14065" y="295791"/>
                  </a:lnTo>
                  <a:lnTo>
                    <a:pt x="25230" y="303481"/>
                  </a:lnTo>
                  <a:lnTo>
                    <a:pt x="46544" y="310939"/>
                  </a:lnTo>
                  <a:lnTo>
                    <a:pt x="77765" y="313459"/>
                  </a:lnTo>
                  <a:lnTo>
                    <a:pt x="123258" y="305824"/>
                  </a:lnTo>
                  <a:lnTo>
                    <a:pt x="151950" y="297200"/>
                  </a:lnTo>
                  <a:lnTo>
                    <a:pt x="171322" y="285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7" name="SMARTInkShape-Group455"/>
          <p:cNvGrpSpPr/>
          <p:nvPr/>
        </p:nvGrpSpPr>
        <p:grpSpPr>
          <a:xfrm>
            <a:off x="792257" y="1096514"/>
            <a:ext cx="1264977" cy="455605"/>
            <a:chOff x="792257" y="1096514"/>
            <a:chExt cx="1264977" cy="455605"/>
          </a:xfrm>
        </p:grpSpPr>
        <p:sp>
          <p:nvSpPr>
            <p:cNvPr id="545" name="SMARTInkShape-2810"/>
            <p:cNvSpPr/>
            <p:nvPr>
              <p:custDataLst>
                <p:tags r:id="rId24"/>
              </p:custDataLst>
            </p:nvPr>
          </p:nvSpPr>
          <p:spPr>
            <a:xfrm>
              <a:off x="1729592" y="1096514"/>
              <a:ext cx="327642" cy="437520"/>
            </a:xfrm>
            <a:custGeom>
              <a:avLst/>
              <a:gdLst/>
              <a:ahLst/>
              <a:cxnLst/>
              <a:rect l="0" t="0" r="0" b="0"/>
              <a:pathLst>
                <a:path w="327642" h="437520">
                  <a:moveTo>
                    <a:pt x="61108" y="189361"/>
                  </a:moveTo>
                  <a:lnTo>
                    <a:pt x="61108" y="189361"/>
                  </a:lnTo>
                  <a:lnTo>
                    <a:pt x="61108" y="176104"/>
                  </a:lnTo>
                  <a:lnTo>
                    <a:pt x="58991" y="174173"/>
                  </a:lnTo>
                  <a:lnTo>
                    <a:pt x="50995" y="172027"/>
                  </a:lnTo>
                  <a:lnTo>
                    <a:pt x="46958" y="172514"/>
                  </a:lnTo>
                  <a:lnTo>
                    <a:pt x="24529" y="183719"/>
                  </a:lnTo>
                  <a:lnTo>
                    <a:pt x="15570" y="192498"/>
                  </a:lnTo>
                  <a:lnTo>
                    <a:pt x="4576" y="212162"/>
                  </a:lnTo>
                  <a:lnTo>
                    <a:pt x="0" y="227012"/>
                  </a:lnTo>
                  <a:lnTo>
                    <a:pt x="1493" y="237139"/>
                  </a:lnTo>
                  <a:lnTo>
                    <a:pt x="3373" y="240263"/>
                  </a:lnTo>
                  <a:lnTo>
                    <a:pt x="5685" y="242346"/>
                  </a:lnTo>
                  <a:lnTo>
                    <a:pt x="8284" y="243734"/>
                  </a:lnTo>
                  <a:lnTo>
                    <a:pt x="11075" y="243601"/>
                  </a:lnTo>
                  <a:lnTo>
                    <a:pt x="16999" y="240632"/>
                  </a:lnTo>
                  <a:lnTo>
                    <a:pt x="37844" y="212310"/>
                  </a:lnTo>
                  <a:lnTo>
                    <a:pt x="40185" y="205558"/>
                  </a:lnTo>
                  <a:lnTo>
                    <a:pt x="41868" y="203334"/>
                  </a:lnTo>
                  <a:lnTo>
                    <a:pt x="46560" y="200863"/>
                  </a:lnTo>
                  <a:lnTo>
                    <a:pt x="48234" y="202321"/>
                  </a:lnTo>
                  <a:lnTo>
                    <a:pt x="63284" y="245844"/>
                  </a:lnTo>
                  <a:lnTo>
                    <a:pt x="65733" y="249242"/>
                  </a:lnTo>
                  <a:lnTo>
                    <a:pt x="69483" y="251506"/>
                  </a:lnTo>
                  <a:lnTo>
                    <a:pt x="79294" y="254023"/>
                  </a:lnTo>
                  <a:lnTo>
                    <a:pt x="84874" y="252577"/>
                  </a:lnTo>
                  <a:lnTo>
                    <a:pt x="96718" y="245327"/>
                  </a:lnTo>
                  <a:lnTo>
                    <a:pt x="115286" y="224288"/>
                  </a:lnTo>
                  <a:lnTo>
                    <a:pt x="129137" y="197946"/>
                  </a:lnTo>
                  <a:lnTo>
                    <a:pt x="137810" y="159542"/>
                  </a:lnTo>
                  <a:lnTo>
                    <a:pt x="149922" y="123493"/>
                  </a:lnTo>
                  <a:lnTo>
                    <a:pt x="155509" y="82944"/>
                  </a:lnTo>
                  <a:lnTo>
                    <a:pt x="164308" y="36536"/>
                  </a:lnTo>
                  <a:lnTo>
                    <a:pt x="165416" y="8260"/>
                  </a:lnTo>
                  <a:lnTo>
                    <a:pt x="164514" y="3010"/>
                  </a:lnTo>
                  <a:lnTo>
                    <a:pt x="162853" y="569"/>
                  </a:lnTo>
                  <a:lnTo>
                    <a:pt x="160688" y="0"/>
                  </a:lnTo>
                  <a:lnTo>
                    <a:pt x="147528" y="19424"/>
                  </a:lnTo>
                  <a:lnTo>
                    <a:pt x="131722" y="58426"/>
                  </a:lnTo>
                  <a:lnTo>
                    <a:pt x="122718" y="96708"/>
                  </a:lnTo>
                  <a:lnTo>
                    <a:pt x="119139" y="138682"/>
                  </a:lnTo>
                  <a:lnTo>
                    <a:pt x="118432" y="181820"/>
                  </a:lnTo>
                  <a:lnTo>
                    <a:pt x="128642" y="227722"/>
                  </a:lnTo>
                  <a:lnTo>
                    <a:pt x="134515" y="243452"/>
                  </a:lnTo>
                  <a:lnTo>
                    <a:pt x="140653" y="250443"/>
                  </a:lnTo>
                  <a:lnTo>
                    <a:pt x="144829" y="251249"/>
                  </a:lnTo>
                  <a:lnTo>
                    <a:pt x="155115" y="249322"/>
                  </a:lnTo>
                  <a:lnTo>
                    <a:pt x="166741" y="239294"/>
                  </a:lnTo>
                  <a:lnTo>
                    <a:pt x="196688" y="197936"/>
                  </a:lnTo>
                  <a:lnTo>
                    <a:pt x="212694" y="157776"/>
                  </a:lnTo>
                  <a:lnTo>
                    <a:pt x="226047" y="114448"/>
                  </a:lnTo>
                  <a:lnTo>
                    <a:pt x="238876" y="68769"/>
                  </a:lnTo>
                  <a:lnTo>
                    <a:pt x="251602" y="28075"/>
                  </a:lnTo>
                  <a:lnTo>
                    <a:pt x="255839" y="11845"/>
                  </a:lnTo>
                  <a:lnTo>
                    <a:pt x="255487" y="7517"/>
                  </a:lnTo>
                  <a:lnTo>
                    <a:pt x="254194" y="4632"/>
                  </a:lnTo>
                  <a:lnTo>
                    <a:pt x="252274" y="3766"/>
                  </a:lnTo>
                  <a:lnTo>
                    <a:pt x="249935" y="4248"/>
                  </a:lnTo>
                  <a:lnTo>
                    <a:pt x="247318" y="5627"/>
                  </a:lnTo>
                  <a:lnTo>
                    <a:pt x="238578" y="22738"/>
                  </a:lnTo>
                  <a:lnTo>
                    <a:pt x="227201" y="64569"/>
                  </a:lnTo>
                  <a:lnTo>
                    <a:pt x="223856" y="107953"/>
                  </a:lnTo>
                  <a:lnTo>
                    <a:pt x="223196" y="147645"/>
                  </a:lnTo>
                  <a:lnTo>
                    <a:pt x="224123" y="179984"/>
                  </a:lnTo>
                  <a:lnTo>
                    <a:pt x="228104" y="189780"/>
                  </a:lnTo>
                  <a:lnTo>
                    <a:pt x="236223" y="197661"/>
                  </a:lnTo>
                  <a:lnTo>
                    <a:pt x="248569" y="206287"/>
                  </a:lnTo>
                  <a:lnTo>
                    <a:pt x="255902" y="201823"/>
                  </a:lnTo>
                  <a:lnTo>
                    <a:pt x="260820" y="197669"/>
                  </a:lnTo>
                  <a:lnTo>
                    <a:pt x="266286" y="184587"/>
                  </a:lnTo>
                  <a:lnTo>
                    <a:pt x="269773" y="170306"/>
                  </a:lnTo>
                  <a:lnTo>
                    <a:pt x="278603" y="148922"/>
                  </a:lnTo>
                  <a:lnTo>
                    <a:pt x="278071" y="147585"/>
                  </a:lnTo>
                  <a:lnTo>
                    <a:pt x="276659" y="147752"/>
                  </a:lnTo>
                  <a:lnTo>
                    <a:pt x="274659" y="148922"/>
                  </a:lnTo>
                  <a:lnTo>
                    <a:pt x="272436" y="155866"/>
                  </a:lnTo>
                  <a:lnTo>
                    <a:pt x="271843" y="160681"/>
                  </a:lnTo>
                  <a:lnTo>
                    <a:pt x="278963" y="185867"/>
                  </a:lnTo>
                  <a:lnTo>
                    <a:pt x="289935" y="193382"/>
                  </a:lnTo>
                  <a:lnTo>
                    <a:pt x="294092" y="194159"/>
                  </a:lnTo>
                  <a:lnTo>
                    <a:pt x="297923" y="193618"/>
                  </a:lnTo>
                  <a:lnTo>
                    <a:pt x="305000" y="190195"/>
                  </a:lnTo>
                  <a:lnTo>
                    <a:pt x="325904" y="172101"/>
                  </a:lnTo>
                  <a:lnTo>
                    <a:pt x="326538" y="172563"/>
                  </a:lnTo>
                  <a:lnTo>
                    <a:pt x="327432" y="178269"/>
                  </a:lnTo>
                  <a:lnTo>
                    <a:pt x="327641" y="183725"/>
                  </a:lnTo>
                  <a:lnTo>
                    <a:pt x="319592" y="225494"/>
                  </a:lnTo>
                  <a:lnTo>
                    <a:pt x="318398" y="273093"/>
                  </a:lnTo>
                  <a:lnTo>
                    <a:pt x="325837" y="317732"/>
                  </a:lnTo>
                  <a:lnTo>
                    <a:pt x="327419" y="364884"/>
                  </a:lnTo>
                  <a:lnTo>
                    <a:pt x="326673" y="394267"/>
                  </a:lnTo>
                  <a:lnTo>
                    <a:pt x="319123" y="418349"/>
                  </a:lnTo>
                  <a:lnTo>
                    <a:pt x="309484" y="432597"/>
                  </a:lnTo>
                  <a:lnTo>
                    <a:pt x="305008" y="436185"/>
                  </a:lnTo>
                  <a:lnTo>
                    <a:pt x="300967" y="437519"/>
                  </a:lnTo>
                  <a:lnTo>
                    <a:pt x="292595" y="436178"/>
                  </a:lnTo>
                  <a:lnTo>
                    <a:pt x="261133" y="408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2811"/>
            <p:cNvSpPr/>
            <p:nvPr>
              <p:custDataLst>
                <p:tags r:id="rId25"/>
              </p:custDataLst>
            </p:nvPr>
          </p:nvSpPr>
          <p:spPr>
            <a:xfrm>
              <a:off x="1704975" y="11811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7117"/>
                  </a:lnTo>
                  <a:lnTo>
                    <a:pt x="8467" y="47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2812"/>
            <p:cNvSpPr/>
            <p:nvPr>
              <p:custDataLst>
                <p:tags r:id="rId26"/>
              </p:custDataLst>
            </p:nvPr>
          </p:nvSpPr>
          <p:spPr>
            <a:xfrm>
              <a:off x="1676400" y="1257300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3519" y="18314"/>
                  </a:lnTo>
                  <a:lnTo>
                    <a:pt x="6841" y="4175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2813"/>
            <p:cNvSpPr/>
            <p:nvPr>
              <p:custDataLst>
                <p:tags r:id="rId27"/>
              </p:custDataLst>
            </p:nvPr>
          </p:nvSpPr>
          <p:spPr>
            <a:xfrm>
              <a:off x="792257" y="1114944"/>
              <a:ext cx="194043" cy="301868"/>
            </a:xfrm>
            <a:custGeom>
              <a:avLst/>
              <a:gdLst/>
              <a:ahLst/>
              <a:cxnLst/>
              <a:rect l="0" t="0" r="0" b="0"/>
              <a:pathLst>
                <a:path w="194043" h="301868">
                  <a:moveTo>
                    <a:pt x="26893" y="9006"/>
                  </a:moveTo>
                  <a:lnTo>
                    <a:pt x="26893" y="9006"/>
                  </a:lnTo>
                  <a:lnTo>
                    <a:pt x="26893" y="17207"/>
                  </a:lnTo>
                  <a:lnTo>
                    <a:pt x="31950" y="23195"/>
                  </a:lnTo>
                  <a:lnTo>
                    <a:pt x="37254" y="25896"/>
                  </a:lnTo>
                  <a:lnTo>
                    <a:pt x="54340" y="27629"/>
                  </a:lnTo>
                  <a:lnTo>
                    <a:pt x="92248" y="27972"/>
                  </a:lnTo>
                  <a:lnTo>
                    <a:pt x="131407" y="25217"/>
                  </a:lnTo>
                  <a:lnTo>
                    <a:pt x="173717" y="16296"/>
                  </a:lnTo>
                  <a:lnTo>
                    <a:pt x="187398" y="11188"/>
                  </a:lnTo>
                  <a:lnTo>
                    <a:pt x="193479" y="5390"/>
                  </a:lnTo>
                  <a:lnTo>
                    <a:pt x="194042" y="3420"/>
                  </a:lnTo>
                  <a:lnTo>
                    <a:pt x="193359" y="2107"/>
                  </a:lnTo>
                  <a:lnTo>
                    <a:pt x="191845" y="1232"/>
                  </a:lnTo>
                  <a:lnTo>
                    <a:pt x="179602" y="0"/>
                  </a:lnTo>
                  <a:lnTo>
                    <a:pt x="149956" y="7188"/>
                  </a:lnTo>
                  <a:lnTo>
                    <a:pt x="111054" y="21885"/>
                  </a:lnTo>
                  <a:lnTo>
                    <a:pt x="67609" y="45143"/>
                  </a:lnTo>
                  <a:lnTo>
                    <a:pt x="54514" y="53642"/>
                  </a:lnTo>
                  <a:lnTo>
                    <a:pt x="45166" y="64475"/>
                  </a:lnTo>
                  <a:lnTo>
                    <a:pt x="40306" y="76345"/>
                  </a:lnTo>
                  <a:lnTo>
                    <a:pt x="39010" y="82474"/>
                  </a:lnTo>
                  <a:lnTo>
                    <a:pt x="40392" y="92106"/>
                  </a:lnTo>
                  <a:lnTo>
                    <a:pt x="42242" y="96156"/>
                  </a:lnTo>
                  <a:lnTo>
                    <a:pt x="55587" y="103478"/>
                  </a:lnTo>
                  <a:lnTo>
                    <a:pt x="102267" y="123238"/>
                  </a:lnTo>
                  <a:lnTo>
                    <a:pt x="108893" y="126436"/>
                  </a:lnTo>
                  <a:lnTo>
                    <a:pt x="113309" y="130684"/>
                  </a:lnTo>
                  <a:lnTo>
                    <a:pt x="118217" y="141049"/>
                  </a:lnTo>
                  <a:lnTo>
                    <a:pt x="116351" y="146776"/>
                  </a:lnTo>
                  <a:lnTo>
                    <a:pt x="105810" y="158784"/>
                  </a:lnTo>
                  <a:lnTo>
                    <a:pt x="58637" y="196168"/>
                  </a:lnTo>
                  <a:lnTo>
                    <a:pt x="28460" y="221973"/>
                  </a:lnTo>
                  <a:lnTo>
                    <a:pt x="13952" y="242499"/>
                  </a:lnTo>
                  <a:lnTo>
                    <a:pt x="840" y="276135"/>
                  </a:lnTo>
                  <a:lnTo>
                    <a:pt x="0" y="282342"/>
                  </a:lnTo>
                  <a:lnTo>
                    <a:pt x="2614" y="287539"/>
                  </a:lnTo>
                  <a:lnTo>
                    <a:pt x="13986" y="296135"/>
                  </a:lnTo>
                  <a:lnTo>
                    <a:pt x="38238" y="301867"/>
                  </a:lnTo>
                  <a:lnTo>
                    <a:pt x="65532" y="298509"/>
                  </a:lnTo>
                  <a:lnTo>
                    <a:pt x="110845" y="281828"/>
                  </a:lnTo>
                  <a:lnTo>
                    <a:pt x="179293" y="25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2814"/>
            <p:cNvSpPr/>
            <p:nvPr>
              <p:custDataLst>
                <p:tags r:id="rId28"/>
              </p:custDataLst>
            </p:nvPr>
          </p:nvSpPr>
          <p:spPr>
            <a:xfrm>
              <a:off x="966945" y="1276466"/>
              <a:ext cx="147481" cy="83187"/>
            </a:xfrm>
            <a:custGeom>
              <a:avLst/>
              <a:gdLst/>
              <a:ahLst/>
              <a:cxnLst/>
              <a:rect l="0" t="0" r="0" b="0"/>
              <a:pathLst>
                <a:path w="147481" h="83187">
                  <a:moveTo>
                    <a:pt x="14130" y="9409"/>
                  </a:moveTo>
                  <a:lnTo>
                    <a:pt x="14130" y="9409"/>
                  </a:lnTo>
                  <a:lnTo>
                    <a:pt x="9073" y="4353"/>
                  </a:lnTo>
                  <a:lnTo>
                    <a:pt x="3769" y="1870"/>
                  </a:lnTo>
                  <a:lnTo>
                    <a:pt x="873" y="1208"/>
                  </a:lnTo>
                  <a:lnTo>
                    <a:pt x="0" y="767"/>
                  </a:lnTo>
                  <a:lnTo>
                    <a:pt x="477" y="472"/>
                  </a:lnTo>
                  <a:lnTo>
                    <a:pt x="8846" y="0"/>
                  </a:lnTo>
                  <a:lnTo>
                    <a:pt x="40181" y="13152"/>
                  </a:lnTo>
                  <a:lnTo>
                    <a:pt x="58773" y="27334"/>
                  </a:lnTo>
                  <a:lnTo>
                    <a:pt x="65721" y="38895"/>
                  </a:lnTo>
                  <a:lnTo>
                    <a:pt x="67574" y="44941"/>
                  </a:lnTo>
                  <a:lnTo>
                    <a:pt x="66811" y="57304"/>
                  </a:lnTo>
                  <a:lnTo>
                    <a:pt x="65126" y="63564"/>
                  </a:lnTo>
                  <a:lnTo>
                    <a:pt x="57609" y="73342"/>
                  </a:lnTo>
                  <a:lnTo>
                    <a:pt x="48270" y="80157"/>
                  </a:lnTo>
                  <a:lnTo>
                    <a:pt x="40592" y="83186"/>
                  </a:lnTo>
                  <a:lnTo>
                    <a:pt x="38122" y="82935"/>
                  </a:lnTo>
                  <a:lnTo>
                    <a:pt x="36474" y="81710"/>
                  </a:lnTo>
                  <a:lnTo>
                    <a:pt x="35376" y="79835"/>
                  </a:lnTo>
                  <a:lnTo>
                    <a:pt x="33831" y="67082"/>
                  </a:lnTo>
                  <a:lnTo>
                    <a:pt x="38429" y="49898"/>
                  </a:lnTo>
                  <a:lnTo>
                    <a:pt x="52503" y="21653"/>
                  </a:lnTo>
                  <a:lnTo>
                    <a:pt x="58701" y="14851"/>
                  </a:lnTo>
                  <a:lnTo>
                    <a:pt x="69415" y="10126"/>
                  </a:lnTo>
                  <a:lnTo>
                    <a:pt x="70036" y="10945"/>
                  </a:lnTo>
                  <a:lnTo>
                    <a:pt x="70912" y="18213"/>
                  </a:lnTo>
                  <a:lnTo>
                    <a:pt x="72229" y="32244"/>
                  </a:lnTo>
                  <a:lnTo>
                    <a:pt x="84523" y="55403"/>
                  </a:lnTo>
                  <a:lnTo>
                    <a:pt x="88575" y="59121"/>
                  </a:lnTo>
                  <a:lnTo>
                    <a:pt x="98722" y="63253"/>
                  </a:lnTo>
                  <a:lnTo>
                    <a:pt x="147480" y="57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2815"/>
            <p:cNvSpPr/>
            <p:nvPr>
              <p:custDataLst>
                <p:tags r:id="rId29"/>
              </p:custDataLst>
            </p:nvPr>
          </p:nvSpPr>
          <p:spPr>
            <a:xfrm>
              <a:off x="1128065" y="1266825"/>
              <a:ext cx="80686" cy="285294"/>
            </a:xfrm>
            <a:custGeom>
              <a:avLst/>
              <a:gdLst/>
              <a:ahLst/>
              <a:cxnLst/>
              <a:rect l="0" t="0" r="0" b="0"/>
              <a:pathLst>
                <a:path w="80686" h="285294">
                  <a:moveTo>
                    <a:pt x="33985" y="0"/>
                  </a:moveTo>
                  <a:lnTo>
                    <a:pt x="33985" y="0"/>
                  </a:lnTo>
                  <a:lnTo>
                    <a:pt x="28929" y="5056"/>
                  </a:lnTo>
                  <a:lnTo>
                    <a:pt x="26446" y="10361"/>
                  </a:lnTo>
                  <a:lnTo>
                    <a:pt x="17095" y="55015"/>
                  </a:lnTo>
                  <a:lnTo>
                    <a:pt x="15575" y="94617"/>
                  </a:lnTo>
                  <a:lnTo>
                    <a:pt x="15125" y="133163"/>
                  </a:lnTo>
                  <a:lnTo>
                    <a:pt x="14972" y="174000"/>
                  </a:lnTo>
                  <a:lnTo>
                    <a:pt x="14946" y="210894"/>
                  </a:lnTo>
                  <a:lnTo>
                    <a:pt x="14938" y="250282"/>
                  </a:lnTo>
                  <a:lnTo>
                    <a:pt x="8390" y="283134"/>
                  </a:lnTo>
                  <a:lnTo>
                    <a:pt x="7396" y="285064"/>
                  </a:lnTo>
                  <a:lnTo>
                    <a:pt x="6734" y="285293"/>
                  </a:lnTo>
                  <a:lnTo>
                    <a:pt x="2762" y="244245"/>
                  </a:lnTo>
                  <a:lnTo>
                    <a:pt x="0" y="221795"/>
                  </a:lnTo>
                  <a:lnTo>
                    <a:pt x="4489" y="176865"/>
                  </a:lnTo>
                  <a:lnTo>
                    <a:pt x="11774" y="130029"/>
                  </a:lnTo>
                  <a:lnTo>
                    <a:pt x="17133" y="91458"/>
                  </a:lnTo>
                  <a:lnTo>
                    <a:pt x="28069" y="48757"/>
                  </a:lnTo>
                  <a:lnTo>
                    <a:pt x="49868" y="13945"/>
                  </a:lnTo>
                  <a:lnTo>
                    <a:pt x="51982" y="12471"/>
                  </a:lnTo>
                  <a:lnTo>
                    <a:pt x="57153" y="10835"/>
                  </a:lnTo>
                  <a:lnTo>
                    <a:pt x="65801" y="15751"/>
                  </a:lnTo>
                  <a:lnTo>
                    <a:pt x="74584" y="23934"/>
                  </a:lnTo>
                  <a:lnTo>
                    <a:pt x="78487" y="31098"/>
                  </a:lnTo>
                  <a:lnTo>
                    <a:pt x="80685" y="51195"/>
                  </a:lnTo>
                  <a:lnTo>
                    <a:pt x="78376" y="62617"/>
                  </a:lnTo>
                  <a:lnTo>
                    <a:pt x="68271" y="83630"/>
                  </a:lnTo>
                  <a:lnTo>
                    <a:pt x="64251" y="87503"/>
                  </a:lnTo>
                  <a:lnTo>
                    <a:pt x="50596" y="94013"/>
                  </a:lnTo>
                  <a:lnTo>
                    <a:pt x="48234" y="96542"/>
                  </a:lnTo>
                  <a:lnTo>
                    <a:pt x="46659" y="99286"/>
                  </a:lnTo>
                  <a:lnTo>
                    <a:pt x="45610" y="100058"/>
                  </a:lnTo>
                  <a:lnTo>
                    <a:pt x="4351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2816"/>
            <p:cNvSpPr/>
            <p:nvPr>
              <p:custDataLst>
                <p:tags r:id="rId30"/>
              </p:custDataLst>
            </p:nvPr>
          </p:nvSpPr>
          <p:spPr>
            <a:xfrm>
              <a:off x="1230207" y="1299699"/>
              <a:ext cx="50312" cy="69490"/>
            </a:xfrm>
            <a:custGeom>
              <a:avLst/>
              <a:gdLst/>
              <a:ahLst/>
              <a:cxnLst/>
              <a:rect l="0" t="0" r="0" b="0"/>
              <a:pathLst>
                <a:path w="50312" h="69490">
                  <a:moveTo>
                    <a:pt x="27093" y="14751"/>
                  </a:moveTo>
                  <a:lnTo>
                    <a:pt x="27093" y="14751"/>
                  </a:lnTo>
                  <a:lnTo>
                    <a:pt x="32150" y="9695"/>
                  </a:lnTo>
                  <a:lnTo>
                    <a:pt x="32581" y="8205"/>
                  </a:lnTo>
                  <a:lnTo>
                    <a:pt x="31810" y="7212"/>
                  </a:lnTo>
                  <a:lnTo>
                    <a:pt x="28131" y="5050"/>
                  </a:lnTo>
                  <a:lnTo>
                    <a:pt x="22968" y="562"/>
                  </a:lnTo>
                  <a:lnTo>
                    <a:pt x="20110" y="0"/>
                  </a:lnTo>
                  <a:lnTo>
                    <a:pt x="17146" y="684"/>
                  </a:lnTo>
                  <a:lnTo>
                    <a:pt x="9841" y="4329"/>
                  </a:lnTo>
                  <a:lnTo>
                    <a:pt x="3519" y="15073"/>
                  </a:lnTo>
                  <a:lnTo>
                    <a:pt x="0" y="31662"/>
                  </a:lnTo>
                  <a:lnTo>
                    <a:pt x="4013" y="49983"/>
                  </a:lnTo>
                  <a:lnTo>
                    <a:pt x="11897" y="59690"/>
                  </a:lnTo>
                  <a:lnTo>
                    <a:pt x="21397" y="66474"/>
                  </a:lnTo>
                  <a:lnTo>
                    <a:pt x="29148" y="69489"/>
                  </a:lnTo>
                  <a:lnTo>
                    <a:pt x="32696" y="69235"/>
                  </a:lnTo>
                  <a:lnTo>
                    <a:pt x="39461" y="66130"/>
                  </a:lnTo>
                  <a:lnTo>
                    <a:pt x="49220" y="53375"/>
                  </a:lnTo>
                  <a:lnTo>
                    <a:pt x="50311" y="47909"/>
                  </a:lnTo>
                  <a:lnTo>
                    <a:pt x="46901" y="22750"/>
                  </a:lnTo>
                  <a:lnTo>
                    <a:pt x="43658" y="15484"/>
                  </a:lnTo>
                  <a:lnTo>
                    <a:pt x="36618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2817"/>
            <p:cNvSpPr/>
            <p:nvPr>
              <p:custDataLst>
                <p:tags r:id="rId31"/>
              </p:custDataLst>
            </p:nvPr>
          </p:nvSpPr>
          <p:spPr>
            <a:xfrm>
              <a:off x="1314450" y="1279956"/>
              <a:ext cx="66676" cy="91645"/>
            </a:xfrm>
            <a:custGeom>
              <a:avLst/>
              <a:gdLst/>
              <a:ahLst/>
              <a:cxnLst/>
              <a:rect l="0" t="0" r="0" b="0"/>
              <a:pathLst>
                <a:path w="66676" h="91645">
                  <a:moveTo>
                    <a:pt x="0" y="15444"/>
                  </a:moveTo>
                  <a:lnTo>
                    <a:pt x="0" y="15444"/>
                  </a:lnTo>
                  <a:lnTo>
                    <a:pt x="9133" y="15444"/>
                  </a:lnTo>
                  <a:lnTo>
                    <a:pt x="9520" y="60568"/>
                  </a:lnTo>
                  <a:lnTo>
                    <a:pt x="9524" y="76498"/>
                  </a:lnTo>
                  <a:lnTo>
                    <a:pt x="10583" y="63355"/>
                  </a:lnTo>
                  <a:lnTo>
                    <a:pt x="20284" y="22237"/>
                  </a:lnTo>
                  <a:lnTo>
                    <a:pt x="28771" y="9291"/>
                  </a:lnTo>
                  <a:lnTo>
                    <a:pt x="36776" y="2126"/>
                  </a:lnTo>
                  <a:lnTo>
                    <a:pt x="40392" y="215"/>
                  </a:lnTo>
                  <a:lnTo>
                    <a:pt x="43862" y="0"/>
                  </a:lnTo>
                  <a:lnTo>
                    <a:pt x="50538" y="2583"/>
                  </a:lnTo>
                  <a:lnTo>
                    <a:pt x="60247" y="15043"/>
                  </a:lnTo>
                  <a:lnTo>
                    <a:pt x="64771" y="37197"/>
                  </a:lnTo>
                  <a:lnTo>
                    <a:pt x="66675" y="9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2818"/>
            <p:cNvSpPr/>
            <p:nvPr>
              <p:custDataLst>
                <p:tags r:id="rId32"/>
              </p:custDataLst>
            </p:nvPr>
          </p:nvSpPr>
          <p:spPr>
            <a:xfrm>
              <a:off x="1428750" y="1269984"/>
              <a:ext cx="47626" cy="80534"/>
            </a:xfrm>
            <a:custGeom>
              <a:avLst/>
              <a:gdLst/>
              <a:ahLst/>
              <a:cxnLst/>
              <a:rect l="0" t="0" r="0" b="0"/>
              <a:pathLst>
                <a:path w="47626" h="80534">
                  <a:moveTo>
                    <a:pt x="0" y="44466"/>
                  </a:moveTo>
                  <a:lnTo>
                    <a:pt x="0" y="44466"/>
                  </a:lnTo>
                  <a:lnTo>
                    <a:pt x="8201" y="36265"/>
                  </a:lnTo>
                  <a:lnTo>
                    <a:pt x="23414" y="34144"/>
                  </a:lnTo>
                  <a:lnTo>
                    <a:pt x="34337" y="27414"/>
                  </a:lnTo>
                  <a:lnTo>
                    <a:pt x="41013" y="21718"/>
                  </a:lnTo>
                  <a:lnTo>
                    <a:pt x="42159" y="17659"/>
                  </a:lnTo>
                  <a:lnTo>
                    <a:pt x="40610" y="7505"/>
                  </a:lnTo>
                  <a:lnTo>
                    <a:pt x="38715" y="3950"/>
                  </a:lnTo>
                  <a:lnTo>
                    <a:pt x="36393" y="1580"/>
                  </a:lnTo>
                  <a:lnTo>
                    <a:pt x="33787" y="0"/>
                  </a:lnTo>
                  <a:lnTo>
                    <a:pt x="29933" y="1064"/>
                  </a:lnTo>
                  <a:lnTo>
                    <a:pt x="7574" y="18577"/>
                  </a:lnTo>
                  <a:lnTo>
                    <a:pt x="3366" y="28021"/>
                  </a:lnTo>
                  <a:lnTo>
                    <a:pt x="197" y="64962"/>
                  </a:lnTo>
                  <a:lnTo>
                    <a:pt x="2248" y="68713"/>
                  </a:lnTo>
                  <a:lnTo>
                    <a:pt x="10171" y="75704"/>
                  </a:lnTo>
                  <a:lnTo>
                    <a:pt x="20748" y="79516"/>
                  </a:lnTo>
                  <a:lnTo>
                    <a:pt x="26532" y="80533"/>
                  </a:lnTo>
                  <a:lnTo>
                    <a:pt x="47625" y="63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2819"/>
            <p:cNvSpPr/>
            <p:nvPr>
              <p:custDataLst>
                <p:tags r:id="rId33"/>
              </p:custDataLst>
            </p:nvPr>
          </p:nvSpPr>
          <p:spPr>
            <a:xfrm>
              <a:off x="1495425" y="1259775"/>
              <a:ext cx="85726" cy="101975"/>
            </a:xfrm>
            <a:custGeom>
              <a:avLst/>
              <a:gdLst/>
              <a:ahLst/>
              <a:cxnLst/>
              <a:rect l="0" t="0" r="0" b="0"/>
              <a:pathLst>
                <a:path w="85726" h="101975">
                  <a:moveTo>
                    <a:pt x="0" y="35625"/>
                  </a:moveTo>
                  <a:lnTo>
                    <a:pt x="0" y="35625"/>
                  </a:lnTo>
                  <a:lnTo>
                    <a:pt x="8201" y="27424"/>
                  </a:lnTo>
                  <a:lnTo>
                    <a:pt x="8642" y="28041"/>
                  </a:lnTo>
                  <a:lnTo>
                    <a:pt x="9515" y="71167"/>
                  </a:lnTo>
                  <a:lnTo>
                    <a:pt x="18657" y="101201"/>
                  </a:lnTo>
                  <a:lnTo>
                    <a:pt x="21698" y="101812"/>
                  </a:lnTo>
                  <a:lnTo>
                    <a:pt x="23990" y="101974"/>
                  </a:lnTo>
                  <a:lnTo>
                    <a:pt x="25518" y="98908"/>
                  </a:lnTo>
                  <a:lnTo>
                    <a:pt x="35911" y="54599"/>
                  </a:lnTo>
                  <a:lnTo>
                    <a:pt x="54062" y="14730"/>
                  </a:lnTo>
                  <a:lnTo>
                    <a:pt x="60364" y="5877"/>
                  </a:lnTo>
                  <a:lnTo>
                    <a:pt x="66692" y="1237"/>
                  </a:lnTo>
                  <a:lnTo>
                    <a:pt x="69861" y="0"/>
                  </a:lnTo>
                  <a:lnTo>
                    <a:pt x="71974" y="233"/>
                  </a:lnTo>
                  <a:lnTo>
                    <a:pt x="73383" y="1447"/>
                  </a:lnTo>
                  <a:lnTo>
                    <a:pt x="74322" y="3315"/>
                  </a:lnTo>
                  <a:lnTo>
                    <a:pt x="77148" y="49025"/>
                  </a:lnTo>
                  <a:lnTo>
                    <a:pt x="85725" y="83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2820"/>
            <p:cNvSpPr/>
            <p:nvPr>
              <p:custDataLst>
                <p:tags r:id="rId34"/>
              </p:custDataLst>
            </p:nvPr>
          </p:nvSpPr>
          <p:spPr>
            <a:xfrm>
              <a:off x="1620729" y="1112283"/>
              <a:ext cx="45885" cy="252942"/>
            </a:xfrm>
            <a:custGeom>
              <a:avLst/>
              <a:gdLst/>
              <a:ahLst/>
              <a:cxnLst/>
              <a:rect l="0" t="0" r="0" b="0"/>
              <a:pathLst>
                <a:path w="45885" h="252942">
                  <a:moveTo>
                    <a:pt x="36621" y="21192"/>
                  </a:moveTo>
                  <a:lnTo>
                    <a:pt x="36621" y="21192"/>
                  </a:lnTo>
                  <a:lnTo>
                    <a:pt x="41677" y="16136"/>
                  </a:lnTo>
                  <a:lnTo>
                    <a:pt x="44160" y="8009"/>
                  </a:lnTo>
                  <a:lnTo>
                    <a:pt x="45263" y="516"/>
                  </a:lnTo>
                  <a:lnTo>
                    <a:pt x="45557" y="0"/>
                  </a:lnTo>
                  <a:lnTo>
                    <a:pt x="45884" y="3307"/>
                  </a:lnTo>
                  <a:lnTo>
                    <a:pt x="45010" y="18127"/>
                  </a:lnTo>
                  <a:lnTo>
                    <a:pt x="32878" y="65199"/>
                  </a:lnTo>
                  <a:lnTo>
                    <a:pt x="25035" y="111249"/>
                  </a:lnTo>
                  <a:lnTo>
                    <a:pt x="12008" y="156837"/>
                  </a:lnTo>
                  <a:lnTo>
                    <a:pt x="3511" y="202469"/>
                  </a:lnTo>
                  <a:lnTo>
                    <a:pt x="0" y="220718"/>
                  </a:lnTo>
                  <a:lnTo>
                    <a:pt x="4016" y="237885"/>
                  </a:lnTo>
                  <a:lnTo>
                    <a:pt x="11908" y="251321"/>
                  </a:lnTo>
                  <a:lnTo>
                    <a:pt x="14854" y="252928"/>
                  </a:lnTo>
                  <a:lnTo>
                    <a:pt x="17876" y="252941"/>
                  </a:lnTo>
                  <a:lnTo>
                    <a:pt x="20950" y="251891"/>
                  </a:lnTo>
                  <a:lnTo>
                    <a:pt x="22998" y="250133"/>
                  </a:lnTo>
                  <a:lnTo>
                    <a:pt x="27096" y="24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2821"/>
            <p:cNvSpPr/>
            <p:nvPr>
              <p:custDataLst>
                <p:tags r:id="rId35"/>
              </p:custDataLst>
            </p:nvPr>
          </p:nvSpPr>
          <p:spPr>
            <a:xfrm>
              <a:off x="1582474" y="1247775"/>
              <a:ext cx="93927" cy="28576"/>
            </a:xfrm>
            <a:custGeom>
              <a:avLst/>
              <a:gdLst/>
              <a:ahLst/>
              <a:cxnLst/>
              <a:rect l="0" t="0" r="0" b="0"/>
              <a:pathLst>
                <a:path w="93927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0374"/>
                  </a:lnTo>
                  <a:lnTo>
                    <a:pt x="9181" y="14386"/>
                  </a:lnTo>
                  <a:lnTo>
                    <a:pt x="25307" y="10965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SMARTInkShape-Group456"/>
          <p:cNvGrpSpPr/>
          <p:nvPr/>
        </p:nvGrpSpPr>
        <p:grpSpPr>
          <a:xfrm>
            <a:off x="2324526" y="1044637"/>
            <a:ext cx="883507" cy="493405"/>
            <a:chOff x="2324526" y="1044637"/>
            <a:chExt cx="883507" cy="493405"/>
          </a:xfrm>
        </p:grpSpPr>
        <p:sp>
          <p:nvSpPr>
            <p:cNvPr id="558" name="SMARTInkShape-2822"/>
            <p:cNvSpPr/>
            <p:nvPr>
              <p:custDataLst>
                <p:tags r:id="rId15"/>
              </p:custDataLst>
            </p:nvPr>
          </p:nvSpPr>
          <p:spPr>
            <a:xfrm>
              <a:off x="3000375" y="1044637"/>
              <a:ext cx="207658" cy="263308"/>
            </a:xfrm>
            <a:custGeom>
              <a:avLst/>
              <a:gdLst/>
              <a:ahLst/>
              <a:cxnLst/>
              <a:rect l="0" t="0" r="0" b="0"/>
              <a:pathLst>
                <a:path w="207658" h="263308">
                  <a:moveTo>
                    <a:pt x="0" y="193613"/>
                  </a:moveTo>
                  <a:lnTo>
                    <a:pt x="0" y="193613"/>
                  </a:lnTo>
                  <a:lnTo>
                    <a:pt x="8201" y="193613"/>
                  </a:lnTo>
                  <a:lnTo>
                    <a:pt x="24472" y="184950"/>
                  </a:lnTo>
                  <a:lnTo>
                    <a:pt x="54799" y="157738"/>
                  </a:lnTo>
                  <a:lnTo>
                    <a:pt x="54524" y="156996"/>
                  </a:lnTo>
                  <a:lnTo>
                    <a:pt x="51397" y="156172"/>
                  </a:lnTo>
                  <a:lnTo>
                    <a:pt x="46479" y="158628"/>
                  </a:lnTo>
                  <a:lnTo>
                    <a:pt x="17132" y="186121"/>
                  </a:lnTo>
                  <a:lnTo>
                    <a:pt x="12906" y="195928"/>
                  </a:lnTo>
                  <a:lnTo>
                    <a:pt x="10193" y="219470"/>
                  </a:lnTo>
                  <a:lnTo>
                    <a:pt x="15466" y="231916"/>
                  </a:lnTo>
                  <a:lnTo>
                    <a:pt x="19836" y="238199"/>
                  </a:lnTo>
                  <a:lnTo>
                    <a:pt x="30335" y="245179"/>
                  </a:lnTo>
                  <a:lnTo>
                    <a:pt x="54322" y="249660"/>
                  </a:lnTo>
                  <a:lnTo>
                    <a:pt x="90194" y="242465"/>
                  </a:lnTo>
                  <a:lnTo>
                    <a:pt x="121321" y="214831"/>
                  </a:lnTo>
                  <a:lnTo>
                    <a:pt x="128004" y="202690"/>
                  </a:lnTo>
                  <a:lnTo>
                    <a:pt x="129786" y="196490"/>
                  </a:lnTo>
                  <a:lnTo>
                    <a:pt x="129915" y="191297"/>
                  </a:lnTo>
                  <a:lnTo>
                    <a:pt x="127237" y="182706"/>
                  </a:lnTo>
                  <a:lnTo>
                    <a:pt x="123983" y="181050"/>
                  </a:lnTo>
                  <a:lnTo>
                    <a:pt x="114723" y="182032"/>
                  </a:lnTo>
                  <a:lnTo>
                    <a:pt x="102666" y="188535"/>
                  </a:lnTo>
                  <a:lnTo>
                    <a:pt x="87334" y="207278"/>
                  </a:lnTo>
                  <a:lnTo>
                    <a:pt x="81149" y="221206"/>
                  </a:lnTo>
                  <a:lnTo>
                    <a:pt x="77178" y="247394"/>
                  </a:lnTo>
                  <a:lnTo>
                    <a:pt x="79457" y="257379"/>
                  </a:lnTo>
                  <a:lnTo>
                    <a:pt x="81546" y="261524"/>
                  </a:lnTo>
                  <a:lnTo>
                    <a:pt x="83997" y="263229"/>
                  </a:lnTo>
                  <a:lnTo>
                    <a:pt x="86690" y="263307"/>
                  </a:lnTo>
                  <a:lnTo>
                    <a:pt x="101180" y="255538"/>
                  </a:lnTo>
                  <a:lnTo>
                    <a:pt x="129465" y="233950"/>
                  </a:lnTo>
                  <a:lnTo>
                    <a:pt x="148889" y="207186"/>
                  </a:lnTo>
                  <a:lnTo>
                    <a:pt x="169189" y="160507"/>
                  </a:lnTo>
                  <a:lnTo>
                    <a:pt x="183704" y="115812"/>
                  </a:lnTo>
                  <a:lnTo>
                    <a:pt x="193543" y="78251"/>
                  </a:lnTo>
                  <a:lnTo>
                    <a:pt x="203161" y="38664"/>
                  </a:lnTo>
                  <a:lnTo>
                    <a:pt x="207657" y="15293"/>
                  </a:lnTo>
                  <a:lnTo>
                    <a:pt x="205886" y="5704"/>
                  </a:lnTo>
                  <a:lnTo>
                    <a:pt x="203932" y="1665"/>
                  </a:lnTo>
                  <a:lnTo>
                    <a:pt x="201572" y="31"/>
                  </a:lnTo>
                  <a:lnTo>
                    <a:pt x="198940" y="0"/>
                  </a:lnTo>
                  <a:lnTo>
                    <a:pt x="196127" y="1038"/>
                  </a:lnTo>
                  <a:lnTo>
                    <a:pt x="182054" y="22724"/>
                  </a:lnTo>
                  <a:lnTo>
                    <a:pt x="166999" y="65861"/>
                  </a:lnTo>
                  <a:lnTo>
                    <a:pt x="162927" y="102605"/>
                  </a:lnTo>
                  <a:lnTo>
                    <a:pt x="162123" y="150001"/>
                  </a:lnTo>
                  <a:lnTo>
                    <a:pt x="161951" y="192051"/>
                  </a:lnTo>
                  <a:lnTo>
                    <a:pt x="161942" y="198922"/>
                  </a:lnTo>
                  <a:lnTo>
                    <a:pt x="167577" y="212200"/>
                  </a:lnTo>
                  <a:lnTo>
                    <a:pt x="180975" y="231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2823"/>
            <p:cNvSpPr/>
            <p:nvPr>
              <p:custDataLst>
                <p:tags r:id="rId16"/>
              </p:custDataLst>
            </p:nvPr>
          </p:nvSpPr>
          <p:spPr>
            <a:xfrm>
              <a:off x="2915435" y="1209675"/>
              <a:ext cx="46841" cy="5489"/>
            </a:xfrm>
            <a:custGeom>
              <a:avLst/>
              <a:gdLst/>
              <a:ahLst/>
              <a:cxnLst/>
              <a:rect l="0" t="0" r="0" b="0"/>
              <a:pathLst>
                <a:path w="46841" h="5489">
                  <a:moveTo>
                    <a:pt x="18265" y="0"/>
                  </a:moveTo>
                  <a:lnTo>
                    <a:pt x="18265" y="0"/>
                  </a:lnTo>
                  <a:lnTo>
                    <a:pt x="0" y="0"/>
                  </a:lnTo>
                  <a:lnTo>
                    <a:pt x="4504" y="5056"/>
                  </a:lnTo>
                  <a:lnTo>
                    <a:pt x="8032" y="5488"/>
                  </a:lnTo>
                  <a:lnTo>
                    <a:pt x="468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2824"/>
            <p:cNvSpPr/>
            <p:nvPr>
              <p:custDataLst>
                <p:tags r:id="rId17"/>
              </p:custDataLst>
            </p:nvPr>
          </p:nvSpPr>
          <p:spPr>
            <a:xfrm>
              <a:off x="2935157" y="1068124"/>
              <a:ext cx="45777" cy="246681"/>
            </a:xfrm>
            <a:custGeom>
              <a:avLst/>
              <a:gdLst/>
              <a:ahLst/>
              <a:cxnLst/>
              <a:rect l="0" t="0" r="0" b="0"/>
              <a:pathLst>
                <a:path w="45777" h="246681">
                  <a:moveTo>
                    <a:pt x="36643" y="8201"/>
                  </a:moveTo>
                  <a:lnTo>
                    <a:pt x="36643" y="8201"/>
                  </a:lnTo>
                  <a:lnTo>
                    <a:pt x="44844" y="0"/>
                  </a:lnTo>
                  <a:lnTo>
                    <a:pt x="45776" y="9181"/>
                  </a:lnTo>
                  <a:lnTo>
                    <a:pt x="31940" y="46455"/>
                  </a:lnTo>
                  <a:lnTo>
                    <a:pt x="22314" y="82212"/>
                  </a:lnTo>
                  <a:lnTo>
                    <a:pt x="15703" y="126576"/>
                  </a:lnTo>
                  <a:lnTo>
                    <a:pt x="10330" y="155106"/>
                  </a:lnTo>
                  <a:lnTo>
                    <a:pt x="5916" y="184725"/>
                  </a:lnTo>
                  <a:lnTo>
                    <a:pt x="0" y="218754"/>
                  </a:lnTo>
                  <a:lnTo>
                    <a:pt x="4031" y="241567"/>
                  </a:lnTo>
                  <a:lnTo>
                    <a:pt x="6435" y="245270"/>
                  </a:lnTo>
                  <a:lnTo>
                    <a:pt x="9096" y="246680"/>
                  </a:lnTo>
                  <a:lnTo>
                    <a:pt x="11928" y="246562"/>
                  </a:lnTo>
                  <a:lnTo>
                    <a:pt x="27118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825"/>
            <p:cNvSpPr/>
            <p:nvPr>
              <p:custDataLst>
                <p:tags r:id="rId18"/>
              </p:custDataLst>
            </p:nvPr>
          </p:nvSpPr>
          <p:spPr>
            <a:xfrm>
              <a:off x="2790825" y="1083783"/>
              <a:ext cx="75716" cy="221143"/>
            </a:xfrm>
            <a:custGeom>
              <a:avLst/>
              <a:gdLst/>
              <a:ahLst/>
              <a:cxnLst/>
              <a:rect l="0" t="0" r="0" b="0"/>
              <a:pathLst>
                <a:path w="75716" h="221143">
                  <a:moveTo>
                    <a:pt x="0" y="135417"/>
                  </a:moveTo>
                  <a:lnTo>
                    <a:pt x="0" y="135417"/>
                  </a:lnTo>
                  <a:lnTo>
                    <a:pt x="17900" y="89255"/>
                  </a:lnTo>
                  <a:lnTo>
                    <a:pt x="33715" y="42476"/>
                  </a:lnTo>
                  <a:lnTo>
                    <a:pt x="37986" y="0"/>
                  </a:lnTo>
                  <a:lnTo>
                    <a:pt x="38093" y="37095"/>
                  </a:lnTo>
                  <a:lnTo>
                    <a:pt x="35276" y="73476"/>
                  </a:lnTo>
                  <a:lnTo>
                    <a:pt x="29899" y="118008"/>
                  </a:lnTo>
                  <a:lnTo>
                    <a:pt x="27778" y="161337"/>
                  </a:lnTo>
                  <a:lnTo>
                    <a:pt x="18897" y="205700"/>
                  </a:lnTo>
                  <a:lnTo>
                    <a:pt x="10968" y="218900"/>
                  </a:lnTo>
                  <a:lnTo>
                    <a:pt x="22909" y="186229"/>
                  </a:lnTo>
                  <a:lnTo>
                    <a:pt x="37009" y="162114"/>
                  </a:lnTo>
                  <a:lnTo>
                    <a:pt x="48551" y="152574"/>
                  </a:lnTo>
                  <a:lnTo>
                    <a:pt x="63095" y="146450"/>
                  </a:lnTo>
                  <a:lnTo>
                    <a:pt x="65347" y="148064"/>
                  </a:lnTo>
                  <a:lnTo>
                    <a:pt x="70671" y="155502"/>
                  </a:lnTo>
                  <a:lnTo>
                    <a:pt x="75108" y="183011"/>
                  </a:lnTo>
                  <a:lnTo>
                    <a:pt x="75715" y="192906"/>
                  </a:lnTo>
                  <a:lnTo>
                    <a:pt x="66675" y="221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826"/>
            <p:cNvSpPr/>
            <p:nvPr>
              <p:custDataLst>
                <p:tags r:id="rId19"/>
              </p:custDataLst>
            </p:nvPr>
          </p:nvSpPr>
          <p:spPr>
            <a:xfrm>
              <a:off x="2663466" y="1220756"/>
              <a:ext cx="89260" cy="317286"/>
            </a:xfrm>
            <a:custGeom>
              <a:avLst/>
              <a:gdLst/>
              <a:ahLst/>
              <a:cxnLst/>
              <a:rect l="0" t="0" r="0" b="0"/>
              <a:pathLst>
                <a:path w="89260" h="317286">
                  <a:moveTo>
                    <a:pt x="89259" y="27019"/>
                  </a:moveTo>
                  <a:lnTo>
                    <a:pt x="89259" y="27019"/>
                  </a:lnTo>
                  <a:lnTo>
                    <a:pt x="81058" y="10617"/>
                  </a:lnTo>
                  <a:lnTo>
                    <a:pt x="70013" y="3697"/>
                  </a:lnTo>
                  <a:lnTo>
                    <a:pt x="58392" y="0"/>
                  </a:lnTo>
                  <a:lnTo>
                    <a:pt x="54922" y="540"/>
                  </a:lnTo>
                  <a:lnTo>
                    <a:pt x="48245" y="3962"/>
                  </a:lnTo>
                  <a:lnTo>
                    <a:pt x="38537" y="21951"/>
                  </a:lnTo>
                  <a:lnTo>
                    <a:pt x="34013" y="42333"/>
                  </a:lnTo>
                  <a:lnTo>
                    <a:pt x="35778" y="52522"/>
                  </a:lnTo>
                  <a:lnTo>
                    <a:pt x="37730" y="56721"/>
                  </a:lnTo>
                  <a:lnTo>
                    <a:pt x="40090" y="59521"/>
                  </a:lnTo>
                  <a:lnTo>
                    <a:pt x="49492" y="64382"/>
                  </a:lnTo>
                  <a:lnTo>
                    <a:pt x="72471" y="56853"/>
                  </a:lnTo>
                  <a:lnTo>
                    <a:pt x="74892" y="55375"/>
                  </a:lnTo>
                  <a:lnTo>
                    <a:pt x="76506" y="53331"/>
                  </a:lnTo>
                  <a:lnTo>
                    <a:pt x="77582" y="50911"/>
                  </a:lnTo>
                  <a:lnTo>
                    <a:pt x="78299" y="50355"/>
                  </a:lnTo>
                  <a:lnTo>
                    <a:pt x="78778" y="51043"/>
                  </a:lnTo>
                  <a:lnTo>
                    <a:pt x="79709" y="90779"/>
                  </a:lnTo>
                  <a:lnTo>
                    <a:pt x="79729" y="136275"/>
                  </a:lnTo>
                  <a:lnTo>
                    <a:pt x="79732" y="178512"/>
                  </a:lnTo>
                  <a:lnTo>
                    <a:pt x="79734" y="219484"/>
                  </a:lnTo>
                  <a:lnTo>
                    <a:pt x="73188" y="261534"/>
                  </a:lnTo>
                  <a:lnTo>
                    <a:pt x="65545" y="296170"/>
                  </a:lnTo>
                  <a:lnTo>
                    <a:pt x="60023" y="305392"/>
                  </a:lnTo>
                  <a:lnTo>
                    <a:pt x="47853" y="316368"/>
                  </a:lnTo>
                  <a:lnTo>
                    <a:pt x="42605" y="317285"/>
                  </a:lnTo>
                  <a:lnTo>
                    <a:pt x="28307" y="315482"/>
                  </a:lnTo>
                  <a:lnTo>
                    <a:pt x="17013" y="308330"/>
                  </a:lnTo>
                  <a:lnTo>
                    <a:pt x="12520" y="303460"/>
                  </a:lnTo>
                  <a:lnTo>
                    <a:pt x="1140" y="271323"/>
                  </a:lnTo>
                  <a:lnTo>
                    <a:pt x="0" y="248840"/>
                  </a:lnTo>
                  <a:lnTo>
                    <a:pt x="22584" y="179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2827"/>
            <p:cNvSpPr/>
            <p:nvPr>
              <p:custDataLst>
                <p:tags r:id="rId20"/>
              </p:custDataLst>
            </p:nvPr>
          </p:nvSpPr>
          <p:spPr>
            <a:xfrm>
              <a:off x="2657475" y="11715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2828"/>
            <p:cNvSpPr/>
            <p:nvPr>
              <p:custDataLst>
                <p:tags r:id="rId21"/>
              </p:custDataLst>
            </p:nvPr>
          </p:nvSpPr>
          <p:spPr>
            <a:xfrm>
              <a:off x="2651987" y="1247775"/>
              <a:ext cx="5489" cy="57151"/>
            </a:xfrm>
            <a:custGeom>
              <a:avLst/>
              <a:gdLst/>
              <a:ahLst/>
              <a:cxnLst/>
              <a:rect l="0" t="0" r="0" b="0"/>
              <a:pathLst>
                <a:path w="5489" h="57151">
                  <a:moveTo>
                    <a:pt x="5488" y="0"/>
                  </a:moveTo>
                  <a:lnTo>
                    <a:pt x="5488" y="0"/>
                  </a:lnTo>
                  <a:lnTo>
                    <a:pt x="432" y="10113"/>
                  </a:lnTo>
                  <a:lnTo>
                    <a:pt x="0" y="14150"/>
                  </a:lnTo>
                  <a:lnTo>
                    <a:pt x="548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2829"/>
            <p:cNvSpPr/>
            <p:nvPr>
              <p:custDataLst>
                <p:tags r:id="rId22"/>
              </p:custDataLst>
            </p:nvPr>
          </p:nvSpPr>
          <p:spPr>
            <a:xfrm>
              <a:off x="2529916" y="1212938"/>
              <a:ext cx="60885" cy="89807"/>
            </a:xfrm>
            <a:custGeom>
              <a:avLst/>
              <a:gdLst/>
              <a:ahLst/>
              <a:cxnLst/>
              <a:rect l="0" t="0" r="0" b="0"/>
              <a:pathLst>
                <a:path w="60885" h="89807">
                  <a:moveTo>
                    <a:pt x="13259" y="53887"/>
                  </a:moveTo>
                  <a:lnTo>
                    <a:pt x="13259" y="53887"/>
                  </a:lnTo>
                  <a:lnTo>
                    <a:pt x="20863" y="45224"/>
                  </a:lnTo>
                  <a:lnTo>
                    <a:pt x="37711" y="18676"/>
                  </a:lnTo>
                  <a:lnTo>
                    <a:pt x="40002" y="7899"/>
                  </a:lnTo>
                  <a:lnTo>
                    <a:pt x="39554" y="4178"/>
                  </a:lnTo>
                  <a:lnTo>
                    <a:pt x="38197" y="1698"/>
                  </a:lnTo>
                  <a:lnTo>
                    <a:pt x="36235" y="44"/>
                  </a:lnTo>
                  <a:lnTo>
                    <a:pt x="32809" y="0"/>
                  </a:lnTo>
                  <a:lnTo>
                    <a:pt x="23359" y="2774"/>
                  </a:lnTo>
                  <a:lnTo>
                    <a:pt x="11195" y="10285"/>
                  </a:lnTo>
                  <a:lnTo>
                    <a:pt x="888" y="29326"/>
                  </a:lnTo>
                  <a:lnTo>
                    <a:pt x="0" y="46146"/>
                  </a:lnTo>
                  <a:lnTo>
                    <a:pt x="4301" y="77013"/>
                  </a:lnTo>
                  <a:lnTo>
                    <a:pt x="8572" y="84627"/>
                  </a:lnTo>
                  <a:lnTo>
                    <a:pt x="13309" y="87080"/>
                  </a:lnTo>
                  <a:lnTo>
                    <a:pt x="27040" y="89806"/>
                  </a:lnTo>
                  <a:lnTo>
                    <a:pt x="60884" y="82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2830"/>
            <p:cNvSpPr/>
            <p:nvPr>
              <p:custDataLst>
                <p:tags r:id="rId23"/>
              </p:custDataLst>
            </p:nvPr>
          </p:nvSpPr>
          <p:spPr>
            <a:xfrm>
              <a:off x="2324526" y="1105293"/>
              <a:ext cx="161407" cy="225692"/>
            </a:xfrm>
            <a:custGeom>
              <a:avLst/>
              <a:gdLst/>
              <a:ahLst/>
              <a:cxnLst/>
              <a:rect l="0" t="0" r="0" b="0"/>
              <a:pathLst>
                <a:path w="161407" h="225692">
                  <a:moveTo>
                    <a:pt x="9099" y="9132"/>
                  </a:moveTo>
                  <a:lnTo>
                    <a:pt x="9099" y="9132"/>
                  </a:lnTo>
                  <a:lnTo>
                    <a:pt x="18232" y="0"/>
                  </a:lnTo>
                  <a:lnTo>
                    <a:pt x="13451" y="4780"/>
                  </a:lnTo>
                  <a:lnTo>
                    <a:pt x="6850" y="50004"/>
                  </a:lnTo>
                  <a:lnTo>
                    <a:pt x="1730" y="86153"/>
                  </a:lnTo>
                  <a:lnTo>
                    <a:pt x="0" y="126181"/>
                  </a:lnTo>
                  <a:lnTo>
                    <a:pt x="716" y="167563"/>
                  </a:lnTo>
                  <a:lnTo>
                    <a:pt x="12843" y="205104"/>
                  </a:lnTo>
                  <a:lnTo>
                    <a:pt x="21699" y="215470"/>
                  </a:lnTo>
                  <a:lnTo>
                    <a:pt x="32691" y="222546"/>
                  </a:lnTo>
                  <a:lnTo>
                    <a:pt x="44632" y="225691"/>
                  </a:lnTo>
                  <a:lnTo>
                    <a:pt x="50779" y="223355"/>
                  </a:lnTo>
                  <a:lnTo>
                    <a:pt x="63254" y="212292"/>
                  </a:lnTo>
                  <a:lnTo>
                    <a:pt x="92782" y="165294"/>
                  </a:lnTo>
                  <a:lnTo>
                    <a:pt x="93463" y="165098"/>
                  </a:lnTo>
                  <a:lnTo>
                    <a:pt x="93916" y="166026"/>
                  </a:lnTo>
                  <a:lnTo>
                    <a:pt x="102393" y="200199"/>
                  </a:lnTo>
                  <a:lnTo>
                    <a:pt x="108066" y="209762"/>
                  </a:lnTo>
                  <a:lnTo>
                    <a:pt x="112118" y="212735"/>
                  </a:lnTo>
                  <a:lnTo>
                    <a:pt x="122266" y="216039"/>
                  </a:lnTo>
                  <a:lnTo>
                    <a:pt x="133832" y="214685"/>
                  </a:lnTo>
                  <a:lnTo>
                    <a:pt x="139879" y="212842"/>
                  </a:lnTo>
                  <a:lnTo>
                    <a:pt x="144969" y="208439"/>
                  </a:lnTo>
                  <a:lnTo>
                    <a:pt x="153447" y="195080"/>
                  </a:lnTo>
                  <a:lnTo>
                    <a:pt x="159908" y="154087"/>
                  </a:lnTo>
                  <a:lnTo>
                    <a:pt x="161185" y="111496"/>
                  </a:lnTo>
                  <a:lnTo>
                    <a:pt x="161406" y="75093"/>
                  </a:lnTo>
                  <a:lnTo>
                    <a:pt x="160428" y="35026"/>
                  </a:lnTo>
                  <a:lnTo>
                    <a:pt x="151974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5" name="SMARTInkShape-Group457"/>
          <p:cNvGrpSpPr/>
          <p:nvPr/>
        </p:nvGrpSpPr>
        <p:grpSpPr>
          <a:xfrm>
            <a:off x="3581400" y="1042564"/>
            <a:ext cx="703527" cy="526128"/>
            <a:chOff x="3581400" y="1042564"/>
            <a:chExt cx="703527" cy="526128"/>
          </a:xfrm>
        </p:grpSpPr>
        <p:sp>
          <p:nvSpPr>
            <p:cNvPr id="568" name="SMARTInkShape-2831"/>
            <p:cNvSpPr/>
            <p:nvPr>
              <p:custDataLst>
                <p:tags r:id="rId8"/>
              </p:custDataLst>
            </p:nvPr>
          </p:nvSpPr>
          <p:spPr>
            <a:xfrm>
              <a:off x="4152900" y="1184708"/>
              <a:ext cx="132027" cy="383984"/>
            </a:xfrm>
            <a:custGeom>
              <a:avLst/>
              <a:gdLst/>
              <a:ahLst/>
              <a:cxnLst/>
              <a:rect l="0" t="0" r="0" b="0"/>
              <a:pathLst>
                <a:path w="132027" h="383984">
                  <a:moveTo>
                    <a:pt x="123825" y="44017"/>
                  </a:moveTo>
                  <a:lnTo>
                    <a:pt x="123825" y="44017"/>
                  </a:lnTo>
                  <a:lnTo>
                    <a:pt x="132026" y="9301"/>
                  </a:lnTo>
                  <a:lnTo>
                    <a:pt x="131409" y="4998"/>
                  </a:lnTo>
                  <a:lnTo>
                    <a:pt x="129939" y="2129"/>
                  </a:lnTo>
                  <a:lnTo>
                    <a:pt x="127901" y="217"/>
                  </a:lnTo>
                  <a:lnTo>
                    <a:pt x="124426" y="0"/>
                  </a:lnTo>
                  <a:lnTo>
                    <a:pt x="114920" y="2582"/>
                  </a:lnTo>
                  <a:lnTo>
                    <a:pt x="77850" y="26200"/>
                  </a:lnTo>
                  <a:lnTo>
                    <a:pt x="70950" y="32139"/>
                  </a:lnTo>
                  <a:lnTo>
                    <a:pt x="63283" y="47205"/>
                  </a:lnTo>
                  <a:lnTo>
                    <a:pt x="60934" y="62367"/>
                  </a:lnTo>
                  <a:lnTo>
                    <a:pt x="63418" y="72634"/>
                  </a:lnTo>
                  <a:lnTo>
                    <a:pt x="66620" y="75795"/>
                  </a:lnTo>
                  <a:lnTo>
                    <a:pt x="75823" y="79307"/>
                  </a:lnTo>
                  <a:lnTo>
                    <a:pt x="86969" y="78046"/>
                  </a:lnTo>
                  <a:lnTo>
                    <a:pt x="97919" y="73958"/>
                  </a:lnTo>
                  <a:lnTo>
                    <a:pt x="106314" y="68613"/>
                  </a:lnTo>
                  <a:lnTo>
                    <a:pt x="110751" y="62710"/>
                  </a:lnTo>
                  <a:lnTo>
                    <a:pt x="113599" y="55353"/>
                  </a:lnTo>
                  <a:lnTo>
                    <a:pt x="113832" y="55807"/>
                  </a:lnTo>
                  <a:lnTo>
                    <a:pt x="114281" y="102494"/>
                  </a:lnTo>
                  <a:lnTo>
                    <a:pt x="107750" y="145017"/>
                  </a:lnTo>
                  <a:lnTo>
                    <a:pt x="106715" y="172133"/>
                  </a:lnTo>
                  <a:lnTo>
                    <a:pt x="112488" y="218627"/>
                  </a:lnTo>
                  <a:lnTo>
                    <a:pt x="113942" y="264304"/>
                  </a:lnTo>
                  <a:lnTo>
                    <a:pt x="114194" y="303785"/>
                  </a:lnTo>
                  <a:lnTo>
                    <a:pt x="103925" y="349890"/>
                  </a:lnTo>
                  <a:lnTo>
                    <a:pt x="101033" y="359057"/>
                  </a:lnTo>
                  <a:lnTo>
                    <a:pt x="95931" y="366227"/>
                  </a:lnTo>
                  <a:lnTo>
                    <a:pt x="81794" y="377016"/>
                  </a:lnTo>
                  <a:lnTo>
                    <a:pt x="55985" y="383983"/>
                  </a:lnTo>
                  <a:lnTo>
                    <a:pt x="47907" y="382845"/>
                  </a:lnTo>
                  <a:lnTo>
                    <a:pt x="33287" y="375935"/>
                  </a:lnTo>
                  <a:lnTo>
                    <a:pt x="22555" y="365808"/>
                  </a:lnTo>
                  <a:lnTo>
                    <a:pt x="14258" y="352135"/>
                  </a:lnTo>
                  <a:lnTo>
                    <a:pt x="0" y="31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2832"/>
            <p:cNvSpPr/>
            <p:nvPr>
              <p:custDataLst>
                <p:tags r:id="rId9"/>
              </p:custDataLst>
            </p:nvPr>
          </p:nvSpPr>
          <p:spPr>
            <a:xfrm>
              <a:off x="4105668" y="1171575"/>
              <a:ext cx="66283" cy="108807"/>
            </a:xfrm>
            <a:custGeom>
              <a:avLst/>
              <a:gdLst/>
              <a:ahLst/>
              <a:cxnLst/>
              <a:rect l="0" t="0" r="0" b="0"/>
              <a:pathLst>
                <a:path w="66283" h="108807">
                  <a:moveTo>
                    <a:pt x="9132" y="0"/>
                  </a:moveTo>
                  <a:lnTo>
                    <a:pt x="9132" y="0"/>
                  </a:lnTo>
                  <a:lnTo>
                    <a:pt x="9132" y="41636"/>
                  </a:lnTo>
                  <a:lnTo>
                    <a:pt x="8074" y="74782"/>
                  </a:lnTo>
                  <a:lnTo>
                    <a:pt x="196" y="104320"/>
                  </a:lnTo>
                  <a:lnTo>
                    <a:pt x="0" y="107647"/>
                  </a:lnTo>
                  <a:lnTo>
                    <a:pt x="927" y="108806"/>
                  </a:lnTo>
                  <a:lnTo>
                    <a:pt x="2604" y="108521"/>
                  </a:lnTo>
                  <a:lnTo>
                    <a:pt x="4780" y="107272"/>
                  </a:lnTo>
                  <a:lnTo>
                    <a:pt x="7198" y="97418"/>
                  </a:lnTo>
                  <a:lnTo>
                    <a:pt x="13807" y="65222"/>
                  </a:lnTo>
                  <a:lnTo>
                    <a:pt x="37774" y="22708"/>
                  </a:lnTo>
                  <a:lnTo>
                    <a:pt x="53839" y="3408"/>
                  </a:lnTo>
                  <a:lnTo>
                    <a:pt x="54812" y="3330"/>
                  </a:lnTo>
                  <a:lnTo>
                    <a:pt x="55460" y="4337"/>
                  </a:lnTo>
                  <a:lnTo>
                    <a:pt x="56501" y="18613"/>
                  </a:lnTo>
                  <a:lnTo>
                    <a:pt x="56723" y="58347"/>
                  </a:lnTo>
                  <a:lnTo>
                    <a:pt x="6628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2833"/>
            <p:cNvSpPr/>
            <p:nvPr>
              <p:custDataLst>
                <p:tags r:id="rId10"/>
              </p:custDataLst>
            </p:nvPr>
          </p:nvSpPr>
          <p:spPr>
            <a:xfrm>
              <a:off x="4067175" y="112395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291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2834"/>
            <p:cNvSpPr/>
            <p:nvPr>
              <p:custDataLst>
                <p:tags r:id="rId11"/>
              </p:custDataLst>
            </p:nvPr>
          </p:nvSpPr>
          <p:spPr>
            <a:xfrm>
              <a:off x="4038600" y="119062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16890" y="19298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2835"/>
            <p:cNvSpPr/>
            <p:nvPr>
              <p:custDataLst>
                <p:tags r:id="rId12"/>
              </p:custDataLst>
            </p:nvPr>
          </p:nvSpPr>
          <p:spPr>
            <a:xfrm>
              <a:off x="3924300" y="1181100"/>
              <a:ext cx="85726" cy="111451"/>
            </a:xfrm>
            <a:custGeom>
              <a:avLst/>
              <a:gdLst/>
              <a:ahLst/>
              <a:cxnLst/>
              <a:rect l="0" t="0" r="0" b="0"/>
              <a:pathLst>
                <a:path w="85726" h="1114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5057" y="14974"/>
                  </a:lnTo>
                  <a:lnTo>
                    <a:pt x="13257" y="22899"/>
                  </a:lnTo>
                  <a:lnTo>
                    <a:pt x="16475" y="34519"/>
                  </a:lnTo>
                  <a:lnTo>
                    <a:pt x="21646" y="78708"/>
                  </a:lnTo>
                  <a:lnTo>
                    <a:pt x="27206" y="104682"/>
                  </a:lnTo>
                  <a:lnTo>
                    <a:pt x="29779" y="107888"/>
                  </a:lnTo>
                  <a:lnTo>
                    <a:pt x="38283" y="111450"/>
                  </a:lnTo>
                  <a:lnTo>
                    <a:pt x="42455" y="111342"/>
                  </a:lnTo>
                  <a:lnTo>
                    <a:pt x="49913" y="108399"/>
                  </a:lnTo>
                  <a:lnTo>
                    <a:pt x="60063" y="100793"/>
                  </a:lnTo>
                  <a:lnTo>
                    <a:pt x="69772" y="81723"/>
                  </a:lnTo>
                  <a:lnTo>
                    <a:pt x="74295" y="66077"/>
                  </a:lnTo>
                  <a:lnTo>
                    <a:pt x="81089" y="2321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2836"/>
            <p:cNvSpPr/>
            <p:nvPr>
              <p:custDataLst>
                <p:tags r:id="rId13"/>
              </p:custDataLst>
            </p:nvPr>
          </p:nvSpPr>
          <p:spPr>
            <a:xfrm>
              <a:off x="3831344" y="1195545"/>
              <a:ext cx="82681" cy="119466"/>
            </a:xfrm>
            <a:custGeom>
              <a:avLst/>
              <a:gdLst/>
              <a:ahLst/>
              <a:cxnLst/>
              <a:rect l="0" t="0" r="0" b="0"/>
              <a:pathLst>
                <a:path w="82681" h="119466">
                  <a:moveTo>
                    <a:pt x="54856" y="14130"/>
                  </a:moveTo>
                  <a:lnTo>
                    <a:pt x="54856" y="14130"/>
                  </a:lnTo>
                  <a:lnTo>
                    <a:pt x="54856" y="873"/>
                  </a:lnTo>
                  <a:lnTo>
                    <a:pt x="52739" y="0"/>
                  </a:lnTo>
                  <a:lnTo>
                    <a:pt x="44743" y="1853"/>
                  </a:lnTo>
                  <a:lnTo>
                    <a:pt x="33397" y="8846"/>
                  </a:lnTo>
                  <a:lnTo>
                    <a:pt x="18276" y="22677"/>
                  </a:lnTo>
                  <a:lnTo>
                    <a:pt x="5447" y="45238"/>
                  </a:lnTo>
                  <a:lnTo>
                    <a:pt x="0" y="72030"/>
                  </a:lnTo>
                  <a:lnTo>
                    <a:pt x="3442" y="95021"/>
                  </a:lnTo>
                  <a:lnTo>
                    <a:pt x="16222" y="115238"/>
                  </a:lnTo>
                  <a:lnTo>
                    <a:pt x="22749" y="118577"/>
                  </a:lnTo>
                  <a:lnTo>
                    <a:pt x="38470" y="119465"/>
                  </a:lnTo>
                  <a:lnTo>
                    <a:pt x="53218" y="113509"/>
                  </a:lnTo>
                  <a:lnTo>
                    <a:pt x="60114" y="108958"/>
                  </a:lnTo>
                  <a:lnTo>
                    <a:pt x="70598" y="95434"/>
                  </a:lnTo>
                  <a:lnTo>
                    <a:pt x="77728" y="78840"/>
                  </a:lnTo>
                  <a:lnTo>
                    <a:pt x="82680" y="37978"/>
                  </a:lnTo>
                  <a:lnTo>
                    <a:pt x="77453" y="24376"/>
                  </a:lnTo>
                  <a:lnTo>
                    <a:pt x="69132" y="13392"/>
                  </a:lnTo>
                  <a:lnTo>
                    <a:pt x="54856" y="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2837"/>
            <p:cNvSpPr/>
            <p:nvPr>
              <p:custDataLst>
                <p:tags r:id="rId14"/>
              </p:custDataLst>
            </p:nvPr>
          </p:nvSpPr>
          <p:spPr>
            <a:xfrm>
              <a:off x="3581400" y="1042564"/>
              <a:ext cx="226587" cy="271887"/>
            </a:xfrm>
            <a:custGeom>
              <a:avLst/>
              <a:gdLst/>
              <a:ahLst/>
              <a:cxnLst/>
              <a:rect l="0" t="0" r="0" b="0"/>
              <a:pathLst>
                <a:path w="226587" h="271887">
                  <a:moveTo>
                    <a:pt x="0" y="62336"/>
                  </a:moveTo>
                  <a:lnTo>
                    <a:pt x="0" y="62336"/>
                  </a:lnTo>
                  <a:lnTo>
                    <a:pt x="0" y="107165"/>
                  </a:lnTo>
                  <a:lnTo>
                    <a:pt x="0" y="142764"/>
                  </a:lnTo>
                  <a:lnTo>
                    <a:pt x="0" y="189544"/>
                  </a:lnTo>
                  <a:lnTo>
                    <a:pt x="0" y="235198"/>
                  </a:lnTo>
                  <a:lnTo>
                    <a:pt x="0" y="266428"/>
                  </a:lnTo>
                  <a:lnTo>
                    <a:pt x="0" y="229722"/>
                  </a:lnTo>
                  <a:lnTo>
                    <a:pt x="5057" y="192248"/>
                  </a:lnTo>
                  <a:lnTo>
                    <a:pt x="8642" y="153693"/>
                  </a:lnTo>
                  <a:lnTo>
                    <a:pt x="10322" y="115392"/>
                  </a:lnTo>
                  <a:lnTo>
                    <a:pt x="17013" y="72934"/>
                  </a:lnTo>
                  <a:lnTo>
                    <a:pt x="20261" y="53288"/>
                  </a:lnTo>
                  <a:lnTo>
                    <a:pt x="35333" y="10305"/>
                  </a:lnTo>
                  <a:lnTo>
                    <a:pt x="37314" y="5424"/>
                  </a:lnTo>
                  <a:lnTo>
                    <a:pt x="39693" y="2170"/>
                  </a:lnTo>
                  <a:lnTo>
                    <a:pt x="42337" y="0"/>
                  </a:lnTo>
                  <a:lnTo>
                    <a:pt x="46216" y="1729"/>
                  </a:lnTo>
                  <a:lnTo>
                    <a:pt x="56171" y="12116"/>
                  </a:lnTo>
                  <a:lnTo>
                    <a:pt x="71146" y="42538"/>
                  </a:lnTo>
                  <a:lnTo>
                    <a:pt x="76819" y="58116"/>
                  </a:lnTo>
                  <a:lnTo>
                    <a:pt x="97461" y="88016"/>
                  </a:lnTo>
                  <a:lnTo>
                    <a:pt x="104133" y="92156"/>
                  </a:lnTo>
                  <a:lnTo>
                    <a:pt x="122834" y="96756"/>
                  </a:lnTo>
                  <a:lnTo>
                    <a:pt x="139612" y="95978"/>
                  </a:lnTo>
                  <a:lnTo>
                    <a:pt x="154125" y="91046"/>
                  </a:lnTo>
                  <a:lnTo>
                    <a:pt x="182078" y="69749"/>
                  </a:lnTo>
                  <a:lnTo>
                    <a:pt x="202987" y="40987"/>
                  </a:lnTo>
                  <a:lnTo>
                    <a:pt x="214896" y="17205"/>
                  </a:lnTo>
                  <a:lnTo>
                    <a:pt x="221804" y="10528"/>
                  </a:lnTo>
                  <a:lnTo>
                    <a:pt x="224069" y="9805"/>
                  </a:lnTo>
                  <a:lnTo>
                    <a:pt x="225579" y="10382"/>
                  </a:lnTo>
                  <a:lnTo>
                    <a:pt x="226586" y="11825"/>
                  </a:lnTo>
                  <a:lnTo>
                    <a:pt x="219840" y="57794"/>
                  </a:lnTo>
                  <a:lnTo>
                    <a:pt x="216404" y="104870"/>
                  </a:lnTo>
                  <a:lnTo>
                    <a:pt x="210904" y="149642"/>
                  </a:lnTo>
                  <a:lnTo>
                    <a:pt x="209817" y="194078"/>
                  </a:lnTo>
                  <a:lnTo>
                    <a:pt x="219075" y="271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2" name="SMARTInkShape-Group458"/>
          <p:cNvGrpSpPr/>
          <p:nvPr/>
        </p:nvGrpSpPr>
        <p:grpSpPr>
          <a:xfrm>
            <a:off x="4648592" y="952278"/>
            <a:ext cx="942584" cy="497117"/>
            <a:chOff x="4648592" y="952278"/>
            <a:chExt cx="942584" cy="497117"/>
          </a:xfrm>
        </p:grpSpPr>
        <p:sp>
          <p:nvSpPr>
            <p:cNvPr id="576" name="SMARTInkShape-2838"/>
            <p:cNvSpPr/>
            <p:nvPr>
              <p:custDataLst>
                <p:tags r:id="rId2"/>
              </p:custDataLst>
            </p:nvPr>
          </p:nvSpPr>
          <p:spPr>
            <a:xfrm>
              <a:off x="5581650" y="12096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39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2839"/>
            <p:cNvSpPr/>
            <p:nvPr>
              <p:custDataLst>
                <p:tags r:id="rId3"/>
              </p:custDataLst>
            </p:nvPr>
          </p:nvSpPr>
          <p:spPr>
            <a:xfrm>
              <a:off x="5145926" y="1127340"/>
              <a:ext cx="340475" cy="322055"/>
            </a:xfrm>
            <a:custGeom>
              <a:avLst/>
              <a:gdLst/>
              <a:ahLst/>
              <a:cxnLst/>
              <a:rect l="0" t="0" r="0" b="0"/>
              <a:pathLst>
                <a:path w="340475" h="322055">
                  <a:moveTo>
                    <a:pt x="92824" y="34710"/>
                  </a:moveTo>
                  <a:lnTo>
                    <a:pt x="92824" y="34710"/>
                  </a:lnTo>
                  <a:lnTo>
                    <a:pt x="71365" y="34710"/>
                  </a:lnTo>
                  <a:lnTo>
                    <a:pt x="50446" y="29222"/>
                  </a:lnTo>
                  <a:lnTo>
                    <a:pt x="32172" y="33672"/>
                  </a:lnTo>
                  <a:lnTo>
                    <a:pt x="19653" y="38835"/>
                  </a:lnTo>
                  <a:lnTo>
                    <a:pt x="9857" y="50302"/>
                  </a:lnTo>
                  <a:lnTo>
                    <a:pt x="3033" y="64923"/>
                  </a:lnTo>
                  <a:lnTo>
                    <a:pt x="0" y="78477"/>
                  </a:lnTo>
                  <a:lnTo>
                    <a:pt x="4297" y="94379"/>
                  </a:lnTo>
                  <a:lnTo>
                    <a:pt x="12204" y="108854"/>
                  </a:lnTo>
                  <a:lnTo>
                    <a:pt x="19246" y="115288"/>
                  </a:lnTo>
                  <a:lnTo>
                    <a:pt x="28724" y="118147"/>
                  </a:lnTo>
                  <a:lnTo>
                    <a:pt x="34217" y="118910"/>
                  </a:lnTo>
                  <a:lnTo>
                    <a:pt x="38935" y="117302"/>
                  </a:lnTo>
                  <a:lnTo>
                    <a:pt x="57492" y="98843"/>
                  </a:lnTo>
                  <a:lnTo>
                    <a:pt x="71857" y="76071"/>
                  </a:lnTo>
                  <a:lnTo>
                    <a:pt x="73554" y="74984"/>
                  </a:lnTo>
                  <a:lnTo>
                    <a:pt x="78262" y="73776"/>
                  </a:lnTo>
                  <a:lnTo>
                    <a:pt x="79941" y="74513"/>
                  </a:lnTo>
                  <a:lnTo>
                    <a:pt x="81059" y="76062"/>
                  </a:lnTo>
                  <a:lnTo>
                    <a:pt x="83363" y="80605"/>
                  </a:lnTo>
                  <a:lnTo>
                    <a:pt x="87913" y="86152"/>
                  </a:lnTo>
                  <a:lnTo>
                    <a:pt x="99108" y="89323"/>
                  </a:lnTo>
                  <a:lnTo>
                    <a:pt x="127109" y="91359"/>
                  </a:lnTo>
                  <a:lnTo>
                    <a:pt x="137343" y="88815"/>
                  </a:lnTo>
                  <a:lnTo>
                    <a:pt x="162648" y="73502"/>
                  </a:lnTo>
                  <a:lnTo>
                    <a:pt x="178894" y="56199"/>
                  </a:lnTo>
                  <a:lnTo>
                    <a:pt x="180895" y="51153"/>
                  </a:lnTo>
                  <a:lnTo>
                    <a:pt x="181172" y="46730"/>
                  </a:lnTo>
                  <a:lnTo>
                    <a:pt x="180297" y="42723"/>
                  </a:lnTo>
                  <a:lnTo>
                    <a:pt x="173682" y="35449"/>
                  </a:lnTo>
                  <a:lnTo>
                    <a:pt x="168954" y="32028"/>
                  </a:lnTo>
                  <a:lnTo>
                    <a:pt x="163685" y="30805"/>
                  </a:lnTo>
                  <a:lnTo>
                    <a:pt x="152187" y="32269"/>
                  </a:lnTo>
                  <a:lnTo>
                    <a:pt x="133815" y="44100"/>
                  </a:lnTo>
                  <a:lnTo>
                    <a:pt x="126916" y="52289"/>
                  </a:lnTo>
                  <a:lnTo>
                    <a:pt x="125077" y="55954"/>
                  </a:lnTo>
                  <a:lnTo>
                    <a:pt x="124909" y="59456"/>
                  </a:lnTo>
                  <a:lnTo>
                    <a:pt x="127546" y="66169"/>
                  </a:lnTo>
                  <a:lnTo>
                    <a:pt x="130788" y="68383"/>
                  </a:lnTo>
                  <a:lnTo>
                    <a:pt x="148379" y="71935"/>
                  </a:lnTo>
                  <a:lnTo>
                    <a:pt x="162359" y="72637"/>
                  </a:lnTo>
                  <a:lnTo>
                    <a:pt x="168884" y="75556"/>
                  </a:lnTo>
                  <a:lnTo>
                    <a:pt x="172106" y="77815"/>
                  </a:lnTo>
                  <a:lnTo>
                    <a:pt x="181696" y="91109"/>
                  </a:lnTo>
                  <a:lnTo>
                    <a:pt x="186814" y="129773"/>
                  </a:lnTo>
                  <a:lnTo>
                    <a:pt x="186643" y="165770"/>
                  </a:lnTo>
                  <a:lnTo>
                    <a:pt x="180359" y="203247"/>
                  </a:lnTo>
                  <a:lnTo>
                    <a:pt x="168755" y="248192"/>
                  </a:lnTo>
                  <a:lnTo>
                    <a:pt x="152056" y="291345"/>
                  </a:lnTo>
                  <a:lnTo>
                    <a:pt x="129069" y="321264"/>
                  </a:lnTo>
                  <a:lnTo>
                    <a:pt x="124396" y="322054"/>
                  </a:lnTo>
                  <a:lnTo>
                    <a:pt x="113559" y="317288"/>
                  </a:lnTo>
                  <a:lnTo>
                    <a:pt x="109823" y="313054"/>
                  </a:lnTo>
                  <a:lnTo>
                    <a:pt x="105670" y="302704"/>
                  </a:lnTo>
                  <a:lnTo>
                    <a:pt x="109469" y="288227"/>
                  </a:lnTo>
                  <a:lnTo>
                    <a:pt x="117864" y="265048"/>
                  </a:lnTo>
                  <a:lnTo>
                    <a:pt x="125996" y="239131"/>
                  </a:lnTo>
                  <a:lnTo>
                    <a:pt x="152763" y="192447"/>
                  </a:lnTo>
                  <a:lnTo>
                    <a:pt x="191923" y="145636"/>
                  </a:lnTo>
                  <a:lnTo>
                    <a:pt x="238560" y="98551"/>
                  </a:lnTo>
                  <a:lnTo>
                    <a:pt x="282642" y="59933"/>
                  </a:lnTo>
                  <a:lnTo>
                    <a:pt x="305492" y="30167"/>
                  </a:lnTo>
                  <a:lnTo>
                    <a:pt x="315690" y="8413"/>
                  </a:lnTo>
                  <a:lnTo>
                    <a:pt x="315485" y="4478"/>
                  </a:lnTo>
                  <a:lnTo>
                    <a:pt x="313231" y="1856"/>
                  </a:lnTo>
                  <a:lnTo>
                    <a:pt x="309612" y="107"/>
                  </a:lnTo>
                  <a:lnTo>
                    <a:pt x="306141" y="0"/>
                  </a:lnTo>
                  <a:lnTo>
                    <a:pt x="299462" y="2703"/>
                  </a:lnTo>
                  <a:lnTo>
                    <a:pt x="266915" y="32349"/>
                  </a:lnTo>
                  <a:lnTo>
                    <a:pt x="253297" y="60939"/>
                  </a:lnTo>
                  <a:lnTo>
                    <a:pt x="251634" y="78470"/>
                  </a:lnTo>
                  <a:lnTo>
                    <a:pt x="259190" y="112028"/>
                  </a:lnTo>
                  <a:lnTo>
                    <a:pt x="264060" y="119063"/>
                  </a:lnTo>
                  <a:lnTo>
                    <a:pt x="277937" y="129703"/>
                  </a:lnTo>
                  <a:lnTo>
                    <a:pt x="298544" y="136587"/>
                  </a:lnTo>
                  <a:lnTo>
                    <a:pt x="340474" y="129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2840"/>
            <p:cNvSpPr/>
            <p:nvPr>
              <p:custDataLst>
                <p:tags r:id="rId4"/>
              </p:custDataLst>
            </p:nvPr>
          </p:nvSpPr>
          <p:spPr>
            <a:xfrm>
              <a:off x="5030524" y="1152918"/>
              <a:ext cx="55827" cy="117073"/>
            </a:xfrm>
            <a:custGeom>
              <a:avLst/>
              <a:gdLst/>
              <a:ahLst/>
              <a:cxnLst/>
              <a:rect l="0" t="0" r="0" b="0"/>
              <a:pathLst>
                <a:path w="55827" h="117073">
                  <a:moveTo>
                    <a:pt x="8201" y="9132"/>
                  </a:moveTo>
                  <a:lnTo>
                    <a:pt x="8201" y="9132"/>
                  </a:lnTo>
                  <a:lnTo>
                    <a:pt x="8201" y="4076"/>
                  </a:lnTo>
                  <a:lnTo>
                    <a:pt x="7143" y="2586"/>
                  </a:lnTo>
                  <a:lnTo>
                    <a:pt x="5379" y="1593"/>
                  </a:lnTo>
                  <a:lnTo>
                    <a:pt x="0" y="0"/>
                  </a:lnTo>
                  <a:lnTo>
                    <a:pt x="21101" y="43466"/>
                  </a:lnTo>
                  <a:lnTo>
                    <a:pt x="34912" y="85250"/>
                  </a:lnTo>
                  <a:lnTo>
                    <a:pt x="36613" y="115472"/>
                  </a:lnTo>
                  <a:lnTo>
                    <a:pt x="35609" y="117067"/>
                  </a:lnTo>
                  <a:lnTo>
                    <a:pt x="33881" y="117072"/>
                  </a:lnTo>
                  <a:lnTo>
                    <a:pt x="31671" y="116017"/>
                  </a:lnTo>
                  <a:lnTo>
                    <a:pt x="30198" y="114255"/>
                  </a:lnTo>
                  <a:lnTo>
                    <a:pt x="28561" y="109476"/>
                  </a:lnTo>
                  <a:lnTo>
                    <a:pt x="28568" y="69483"/>
                  </a:lnTo>
                  <a:lnTo>
                    <a:pt x="34932" y="40772"/>
                  </a:lnTo>
                  <a:lnTo>
                    <a:pt x="43520" y="24622"/>
                  </a:lnTo>
                  <a:lnTo>
                    <a:pt x="55826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2841"/>
            <p:cNvSpPr/>
            <p:nvPr>
              <p:custDataLst>
                <p:tags r:id="rId5"/>
              </p:custDataLst>
            </p:nvPr>
          </p:nvSpPr>
          <p:spPr>
            <a:xfrm>
              <a:off x="4914900" y="1146530"/>
              <a:ext cx="76201" cy="110771"/>
            </a:xfrm>
            <a:custGeom>
              <a:avLst/>
              <a:gdLst/>
              <a:ahLst/>
              <a:cxnLst/>
              <a:rect l="0" t="0" r="0" b="0"/>
              <a:pathLst>
                <a:path w="76201" h="110771">
                  <a:moveTo>
                    <a:pt x="0" y="63145"/>
                  </a:moveTo>
                  <a:lnTo>
                    <a:pt x="0" y="63145"/>
                  </a:lnTo>
                  <a:lnTo>
                    <a:pt x="0" y="68201"/>
                  </a:lnTo>
                  <a:lnTo>
                    <a:pt x="1058" y="68633"/>
                  </a:lnTo>
                  <a:lnTo>
                    <a:pt x="23851" y="55104"/>
                  </a:lnTo>
                  <a:lnTo>
                    <a:pt x="40699" y="39478"/>
                  </a:lnTo>
                  <a:lnTo>
                    <a:pt x="49132" y="27579"/>
                  </a:lnTo>
                  <a:lnTo>
                    <a:pt x="54775" y="8980"/>
                  </a:lnTo>
                  <a:lnTo>
                    <a:pt x="54508" y="4810"/>
                  </a:lnTo>
                  <a:lnTo>
                    <a:pt x="53272" y="2030"/>
                  </a:lnTo>
                  <a:lnTo>
                    <a:pt x="51389" y="177"/>
                  </a:lnTo>
                  <a:lnTo>
                    <a:pt x="49076" y="0"/>
                  </a:lnTo>
                  <a:lnTo>
                    <a:pt x="43684" y="2625"/>
                  </a:lnTo>
                  <a:lnTo>
                    <a:pt x="29643" y="15109"/>
                  </a:lnTo>
                  <a:lnTo>
                    <a:pt x="17132" y="37271"/>
                  </a:lnTo>
                  <a:lnTo>
                    <a:pt x="11779" y="63945"/>
                  </a:lnTo>
                  <a:lnTo>
                    <a:pt x="15250" y="91957"/>
                  </a:lnTo>
                  <a:lnTo>
                    <a:pt x="18633" y="98228"/>
                  </a:lnTo>
                  <a:lnTo>
                    <a:pt x="23005" y="102409"/>
                  </a:lnTo>
                  <a:lnTo>
                    <a:pt x="28037" y="105196"/>
                  </a:lnTo>
                  <a:lnTo>
                    <a:pt x="76200" y="110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842"/>
            <p:cNvSpPr/>
            <p:nvPr>
              <p:custDataLst>
                <p:tags r:id="rId6"/>
              </p:custDataLst>
            </p:nvPr>
          </p:nvSpPr>
          <p:spPr>
            <a:xfrm>
              <a:off x="4648592" y="1152525"/>
              <a:ext cx="218684" cy="120598"/>
            </a:xfrm>
            <a:custGeom>
              <a:avLst/>
              <a:gdLst/>
              <a:ahLst/>
              <a:cxnLst/>
              <a:rect l="0" t="0" r="0" b="0"/>
              <a:pathLst>
                <a:path w="218684" h="120598">
                  <a:moveTo>
                    <a:pt x="9133" y="0"/>
                  </a:moveTo>
                  <a:lnTo>
                    <a:pt x="9133" y="0"/>
                  </a:lnTo>
                  <a:lnTo>
                    <a:pt x="932" y="0"/>
                  </a:lnTo>
                  <a:lnTo>
                    <a:pt x="491" y="1058"/>
                  </a:lnTo>
                  <a:lnTo>
                    <a:pt x="0" y="5056"/>
                  </a:lnTo>
                  <a:lnTo>
                    <a:pt x="928" y="6546"/>
                  </a:lnTo>
                  <a:lnTo>
                    <a:pt x="2605" y="7539"/>
                  </a:lnTo>
                  <a:lnTo>
                    <a:pt x="9407" y="8642"/>
                  </a:lnTo>
                  <a:lnTo>
                    <a:pt x="31086" y="8205"/>
                  </a:lnTo>
                  <a:lnTo>
                    <a:pt x="76191" y="1289"/>
                  </a:lnTo>
                  <a:lnTo>
                    <a:pt x="112925" y="1313"/>
                  </a:lnTo>
                  <a:lnTo>
                    <a:pt x="127935" y="5170"/>
                  </a:lnTo>
                  <a:lnTo>
                    <a:pt x="132784" y="9797"/>
                  </a:lnTo>
                  <a:lnTo>
                    <a:pt x="148177" y="50406"/>
                  </a:lnTo>
                  <a:lnTo>
                    <a:pt x="151504" y="92611"/>
                  </a:lnTo>
                  <a:lnTo>
                    <a:pt x="154606" y="107483"/>
                  </a:lnTo>
                  <a:lnTo>
                    <a:pt x="159513" y="116562"/>
                  </a:lnTo>
                  <a:lnTo>
                    <a:pt x="165222" y="120597"/>
                  </a:lnTo>
                  <a:lnTo>
                    <a:pt x="169283" y="119556"/>
                  </a:lnTo>
                  <a:lnTo>
                    <a:pt x="179442" y="112756"/>
                  </a:lnTo>
                  <a:lnTo>
                    <a:pt x="218683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2843"/>
            <p:cNvSpPr/>
            <p:nvPr>
              <p:custDataLst>
                <p:tags r:id="rId7"/>
              </p:custDataLst>
            </p:nvPr>
          </p:nvSpPr>
          <p:spPr>
            <a:xfrm>
              <a:off x="4649685" y="952278"/>
              <a:ext cx="131866" cy="333598"/>
            </a:xfrm>
            <a:custGeom>
              <a:avLst/>
              <a:gdLst/>
              <a:ahLst/>
              <a:cxnLst/>
              <a:rect l="0" t="0" r="0" b="0"/>
              <a:pathLst>
                <a:path w="131866" h="333598">
                  <a:moveTo>
                    <a:pt x="36615" y="162147"/>
                  </a:moveTo>
                  <a:lnTo>
                    <a:pt x="36615" y="162147"/>
                  </a:lnTo>
                  <a:lnTo>
                    <a:pt x="31558" y="207908"/>
                  </a:lnTo>
                  <a:lnTo>
                    <a:pt x="17317" y="249612"/>
                  </a:lnTo>
                  <a:lnTo>
                    <a:pt x="8204" y="289180"/>
                  </a:lnTo>
                  <a:lnTo>
                    <a:pt x="0" y="323907"/>
                  </a:lnTo>
                  <a:lnTo>
                    <a:pt x="563" y="325020"/>
                  </a:lnTo>
                  <a:lnTo>
                    <a:pt x="4012" y="320613"/>
                  </a:lnTo>
                  <a:lnTo>
                    <a:pt x="17870" y="281440"/>
                  </a:lnTo>
                  <a:lnTo>
                    <a:pt x="30325" y="234277"/>
                  </a:lnTo>
                  <a:lnTo>
                    <a:pt x="48464" y="191800"/>
                  </a:lnTo>
                  <a:lnTo>
                    <a:pt x="57065" y="152835"/>
                  </a:lnTo>
                  <a:lnTo>
                    <a:pt x="68641" y="114564"/>
                  </a:lnTo>
                  <a:lnTo>
                    <a:pt x="81120" y="76430"/>
                  </a:lnTo>
                  <a:lnTo>
                    <a:pt x="96599" y="38324"/>
                  </a:lnTo>
                  <a:lnTo>
                    <a:pt x="108010" y="12570"/>
                  </a:lnTo>
                  <a:lnTo>
                    <a:pt x="109612" y="5279"/>
                  </a:lnTo>
                  <a:lnTo>
                    <a:pt x="111738" y="1476"/>
                  </a:lnTo>
                  <a:lnTo>
                    <a:pt x="114213" y="0"/>
                  </a:lnTo>
                  <a:lnTo>
                    <a:pt x="116922" y="74"/>
                  </a:lnTo>
                  <a:lnTo>
                    <a:pt x="118728" y="3298"/>
                  </a:lnTo>
                  <a:lnTo>
                    <a:pt x="121864" y="45038"/>
                  </a:lnTo>
                  <a:lnTo>
                    <a:pt x="121188" y="88567"/>
                  </a:lnTo>
                  <a:lnTo>
                    <a:pt x="115766" y="135054"/>
                  </a:lnTo>
                  <a:lnTo>
                    <a:pt x="113691" y="175521"/>
                  </a:lnTo>
                  <a:lnTo>
                    <a:pt x="114132" y="210207"/>
                  </a:lnTo>
                  <a:lnTo>
                    <a:pt x="119438" y="249882"/>
                  </a:lnTo>
                  <a:lnTo>
                    <a:pt x="121768" y="289505"/>
                  </a:lnTo>
                  <a:lnTo>
                    <a:pt x="123143" y="309767"/>
                  </a:lnTo>
                  <a:lnTo>
                    <a:pt x="131865" y="333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717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MARTInkShape-2844"/>
          <p:cNvSpPr/>
          <p:nvPr>
            <p:custDataLst>
              <p:tags r:id="rId1"/>
            </p:custDataLst>
          </p:nvPr>
        </p:nvSpPr>
        <p:spPr>
          <a:xfrm>
            <a:off x="2686050" y="6115443"/>
            <a:ext cx="2203401" cy="681268"/>
          </a:xfrm>
          <a:custGeom>
            <a:avLst/>
            <a:gdLst/>
            <a:ahLst/>
            <a:cxnLst/>
            <a:rect l="0" t="0" r="0" b="0"/>
            <a:pathLst>
              <a:path w="2203401" h="681268">
                <a:moveTo>
                  <a:pt x="0" y="56757"/>
                </a:moveTo>
                <a:lnTo>
                  <a:pt x="0" y="56757"/>
                </a:lnTo>
                <a:lnTo>
                  <a:pt x="0" y="39041"/>
                </a:lnTo>
                <a:lnTo>
                  <a:pt x="1058" y="38596"/>
                </a:lnTo>
                <a:lnTo>
                  <a:pt x="8201" y="37824"/>
                </a:lnTo>
                <a:lnTo>
                  <a:pt x="17610" y="29516"/>
                </a:lnTo>
                <a:lnTo>
                  <a:pt x="27125" y="28299"/>
                </a:lnTo>
                <a:lnTo>
                  <a:pt x="33202" y="23160"/>
                </a:lnTo>
                <a:lnTo>
                  <a:pt x="36951" y="22718"/>
                </a:lnTo>
                <a:lnTo>
                  <a:pt x="51283" y="25035"/>
                </a:lnTo>
                <a:lnTo>
                  <a:pt x="62702" y="22075"/>
                </a:lnTo>
                <a:lnTo>
                  <a:pt x="90084" y="27506"/>
                </a:lnTo>
                <a:lnTo>
                  <a:pt x="108301" y="29040"/>
                </a:lnTo>
                <a:lnTo>
                  <a:pt x="144803" y="36357"/>
                </a:lnTo>
                <a:lnTo>
                  <a:pt x="191993" y="42645"/>
                </a:lnTo>
                <a:lnTo>
                  <a:pt x="239580" y="46830"/>
                </a:lnTo>
                <a:lnTo>
                  <a:pt x="285942" y="47178"/>
                </a:lnTo>
                <a:lnTo>
                  <a:pt x="328945" y="42164"/>
                </a:lnTo>
                <a:lnTo>
                  <a:pt x="371659" y="37529"/>
                </a:lnTo>
                <a:lnTo>
                  <a:pt x="407395" y="31422"/>
                </a:lnTo>
                <a:lnTo>
                  <a:pt x="444795" y="28084"/>
                </a:lnTo>
                <a:lnTo>
                  <a:pt x="482687" y="21920"/>
                </a:lnTo>
                <a:lnTo>
                  <a:pt x="520726" y="19624"/>
                </a:lnTo>
                <a:lnTo>
                  <a:pt x="558808" y="18944"/>
                </a:lnTo>
                <a:lnTo>
                  <a:pt x="597961" y="17685"/>
                </a:lnTo>
                <a:lnTo>
                  <a:pt x="641546" y="12136"/>
                </a:lnTo>
                <a:lnTo>
                  <a:pt x="682801" y="10022"/>
                </a:lnTo>
                <a:lnTo>
                  <a:pt x="728068" y="9396"/>
                </a:lnTo>
                <a:lnTo>
                  <a:pt x="774994" y="9210"/>
                </a:lnTo>
                <a:lnTo>
                  <a:pt x="806581" y="9166"/>
                </a:lnTo>
                <a:lnTo>
                  <a:pt x="841080" y="9149"/>
                </a:lnTo>
                <a:lnTo>
                  <a:pt x="876522" y="9139"/>
                </a:lnTo>
                <a:lnTo>
                  <a:pt x="909912" y="9135"/>
                </a:lnTo>
                <a:lnTo>
                  <a:pt x="942392" y="9133"/>
                </a:lnTo>
                <a:lnTo>
                  <a:pt x="975524" y="8074"/>
                </a:lnTo>
                <a:lnTo>
                  <a:pt x="1011416" y="4076"/>
                </a:lnTo>
                <a:lnTo>
                  <a:pt x="1048535" y="1593"/>
                </a:lnTo>
                <a:lnTo>
                  <a:pt x="1085141" y="490"/>
                </a:lnTo>
                <a:lnTo>
                  <a:pt x="1119048" y="0"/>
                </a:lnTo>
                <a:lnTo>
                  <a:pt x="1154580" y="2604"/>
                </a:lnTo>
                <a:lnTo>
                  <a:pt x="1190480" y="6231"/>
                </a:lnTo>
                <a:lnTo>
                  <a:pt x="1224074" y="7842"/>
                </a:lnTo>
                <a:lnTo>
                  <a:pt x="1256644" y="8560"/>
                </a:lnTo>
                <a:lnTo>
                  <a:pt x="1289817" y="8877"/>
                </a:lnTo>
                <a:lnTo>
                  <a:pt x="1325727" y="9019"/>
                </a:lnTo>
                <a:lnTo>
                  <a:pt x="1360031" y="9082"/>
                </a:lnTo>
                <a:lnTo>
                  <a:pt x="1392917" y="10169"/>
                </a:lnTo>
                <a:lnTo>
                  <a:pt x="1425171" y="14178"/>
                </a:lnTo>
                <a:lnTo>
                  <a:pt x="1457146" y="19488"/>
                </a:lnTo>
                <a:lnTo>
                  <a:pt x="1502075" y="25607"/>
                </a:lnTo>
                <a:lnTo>
                  <a:pt x="1545020" y="30241"/>
                </a:lnTo>
                <a:lnTo>
                  <a:pt x="1588436" y="38317"/>
                </a:lnTo>
                <a:lnTo>
                  <a:pt x="1628112" y="47413"/>
                </a:lnTo>
                <a:lnTo>
                  <a:pt x="1669501" y="56811"/>
                </a:lnTo>
                <a:lnTo>
                  <a:pt x="1709634" y="66299"/>
                </a:lnTo>
                <a:lnTo>
                  <a:pt x="1747278" y="75812"/>
                </a:lnTo>
                <a:lnTo>
                  <a:pt x="1786301" y="85333"/>
                </a:lnTo>
                <a:lnTo>
                  <a:pt x="1832987" y="98032"/>
                </a:lnTo>
                <a:lnTo>
                  <a:pt x="1876429" y="104186"/>
                </a:lnTo>
                <a:lnTo>
                  <a:pt x="1921855" y="114495"/>
                </a:lnTo>
                <a:lnTo>
                  <a:pt x="1961716" y="126724"/>
                </a:lnTo>
                <a:lnTo>
                  <a:pt x="2000165" y="139330"/>
                </a:lnTo>
                <a:lnTo>
                  <a:pt x="2038333" y="152012"/>
                </a:lnTo>
                <a:lnTo>
                  <a:pt x="2081503" y="169764"/>
                </a:lnTo>
                <a:lnTo>
                  <a:pt x="2118282" y="187490"/>
                </a:lnTo>
                <a:lnTo>
                  <a:pt x="2165293" y="223472"/>
                </a:lnTo>
                <a:lnTo>
                  <a:pt x="2188190" y="250085"/>
                </a:lnTo>
                <a:lnTo>
                  <a:pt x="2201751" y="271614"/>
                </a:lnTo>
                <a:lnTo>
                  <a:pt x="2203400" y="290538"/>
                </a:lnTo>
                <a:lnTo>
                  <a:pt x="2195836" y="337180"/>
                </a:lnTo>
                <a:lnTo>
                  <a:pt x="2182144" y="369504"/>
                </a:lnTo>
                <a:lnTo>
                  <a:pt x="2152009" y="406753"/>
                </a:lnTo>
                <a:lnTo>
                  <a:pt x="2107946" y="440364"/>
                </a:lnTo>
                <a:lnTo>
                  <a:pt x="2060956" y="468768"/>
                </a:lnTo>
                <a:lnTo>
                  <a:pt x="2014358" y="497584"/>
                </a:lnTo>
                <a:lnTo>
                  <a:pt x="1970210" y="524275"/>
                </a:lnTo>
                <a:lnTo>
                  <a:pt x="1929261" y="546647"/>
                </a:lnTo>
                <a:lnTo>
                  <a:pt x="1891374" y="565624"/>
                </a:lnTo>
                <a:lnTo>
                  <a:pt x="1852279" y="585710"/>
                </a:lnTo>
                <a:lnTo>
                  <a:pt x="1810626" y="607035"/>
                </a:lnTo>
                <a:lnTo>
                  <a:pt x="1771822" y="624025"/>
                </a:lnTo>
                <a:lnTo>
                  <a:pt x="1730762" y="637573"/>
                </a:lnTo>
                <a:lnTo>
                  <a:pt x="1687256" y="645385"/>
                </a:lnTo>
                <a:lnTo>
                  <a:pt x="1642600" y="653473"/>
                </a:lnTo>
                <a:lnTo>
                  <a:pt x="1602735" y="658991"/>
                </a:lnTo>
                <a:lnTo>
                  <a:pt x="1565673" y="666996"/>
                </a:lnTo>
                <a:lnTo>
                  <a:pt x="1528940" y="673249"/>
                </a:lnTo>
                <a:lnTo>
                  <a:pt x="1481719" y="675101"/>
                </a:lnTo>
                <a:lnTo>
                  <a:pt x="1435978" y="678473"/>
                </a:lnTo>
                <a:lnTo>
                  <a:pt x="1412913" y="681267"/>
                </a:lnTo>
                <a:lnTo>
                  <a:pt x="1378902" y="677948"/>
                </a:lnTo>
                <a:lnTo>
                  <a:pt x="1347329" y="676800"/>
                </a:lnTo>
                <a:lnTo>
                  <a:pt x="1306485" y="676290"/>
                </a:lnTo>
                <a:lnTo>
                  <a:pt x="1261168" y="676063"/>
                </a:lnTo>
                <a:lnTo>
                  <a:pt x="1216333" y="675962"/>
                </a:lnTo>
                <a:lnTo>
                  <a:pt x="1171712" y="675918"/>
                </a:lnTo>
                <a:lnTo>
                  <a:pt x="1128244" y="674839"/>
                </a:lnTo>
                <a:lnTo>
                  <a:pt x="1087759" y="670833"/>
                </a:lnTo>
                <a:lnTo>
                  <a:pt x="1048598" y="665524"/>
                </a:lnTo>
                <a:lnTo>
                  <a:pt x="1011085" y="660695"/>
                </a:lnTo>
                <a:lnTo>
                  <a:pt x="976774" y="658549"/>
                </a:lnTo>
                <a:lnTo>
                  <a:pt x="943886" y="654772"/>
                </a:lnTo>
                <a:lnTo>
                  <a:pt x="898442" y="646697"/>
                </a:lnTo>
                <a:lnTo>
                  <a:pt x="858166" y="640424"/>
                </a:lnTo>
                <a:lnTo>
                  <a:pt x="819421" y="635743"/>
                </a:lnTo>
                <a:lnTo>
                  <a:pt x="781130" y="630475"/>
                </a:lnTo>
                <a:lnTo>
                  <a:pt x="742974" y="628914"/>
                </a:lnTo>
                <a:lnTo>
                  <a:pt x="704857" y="625630"/>
                </a:lnTo>
                <a:lnTo>
                  <a:pt x="666752" y="620776"/>
                </a:lnTo>
                <a:lnTo>
                  <a:pt x="628650" y="619337"/>
                </a:lnTo>
                <a:lnTo>
                  <a:pt x="582907" y="613795"/>
                </a:lnTo>
                <a:lnTo>
                  <a:pt x="536751" y="609055"/>
                </a:lnTo>
                <a:lnTo>
                  <a:pt x="493140" y="599025"/>
                </a:lnTo>
                <a:lnTo>
                  <a:pt x="449130" y="586853"/>
                </a:lnTo>
                <a:lnTo>
                  <a:pt x="404362" y="577418"/>
                </a:lnTo>
                <a:lnTo>
                  <a:pt x="371980" y="571090"/>
                </a:lnTo>
                <a:lnTo>
                  <a:pt x="329644" y="561577"/>
                </a:lnTo>
                <a:lnTo>
                  <a:pt x="286894" y="548881"/>
                </a:lnTo>
                <a:lnTo>
                  <a:pt x="245815" y="540545"/>
                </a:lnTo>
                <a:lnTo>
                  <a:pt x="199074" y="529439"/>
                </a:lnTo>
                <a:lnTo>
                  <a:pt x="159409" y="525247"/>
                </a:lnTo>
                <a:lnTo>
                  <a:pt x="113237" y="513353"/>
                </a:lnTo>
                <a:lnTo>
                  <a:pt x="66535" y="496944"/>
                </a:lnTo>
                <a:lnTo>
                  <a:pt x="47563" y="486640"/>
                </a:lnTo>
                <a:lnTo>
                  <a:pt x="37014" y="475005"/>
                </a:lnTo>
                <a:lnTo>
                  <a:pt x="22082" y="430902"/>
                </a:lnTo>
                <a:lnTo>
                  <a:pt x="15811" y="414955"/>
                </a:lnTo>
                <a:lnTo>
                  <a:pt x="15141" y="395167"/>
                </a:lnTo>
                <a:lnTo>
                  <a:pt x="19594" y="355204"/>
                </a:lnTo>
                <a:lnTo>
                  <a:pt x="27183" y="310090"/>
                </a:lnTo>
                <a:lnTo>
                  <a:pt x="33601" y="295997"/>
                </a:lnTo>
                <a:lnTo>
                  <a:pt x="59577" y="254058"/>
                </a:lnTo>
                <a:lnTo>
                  <a:pt x="95463" y="209754"/>
                </a:lnTo>
                <a:lnTo>
                  <a:pt x="136191" y="165465"/>
                </a:lnTo>
                <a:lnTo>
                  <a:pt x="167199" y="122029"/>
                </a:lnTo>
                <a:lnTo>
                  <a:pt x="193737" y="95207"/>
                </a:lnTo>
                <a:lnTo>
                  <a:pt x="217212" y="73089"/>
                </a:lnTo>
                <a:lnTo>
                  <a:pt x="257175" y="1865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5" name="SMARTInkShape-Group460"/>
          <p:cNvGrpSpPr/>
          <p:nvPr/>
        </p:nvGrpSpPr>
        <p:grpSpPr>
          <a:xfrm>
            <a:off x="7572963" y="5612873"/>
            <a:ext cx="965517" cy="522110"/>
            <a:chOff x="7572963" y="5612873"/>
            <a:chExt cx="965517" cy="522110"/>
          </a:xfrm>
        </p:grpSpPr>
        <p:sp>
          <p:nvSpPr>
            <p:cNvPr id="242" name="SMARTInkShape-2845"/>
            <p:cNvSpPr/>
            <p:nvPr>
              <p:custDataLst>
                <p:tags r:id="rId199"/>
              </p:custDataLst>
            </p:nvPr>
          </p:nvSpPr>
          <p:spPr>
            <a:xfrm>
              <a:off x="8394445" y="5734050"/>
              <a:ext cx="144035" cy="400933"/>
            </a:xfrm>
            <a:custGeom>
              <a:avLst/>
              <a:gdLst/>
              <a:ahLst/>
              <a:cxnLst/>
              <a:rect l="0" t="0" r="0" b="0"/>
              <a:pathLst>
                <a:path w="144035" h="400933">
                  <a:moveTo>
                    <a:pt x="82805" y="0"/>
                  </a:moveTo>
                  <a:lnTo>
                    <a:pt x="82805" y="0"/>
                  </a:lnTo>
                  <a:lnTo>
                    <a:pt x="74605" y="8201"/>
                  </a:lnTo>
                  <a:lnTo>
                    <a:pt x="68616" y="19246"/>
                  </a:lnTo>
                  <a:lnTo>
                    <a:pt x="64182" y="57415"/>
                  </a:lnTo>
                  <a:lnTo>
                    <a:pt x="68938" y="79101"/>
                  </a:lnTo>
                  <a:lnTo>
                    <a:pt x="74172" y="88073"/>
                  </a:lnTo>
                  <a:lnTo>
                    <a:pt x="80027" y="92060"/>
                  </a:lnTo>
                  <a:lnTo>
                    <a:pt x="86157" y="93832"/>
                  </a:lnTo>
                  <a:lnTo>
                    <a:pt x="105669" y="89773"/>
                  </a:lnTo>
                  <a:lnTo>
                    <a:pt x="116956" y="81880"/>
                  </a:lnTo>
                  <a:lnTo>
                    <a:pt x="142898" y="49251"/>
                  </a:lnTo>
                  <a:lnTo>
                    <a:pt x="144034" y="45534"/>
                  </a:lnTo>
                  <a:lnTo>
                    <a:pt x="143732" y="43056"/>
                  </a:lnTo>
                  <a:lnTo>
                    <a:pt x="142473" y="41404"/>
                  </a:lnTo>
                  <a:lnTo>
                    <a:pt x="141635" y="41361"/>
                  </a:lnTo>
                  <a:lnTo>
                    <a:pt x="141075" y="42390"/>
                  </a:lnTo>
                  <a:lnTo>
                    <a:pt x="137464" y="51719"/>
                  </a:lnTo>
                  <a:lnTo>
                    <a:pt x="126763" y="83946"/>
                  </a:lnTo>
                  <a:lnTo>
                    <a:pt x="121004" y="128961"/>
                  </a:lnTo>
                  <a:lnTo>
                    <a:pt x="113595" y="166075"/>
                  </a:lnTo>
                  <a:lnTo>
                    <a:pt x="106761" y="208488"/>
                  </a:lnTo>
                  <a:lnTo>
                    <a:pt x="103309" y="247924"/>
                  </a:lnTo>
                  <a:lnTo>
                    <a:pt x="97229" y="288065"/>
                  </a:lnTo>
                  <a:lnTo>
                    <a:pt x="88725" y="326770"/>
                  </a:lnTo>
                  <a:lnTo>
                    <a:pt x="69824" y="368054"/>
                  </a:lnTo>
                  <a:lnTo>
                    <a:pt x="46379" y="397469"/>
                  </a:lnTo>
                  <a:lnTo>
                    <a:pt x="39471" y="400446"/>
                  </a:lnTo>
                  <a:lnTo>
                    <a:pt x="23329" y="400932"/>
                  </a:lnTo>
                  <a:lnTo>
                    <a:pt x="16696" y="397463"/>
                  </a:lnTo>
                  <a:lnTo>
                    <a:pt x="6503" y="385141"/>
                  </a:lnTo>
                  <a:lnTo>
                    <a:pt x="1268" y="369083"/>
                  </a:lnTo>
                  <a:lnTo>
                    <a:pt x="0" y="351363"/>
                  </a:lnTo>
                  <a:lnTo>
                    <a:pt x="5236" y="325651"/>
                  </a:lnTo>
                  <a:lnTo>
                    <a:pt x="2565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846"/>
            <p:cNvSpPr/>
            <p:nvPr>
              <p:custDataLst>
                <p:tags r:id="rId200"/>
              </p:custDataLst>
            </p:nvPr>
          </p:nvSpPr>
          <p:spPr>
            <a:xfrm>
              <a:off x="8307125" y="5697667"/>
              <a:ext cx="36776" cy="17334"/>
            </a:xfrm>
            <a:custGeom>
              <a:avLst/>
              <a:gdLst/>
              <a:ahLst/>
              <a:cxnLst/>
              <a:rect l="0" t="0" r="0" b="0"/>
              <a:pathLst>
                <a:path w="36776" h="17334">
                  <a:moveTo>
                    <a:pt x="8200" y="17333"/>
                  </a:moveTo>
                  <a:lnTo>
                    <a:pt x="8200" y="17333"/>
                  </a:lnTo>
                  <a:lnTo>
                    <a:pt x="3144" y="12277"/>
                  </a:lnTo>
                  <a:lnTo>
                    <a:pt x="662" y="6972"/>
                  </a:lnTo>
                  <a:lnTo>
                    <a:pt x="0" y="4076"/>
                  </a:lnTo>
                  <a:lnTo>
                    <a:pt x="616" y="2145"/>
                  </a:lnTo>
                  <a:lnTo>
                    <a:pt x="2086" y="858"/>
                  </a:lnTo>
                  <a:lnTo>
                    <a:pt x="4124" y="0"/>
                  </a:lnTo>
                  <a:lnTo>
                    <a:pt x="36775" y="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847"/>
            <p:cNvSpPr/>
            <p:nvPr>
              <p:custDataLst>
                <p:tags r:id="rId201"/>
              </p:custDataLst>
            </p:nvPr>
          </p:nvSpPr>
          <p:spPr>
            <a:xfrm>
              <a:off x="8372591" y="5762625"/>
              <a:ext cx="66560" cy="9526"/>
            </a:xfrm>
            <a:custGeom>
              <a:avLst/>
              <a:gdLst/>
              <a:ahLst/>
              <a:cxnLst/>
              <a:rect l="0" t="0" r="0" b="0"/>
              <a:pathLst>
                <a:path w="66560" h="9526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974" y="0"/>
                  </a:lnTo>
                  <a:lnTo>
                    <a:pt x="23741" y="5488"/>
                  </a:lnTo>
                  <a:lnTo>
                    <a:pt x="41643" y="3155"/>
                  </a:lnTo>
                  <a:lnTo>
                    <a:pt x="6655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848"/>
            <p:cNvSpPr/>
            <p:nvPr>
              <p:custDataLst>
                <p:tags r:id="rId202"/>
              </p:custDataLst>
            </p:nvPr>
          </p:nvSpPr>
          <p:spPr>
            <a:xfrm>
              <a:off x="8401203" y="5629275"/>
              <a:ext cx="33910" cy="240966"/>
            </a:xfrm>
            <a:custGeom>
              <a:avLst/>
              <a:gdLst/>
              <a:ahLst/>
              <a:cxnLst/>
              <a:rect l="0" t="0" r="0" b="0"/>
              <a:pathLst>
                <a:path w="33910" h="240966">
                  <a:moveTo>
                    <a:pt x="28422" y="0"/>
                  </a:moveTo>
                  <a:lnTo>
                    <a:pt x="28422" y="0"/>
                  </a:lnTo>
                  <a:lnTo>
                    <a:pt x="33909" y="0"/>
                  </a:lnTo>
                  <a:lnTo>
                    <a:pt x="31567" y="0"/>
                  </a:lnTo>
                  <a:lnTo>
                    <a:pt x="30519" y="1058"/>
                  </a:lnTo>
                  <a:lnTo>
                    <a:pt x="29353" y="5056"/>
                  </a:lnTo>
                  <a:lnTo>
                    <a:pt x="25722" y="47559"/>
                  </a:lnTo>
                  <a:lnTo>
                    <a:pt x="18737" y="88694"/>
                  </a:lnTo>
                  <a:lnTo>
                    <a:pt x="8713" y="127234"/>
                  </a:lnTo>
                  <a:lnTo>
                    <a:pt x="1014" y="173625"/>
                  </a:lnTo>
                  <a:lnTo>
                    <a:pt x="0" y="219362"/>
                  </a:lnTo>
                  <a:lnTo>
                    <a:pt x="2738" y="232608"/>
                  </a:lnTo>
                  <a:lnTo>
                    <a:pt x="4949" y="237622"/>
                  </a:lnTo>
                  <a:lnTo>
                    <a:pt x="7481" y="240965"/>
                  </a:lnTo>
                  <a:lnTo>
                    <a:pt x="18897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849"/>
            <p:cNvSpPr/>
            <p:nvPr>
              <p:custDataLst>
                <p:tags r:id="rId203"/>
              </p:custDataLst>
            </p:nvPr>
          </p:nvSpPr>
          <p:spPr>
            <a:xfrm>
              <a:off x="8315325" y="5773474"/>
              <a:ext cx="19051" cy="55827"/>
            </a:xfrm>
            <a:custGeom>
              <a:avLst/>
              <a:gdLst/>
              <a:ahLst/>
              <a:cxnLst/>
              <a:rect l="0" t="0" r="0" b="0"/>
              <a:pathLst>
                <a:path w="19051" h="55827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9050" y="4125"/>
                  </a:lnTo>
                  <a:lnTo>
                    <a:pt x="0" y="5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850"/>
            <p:cNvSpPr/>
            <p:nvPr>
              <p:custDataLst>
                <p:tags r:id="rId204"/>
              </p:custDataLst>
            </p:nvPr>
          </p:nvSpPr>
          <p:spPr>
            <a:xfrm>
              <a:off x="8286750" y="5612873"/>
              <a:ext cx="28183" cy="235478"/>
            </a:xfrm>
            <a:custGeom>
              <a:avLst/>
              <a:gdLst/>
              <a:ahLst/>
              <a:cxnLst/>
              <a:rect l="0" t="0" r="0" b="0"/>
              <a:pathLst>
                <a:path w="28183" h="235478">
                  <a:moveTo>
                    <a:pt x="19050" y="16402"/>
                  </a:moveTo>
                  <a:lnTo>
                    <a:pt x="19050" y="16402"/>
                  </a:lnTo>
                  <a:lnTo>
                    <a:pt x="27250" y="0"/>
                  </a:lnTo>
                  <a:lnTo>
                    <a:pt x="27692" y="1234"/>
                  </a:lnTo>
                  <a:lnTo>
                    <a:pt x="28182" y="8249"/>
                  </a:lnTo>
                  <a:lnTo>
                    <a:pt x="18162" y="44518"/>
                  </a:lnTo>
                  <a:lnTo>
                    <a:pt x="12084" y="82941"/>
                  </a:lnTo>
                  <a:lnTo>
                    <a:pt x="7461" y="121138"/>
                  </a:lnTo>
                  <a:lnTo>
                    <a:pt x="1474" y="161856"/>
                  </a:lnTo>
                  <a:lnTo>
                    <a:pt x="0" y="235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851"/>
            <p:cNvSpPr/>
            <p:nvPr>
              <p:custDataLst>
                <p:tags r:id="rId205"/>
              </p:custDataLst>
            </p:nvPr>
          </p:nvSpPr>
          <p:spPr>
            <a:xfrm>
              <a:off x="8145380" y="5743692"/>
              <a:ext cx="74696" cy="104659"/>
            </a:xfrm>
            <a:custGeom>
              <a:avLst/>
              <a:gdLst/>
              <a:ahLst/>
              <a:cxnLst/>
              <a:rect l="0" t="0" r="0" b="0"/>
              <a:pathLst>
                <a:path w="74696" h="104659">
                  <a:moveTo>
                    <a:pt x="46120" y="18933"/>
                  </a:moveTo>
                  <a:lnTo>
                    <a:pt x="46120" y="18933"/>
                  </a:lnTo>
                  <a:lnTo>
                    <a:pt x="46120" y="1217"/>
                  </a:lnTo>
                  <a:lnTo>
                    <a:pt x="45062" y="772"/>
                  </a:lnTo>
                  <a:lnTo>
                    <a:pt x="32863" y="0"/>
                  </a:lnTo>
                  <a:lnTo>
                    <a:pt x="18674" y="10031"/>
                  </a:lnTo>
                  <a:lnTo>
                    <a:pt x="6119" y="31464"/>
                  </a:lnTo>
                  <a:lnTo>
                    <a:pt x="2" y="59548"/>
                  </a:lnTo>
                  <a:lnTo>
                    <a:pt x="0" y="79063"/>
                  </a:lnTo>
                  <a:lnTo>
                    <a:pt x="3750" y="91871"/>
                  </a:lnTo>
                  <a:lnTo>
                    <a:pt x="7290" y="96133"/>
                  </a:lnTo>
                  <a:lnTo>
                    <a:pt x="16868" y="100870"/>
                  </a:lnTo>
                  <a:lnTo>
                    <a:pt x="22385" y="100016"/>
                  </a:lnTo>
                  <a:lnTo>
                    <a:pt x="39205" y="89760"/>
                  </a:lnTo>
                  <a:lnTo>
                    <a:pt x="47633" y="82867"/>
                  </a:lnTo>
                  <a:lnTo>
                    <a:pt x="68198" y="41963"/>
                  </a:lnTo>
                  <a:lnTo>
                    <a:pt x="72770" y="27402"/>
                  </a:lnTo>
                  <a:lnTo>
                    <a:pt x="72353" y="26696"/>
                  </a:lnTo>
                  <a:lnTo>
                    <a:pt x="61269" y="46192"/>
                  </a:lnTo>
                  <a:lnTo>
                    <a:pt x="57311" y="58877"/>
                  </a:lnTo>
                  <a:lnTo>
                    <a:pt x="63993" y="90486"/>
                  </a:lnTo>
                  <a:lnTo>
                    <a:pt x="74695" y="104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852"/>
            <p:cNvSpPr/>
            <p:nvPr>
              <p:custDataLst>
                <p:tags r:id="rId206"/>
              </p:custDataLst>
            </p:nvPr>
          </p:nvSpPr>
          <p:spPr>
            <a:xfrm>
              <a:off x="7572963" y="5688302"/>
              <a:ext cx="76736" cy="164174"/>
            </a:xfrm>
            <a:custGeom>
              <a:avLst/>
              <a:gdLst/>
              <a:ahLst/>
              <a:cxnLst/>
              <a:rect l="0" t="0" r="0" b="0"/>
              <a:pathLst>
                <a:path w="76736" h="164174">
                  <a:moveTo>
                    <a:pt x="47037" y="45748"/>
                  </a:moveTo>
                  <a:lnTo>
                    <a:pt x="47037" y="45748"/>
                  </a:lnTo>
                  <a:lnTo>
                    <a:pt x="52093" y="40692"/>
                  </a:lnTo>
                  <a:lnTo>
                    <a:pt x="52524" y="38144"/>
                  </a:lnTo>
                  <a:lnTo>
                    <a:pt x="51754" y="35387"/>
                  </a:lnTo>
                  <a:lnTo>
                    <a:pt x="49134" y="29501"/>
                  </a:lnTo>
                  <a:lnTo>
                    <a:pt x="46163" y="10790"/>
                  </a:lnTo>
                  <a:lnTo>
                    <a:pt x="42062" y="4458"/>
                  </a:lnTo>
                  <a:lnTo>
                    <a:pt x="38429" y="2346"/>
                  </a:lnTo>
                  <a:lnTo>
                    <a:pt x="28747" y="0"/>
                  </a:lnTo>
                  <a:lnTo>
                    <a:pt x="24261" y="433"/>
                  </a:lnTo>
                  <a:lnTo>
                    <a:pt x="16453" y="3736"/>
                  </a:lnTo>
                  <a:lnTo>
                    <a:pt x="6108" y="11545"/>
                  </a:lnTo>
                  <a:lnTo>
                    <a:pt x="2388" y="20316"/>
                  </a:lnTo>
                  <a:lnTo>
                    <a:pt x="0" y="43193"/>
                  </a:lnTo>
                  <a:lnTo>
                    <a:pt x="5318" y="55549"/>
                  </a:lnTo>
                  <a:lnTo>
                    <a:pt x="41800" y="97441"/>
                  </a:lnTo>
                  <a:lnTo>
                    <a:pt x="72584" y="128415"/>
                  </a:lnTo>
                  <a:lnTo>
                    <a:pt x="75710" y="133668"/>
                  </a:lnTo>
                  <a:lnTo>
                    <a:pt x="76735" y="138228"/>
                  </a:lnTo>
                  <a:lnTo>
                    <a:pt x="76361" y="142327"/>
                  </a:lnTo>
                  <a:lnTo>
                    <a:pt x="73123" y="149703"/>
                  </a:lnTo>
                  <a:lnTo>
                    <a:pt x="70778" y="153151"/>
                  </a:lnTo>
                  <a:lnTo>
                    <a:pt x="52307" y="163061"/>
                  </a:lnTo>
                  <a:lnTo>
                    <a:pt x="46317" y="164173"/>
                  </a:lnTo>
                  <a:lnTo>
                    <a:pt x="36839" y="162586"/>
                  </a:lnTo>
                  <a:lnTo>
                    <a:pt x="29099" y="155532"/>
                  </a:lnTo>
                  <a:lnTo>
                    <a:pt x="23190" y="145341"/>
                  </a:lnTo>
                  <a:lnTo>
                    <a:pt x="18462" y="121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853"/>
            <p:cNvSpPr/>
            <p:nvPr>
              <p:custDataLst>
                <p:tags r:id="rId207"/>
              </p:custDataLst>
            </p:nvPr>
          </p:nvSpPr>
          <p:spPr>
            <a:xfrm>
              <a:off x="7669998" y="5720359"/>
              <a:ext cx="83353" cy="118467"/>
            </a:xfrm>
            <a:custGeom>
              <a:avLst/>
              <a:gdLst/>
              <a:ahLst/>
              <a:cxnLst/>
              <a:rect l="0" t="0" r="0" b="0"/>
              <a:pathLst>
                <a:path w="83353" h="118467">
                  <a:moveTo>
                    <a:pt x="7152" y="51791"/>
                  </a:moveTo>
                  <a:lnTo>
                    <a:pt x="7152" y="51791"/>
                  </a:lnTo>
                  <a:lnTo>
                    <a:pt x="20409" y="51791"/>
                  </a:lnTo>
                  <a:lnTo>
                    <a:pt x="26449" y="48969"/>
                  </a:lnTo>
                  <a:lnTo>
                    <a:pt x="44008" y="33477"/>
                  </a:lnTo>
                  <a:lnTo>
                    <a:pt x="49990" y="24954"/>
                  </a:lnTo>
                  <a:lnTo>
                    <a:pt x="53358" y="14206"/>
                  </a:lnTo>
                  <a:lnTo>
                    <a:pt x="53832" y="10859"/>
                  </a:lnTo>
                  <a:lnTo>
                    <a:pt x="51535" y="4318"/>
                  </a:lnTo>
                  <a:lnTo>
                    <a:pt x="49441" y="1093"/>
                  </a:lnTo>
                  <a:lnTo>
                    <a:pt x="45928" y="0"/>
                  </a:lnTo>
                  <a:lnTo>
                    <a:pt x="36380" y="1609"/>
                  </a:lnTo>
                  <a:lnTo>
                    <a:pt x="19106" y="8465"/>
                  </a:lnTo>
                  <a:lnTo>
                    <a:pt x="9643" y="19835"/>
                  </a:lnTo>
                  <a:lnTo>
                    <a:pt x="2967" y="35471"/>
                  </a:lnTo>
                  <a:lnTo>
                    <a:pt x="0" y="53004"/>
                  </a:lnTo>
                  <a:lnTo>
                    <a:pt x="7148" y="71380"/>
                  </a:lnTo>
                  <a:lnTo>
                    <a:pt x="26201" y="93931"/>
                  </a:lnTo>
                  <a:lnTo>
                    <a:pt x="83352" y="118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854"/>
            <p:cNvSpPr/>
            <p:nvPr>
              <p:custDataLst>
                <p:tags r:id="rId208"/>
              </p:custDataLst>
            </p:nvPr>
          </p:nvSpPr>
          <p:spPr>
            <a:xfrm>
              <a:off x="7754030" y="5740016"/>
              <a:ext cx="104096" cy="92148"/>
            </a:xfrm>
            <a:custGeom>
              <a:avLst/>
              <a:gdLst/>
              <a:ahLst/>
              <a:cxnLst/>
              <a:rect l="0" t="0" r="0" b="0"/>
              <a:pathLst>
                <a:path w="104096" h="92148">
                  <a:moveTo>
                    <a:pt x="56470" y="51184"/>
                  </a:moveTo>
                  <a:lnTo>
                    <a:pt x="56470" y="51184"/>
                  </a:lnTo>
                  <a:lnTo>
                    <a:pt x="56470" y="13324"/>
                  </a:lnTo>
                  <a:lnTo>
                    <a:pt x="54353" y="9010"/>
                  </a:lnTo>
                  <a:lnTo>
                    <a:pt x="46357" y="1396"/>
                  </a:lnTo>
                  <a:lnTo>
                    <a:pt x="42319" y="0"/>
                  </a:lnTo>
                  <a:lnTo>
                    <a:pt x="38570" y="128"/>
                  </a:lnTo>
                  <a:lnTo>
                    <a:pt x="35012" y="1271"/>
                  </a:lnTo>
                  <a:lnTo>
                    <a:pt x="19891" y="12994"/>
                  </a:lnTo>
                  <a:lnTo>
                    <a:pt x="7062" y="34930"/>
                  </a:lnTo>
                  <a:lnTo>
                    <a:pt x="1614" y="51425"/>
                  </a:lnTo>
                  <a:lnTo>
                    <a:pt x="0" y="68071"/>
                  </a:lnTo>
                  <a:lnTo>
                    <a:pt x="2445" y="77387"/>
                  </a:lnTo>
                  <a:lnTo>
                    <a:pt x="4578" y="81352"/>
                  </a:lnTo>
                  <a:lnTo>
                    <a:pt x="17693" y="91990"/>
                  </a:lnTo>
                  <a:lnTo>
                    <a:pt x="23211" y="92147"/>
                  </a:lnTo>
                  <a:lnTo>
                    <a:pt x="34985" y="86675"/>
                  </a:lnTo>
                  <a:lnTo>
                    <a:pt x="48458" y="71696"/>
                  </a:lnTo>
                  <a:lnTo>
                    <a:pt x="65541" y="33120"/>
                  </a:lnTo>
                  <a:lnTo>
                    <a:pt x="75973" y="37482"/>
                  </a:lnTo>
                  <a:lnTo>
                    <a:pt x="104095" y="51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855"/>
            <p:cNvSpPr/>
            <p:nvPr>
              <p:custDataLst>
                <p:tags r:id="rId209"/>
              </p:custDataLst>
            </p:nvPr>
          </p:nvSpPr>
          <p:spPr>
            <a:xfrm>
              <a:off x="7878190" y="5724641"/>
              <a:ext cx="65661" cy="117163"/>
            </a:xfrm>
            <a:custGeom>
              <a:avLst/>
              <a:gdLst/>
              <a:ahLst/>
              <a:cxnLst/>
              <a:rect l="0" t="0" r="0" b="0"/>
              <a:pathLst>
                <a:path w="65661" h="117163">
                  <a:moveTo>
                    <a:pt x="65660" y="9409"/>
                  </a:moveTo>
                  <a:lnTo>
                    <a:pt x="65660" y="9409"/>
                  </a:lnTo>
                  <a:lnTo>
                    <a:pt x="60604" y="4353"/>
                  </a:lnTo>
                  <a:lnTo>
                    <a:pt x="42290" y="1208"/>
                  </a:lnTo>
                  <a:lnTo>
                    <a:pt x="10539" y="0"/>
                  </a:lnTo>
                  <a:lnTo>
                    <a:pt x="6688" y="1020"/>
                  </a:lnTo>
                  <a:lnTo>
                    <a:pt x="4120" y="2758"/>
                  </a:lnTo>
                  <a:lnTo>
                    <a:pt x="0" y="8096"/>
                  </a:lnTo>
                  <a:lnTo>
                    <a:pt x="24992" y="50467"/>
                  </a:lnTo>
                  <a:lnTo>
                    <a:pt x="39264" y="69670"/>
                  </a:lnTo>
                  <a:lnTo>
                    <a:pt x="43346" y="82405"/>
                  </a:lnTo>
                  <a:lnTo>
                    <a:pt x="42337" y="95120"/>
                  </a:lnTo>
                  <a:lnTo>
                    <a:pt x="40586" y="101476"/>
                  </a:lnTo>
                  <a:lnTo>
                    <a:pt x="32997" y="111358"/>
                  </a:lnTo>
                  <a:lnTo>
                    <a:pt x="28010" y="115475"/>
                  </a:lnTo>
                  <a:lnTo>
                    <a:pt x="22568" y="117162"/>
                  </a:lnTo>
                  <a:lnTo>
                    <a:pt x="10877" y="116212"/>
                  </a:lnTo>
                  <a:lnTo>
                    <a:pt x="7971" y="114478"/>
                  </a:lnTo>
                  <a:lnTo>
                    <a:pt x="8510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856"/>
            <p:cNvSpPr/>
            <p:nvPr>
              <p:custDataLst>
                <p:tags r:id="rId210"/>
              </p:custDataLst>
            </p:nvPr>
          </p:nvSpPr>
          <p:spPr>
            <a:xfrm>
              <a:off x="7954597" y="5743575"/>
              <a:ext cx="53542" cy="94499"/>
            </a:xfrm>
            <a:custGeom>
              <a:avLst/>
              <a:gdLst/>
              <a:ahLst/>
              <a:cxnLst/>
              <a:rect l="0" t="0" r="0" b="0"/>
              <a:pathLst>
                <a:path w="53542" h="94499">
                  <a:moveTo>
                    <a:pt x="27353" y="9525"/>
                  </a:moveTo>
                  <a:lnTo>
                    <a:pt x="27353" y="9525"/>
                  </a:lnTo>
                  <a:lnTo>
                    <a:pt x="27353" y="1324"/>
                  </a:lnTo>
                  <a:lnTo>
                    <a:pt x="22297" y="5449"/>
                  </a:lnTo>
                  <a:lnTo>
                    <a:pt x="11107" y="17383"/>
                  </a:lnTo>
                  <a:lnTo>
                    <a:pt x="4963" y="27481"/>
                  </a:lnTo>
                  <a:lnTo>
                    <a:pt x="0" y="57758"/>
                  </a:lnTo>
                  <a:lnTo>
                    <a:pt x="198" y="77556"/>
                  </a:lnTo>
                  <a:lnTo>
                    <a:pt x="3996" y="86680"/>
                  </a:lnTo>
                  <a:lnTo>
                    <a:pt x="6490" y="89537"/>
                  </a:lnTo>
                  <a:lnTo>
                    <a:pt x="12083" y="92709"/>
                  </a:lnTo>
                  <a:lnTo>
                    <a:pt x="26239" y="94498"/>
                  </a:lnTo>
                  <a:lnTo>
                    <a:pt x="34972" y="92095"/>
                  </a:lnTo>
                  <a:lnTo>
                    <a:pt x="38783" y="89971"/>
                  </a:lnTo>
                  <a:lnTo>
                    <a:pt x="45838" y="79147"/>
                  </a:lnTo>
                  <a:lnTo>
                    <a:pt x="52938" y="58023"/>
                  </a:lnTo>
                  <a:lnTo>
                    <a:pt x="53541" y="43779"/>
                  </a:lnTo>
                  <a:lnTo>
                    <a:pt x="47929" y="20027"/>
                  </a:lnTo>
                  <a:lnTo>
                    <a:pt x="42495" y="9607"/>
                  </a:lnTo>
                  <a:lnTo>
                    <a:pt x="273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857"/>
            <p:cNvSpPr/>
            <p:nvPr>
              <p:custDataLst>
                <p:tags r:id="rId211"/>
              </p:custDataLst>
            </p:nvPr>
          </p:nvSpPr>
          <p:spPr>
            <a:xfrm>
              <a:off x="8020050" y="5739523"/>
              <a:ext cx="89433" cy="89778"/>
            </a:xfrm>
            <a:custGeom>
              <a:avLst/>
              <a:gdLst/>
              <a:ahLst/>
              <a:cxnLst/>
              <a:rect l="0" t="0" r="0" b="0"/>
              <a:pathLst>
                <a:path w="89433" h="89778">
                  <a:moveTo>
                    <a:pt x="0" y="13577"/>
                  </a:moveTo>
                  <a:lnTo>
                    <a:pt x="0" y="13577"/>
                  </a:lnTo>
                  <a:lnTo>
                    <a:pt x="8200" y="5376"/>
                  </a:lnTo>
                  <a:lnTo>
                    <a:pt x="14189" y="4445"/>
                  </a:lnTo>
                  <a:lnTo>
                    <a:pt x="15809" y="6430"/>
                  </a:lnTo>
                  <a:lnTo>
                    <a:pt x="18090" y="19338"/>
                  </a:lnTo>
                  <a:lnTo>
                    <a:pt x="18993" y="66070"/>
                  </a:lnTo>
                  <a:lnTo>
                    <a:pt x="19013" y="70797"/>
                  </a:lnTo>
                  <a:lnTo>
                    <a:pt x="16211" y="78872"/>
                  </a:lnTo>
                  <a:lnTo>
                    <a:pt x="10846" y="87623"/>
                  </a:lnTo>
                  <a:lnTo>
                    <a:pt x="28873" y="48274"/>
                  </a:lnTo>
                  <a:lnTo>
                    <a:pt x="38188" y="27739"/>
                  </a:lnTo>
                  <a:lnTo>
                    <a:pt x="50818" y="11318"/>
                  </a:lnTo>
                  <a:lnTo>
                    <a:pt x="65387" y="1149"/>
                  </a:lnTo>
                  <a:lnTo>
                    <a:pt x="70049" y="0"/>
                  </a:lnTo>
                  <a:lnTo>
                    <a:pt x="74216" y="292"/>
                  </a:lnTo>
                  <a:lnTo>
                    <a:pt x="78052" y="1545"/>
                  </a:lnTo>
                  <a:lnTo>
                    <a:pt x="85137" y="8582"/>
                  </a:lnTo>
                  <a:lnTo>
                    <a:pt x="88508" y="13423"/>
                  </a:lnTo>
                  <a:lnTo>
                    <a:pt x="89432" y="27267"/>
                  </a:lnTo>
                  <a:lnTo>
                    <a:pt x="85154" y="62614"/>
                  </a:lnTo>
                  <a:lnTo>
                    <a:pt x="76200" y="89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461"/>
          <p:cNvGrpSpPr/>
          <p:nvPr/>
        </p:nvGrpSpPr>
        <p:grpSpPr>
          <a:xfrm>
            <a:off x="5320424" y="5544410"/>
            <a:ext cx="2032877" cy="294416"/>
            <a:chOff x="5320424" y="5544410"/>
            <a:chExt cx="2032877" cy="294416"/>
          </a:xfrm>
        </p:grpSpPr>
        <p:sp>
          <p:nvSpPr>
            <p:cNvPr id="256" name="SMARTInkShape-2858"/>
            <p:cNvSpPr/>
            <p:nvPr>
              <p:custDataLst>
                <p:tags r:id="rId188"/>
              </p:custDataLst>
            </p:nvPr>
          </p:nvSpPr>
          <p:spPr>
            <a:xfrm>
              <a:off x="5320424" y="5544410"/>
              <a:ext cx="165977" cy="289629"/>
            </a:xfrm>
            <a:custGeom>
              <a:avLst/>
              <a:gdLst/>
              <a:ahLst/>
              <a:cxnLst/>
              <a:rect l="0" t="0" r="0" b="0"/>
              <a:pathLst>
                <a:path w="165977" h="289629">
                  <a:moveTo>
                    <a:pt x="70726" y="227740"/>
                  </a:moveTo>
                  <a:lnTo>
                    <a:pt x="70726" y="227740"/>
                  </a:lnTo>
                  <a:lnTo>
                    <a:pt x="75782" y="222684"/>
                  </a:lnTo>
                  <a:lnTo>
                    <a:pt x="78265" y="214557"/>
                  </a:lnTo>
                  <a:lnTo>
                    <a:pt x="82485" y="198081"/>
                  </a:lnTo>
                  <a:lnTo>
                    <a:pt x="87616" y="179794"/>
                  </a:lnTo>
                  <a:lnTo>
                    <a:pt x="89349" y="154651"/>
                  </a:lnTo>
                  <a:lnTo>
                    <a:pt x="87375" y="149381"/>
                  </a:lnTo>
                  <a:lnTo>
                    <a:pt x="79536" y="140703"/>
                  </a:lnTo>
                  <a:lnTo>
                    <a:pt x="68997" y="136141"/>
                  </a:lnTo>
                  <a:lnTo>
                    <a:pt x="63224" y="134924"/>
                  </a:lnTo>
                  <a:lnTo>
                    <a:pt x="48342" y="139216"/>
                  </a:lnTo>
                  <a:lnTo>
                    <a:pt x="39928" y="143325"/>
                  </a:lnTo>
                  <a:lnTo>
                    <a:pt x="27758" y="156355"/>
                  </a:lnTo>
                  <a:lnTo>
                    <a:pt x="7839" y="194311"/>
                  </a:lnTo>
                  <a:lnTo>
                    <a:pt x="0" y="226890"/>
                  </a:lnTo>
                  <a:lnTo>
                    <a:pt x="1545" y="250999"/>
                  </a:lnTo>
                  <a:lnTo>
                    <a:pt x="8581" y="270180"/>
                  </a:lnTo>
                  <a:lnTo>
                    <a:pt x="17706" y="283644"/>
                  </a:lnTo>
                  <a:lnTo>
                    <a:pt x="25290" y="289628"/>
                  </a:lnTo>
                  <a:lnTo>
                    <a:pt x="37832" y="289465"/>
                  </a:lnTo>
                  <a:lnTo>
                    <a:pt x="45622" y="287940"/>
                  </a:lnTo>
                  <a:lnTo>
                    <a:pt x="71754" y="270625"/>
                  </a:lnTo>
                  <a:lnTo>
                    <a:pt x="100366" y="230841"/>
                  </a:lnTo>
                  <a:lnTo>
                    <a:pt x="109653" y="214654"/>
                  </a:lnTo>
                  <a:lnTo>
                    <a:pt x="115774" y="173416"/>
                  </a:lnTo>
                  <a:lnTo>
                    <a:pt x="122644" y="136150"/>
                  </a:lnTo>
                  <a:lnTo>
                    <a:pt x="126326" y="94886"/>
                  </a:lnTo>
                  <a:lnTo>
                    <a:pt x="121024" y="49803"/>
                  </a:lnTo>
                  <a:lnTo>
                    <a:pt x="113646" y="7601"/>
                  </a:lnTo>
                  <a:lnTo>
                    <a:pt x="110981" y="2665"/>
                  </a:lnTo>
                  <a:lnTo>
                    <a:pt x="108146" y="431"/>
                  </a:lnTo>
                  <a:lnTo>
                    <a:pt x="105198" y="0"/>
                  </a:lnTo>
                  <a:lnTo>
                    <a:pt x="102174" y="2889"/>
                  </a:lnTo>
                  <a:lnTo>
                    <a:pt x="95992" y="14564"/>
                  </a:lnTo>
                  <a:lnTo>
                    <a:pt x="84457" y="61023"/>
                  </a:lnTo>
                  <a:lnTo>
                    <a:pt x="81082" y="108612"/>
                  </a:lnTo>
                  <a:lnTo>
                    <a:pt x="83319" y="155754"/>
                  </a:lnTo>
                  <a:lnTo>
                    <a:pt x="89023" y="189396"/>
                  </a:lnTo>
                  <a:lnTo>
                    <a:pt x="107109" y="237021"/>
                  </a:lnTo>
                  <a:lnTo>
                    <a:pt x="116529" y="249856"/>
                  </a:lnTo>
                  <a:lnTo>
                    <a:pt x="165976" y="275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859"/>
            <p:cNvSpPr/>
            <p:nvPr>
              <p:custDataLst>
                <p:tags r:id="rId189"/>
              </p:custDataLst>
            </p:nvPr>
          </p:nvSpPr>
          <p:spPr>
            <a:xfrm>
              <a:off x="5497908" y="5724918"/>
              <a:ext cx="67717" cy="90998"/>
            </a:xfrm>
            <a:custGeom>
              <a:avLst/>
              <a:gdLst/>
              <a:ahLst/>
              <a:cxnLst/>
              <a:rect l="0" t="0" r="0" b="0"/>
              <a:pathLst>
                <a:path w="67717" h="90998">
                  <a:moveTo>
                    <a:pt x="45642" y="9132"/>
                  </a:moveTo>
                  <a:lnTo>
                    <a:pt x="45642" y="9132"/>
                  </a:lnTo>
                  <a:lnTo>
                    <a:pt x="45642" y="4076"/>
                  </a:lnTo>
                  <a:lnTo>
                    <a:pt x="44584" y="2587"/>
                  </a:lnTo>
                  <a:lnTo>
                    <a:pt x="42820" y="1593"/>
                  </a:lnTo>
                  <a:lnTo>
                    <a:pt x="32459" y="195"/>
                  </a:lnTo>
                  <a:lnTo>
                    <a:pt x="27328" y="0"/>
                  </a:lnTo>
                  <a:lnTo>
                    <a:pt x="18805" y="2604"/>
                  </a:lnTo>
                  <a:lnTo>
                    <a:pt x="15050" y="4780"/>
                  </a:lnTo>
                  <a:lnTo>
                    <a:pt x="4710" y="17955"/>
                  </a:lnTo>
                  <a:lnTo>
                    <a:pt x="0" y="40321"/>
                  </a:lnTo>
                  <a:lnTo>
                    <a:pt x="3661" y="62000"/>
                  </a:lnTo>
                  <a:lnTo>
                    <a:pt x="16505" y="81830"/>
                  </a:lnTo>
                  <a:lnTo>
                    <a:pt x="27753" y="89067"/>
                  </a:lnTo>
                  <a:lnTo>
                    <a:pt x="33716" y="90997"/>
                  </a:lnTo>
                  <a:lnTo>
                    <a:pt x="45986" y="90319"/>
                  </a:lnTo>
                  <a:lnTo>
                    <a:pt x="52220" y="88657"/>
                  </a:lnTo>
                  <a:lnTo>
                    <a:pt x="61971" y="81165"/>
                  </a:lnTo>
                  <a:lnTo>
                    <a:pt x="66053" y="76204"/>
                  </a:lnTo>
                  <a:lnTo>
                    <a:pt x="67716" y="70780"/>
                  </a:lnTo>
                  <a:lnTo>
                    <a:pt x="66742" y="59109"/>
                  </a:lnTo>
                  <a:lnTo>
                    <a:pt x="55187" y="35582"/>
                  </a:lnTo>
                  <a:lnTo>
                    <a:pt x="38357" y="18616"/>
                  </a:lnTo>
                  <a:lnTo>
                    <a:pt x="28999" y="13347"/>
                  </a:lnTo>
                  <a:lnTo>
                    <a:pt x="23428" y="11005"/>
                  </a:lnTo>
                  <a:lnTo>
                    <a:pt x="26592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860"/>
            <p:cNvSpPr/>
            <p:nvPr>
              <p:custDataLst>
                <p:tags r:id="rId190"/>
              </p:custDataLst>
            </p:nvPr>
          </p:nvSpPr>
          <p:spPr>
            <a:xfrm>
              <a:off x="5586119" y="5586169"/>
              <a:ext cx="235931" cy="231401"/>
            </a:xfrm>
            <a:custGeom>
              <a:avLst/>
              <a:gdLst/>
              <a:ahLst/>
              <a:cxnLst/>
              <a:rect l="0" t="0" r="0" b="0"/>
              <a:pathLst>
                <a:path w="235931" h="231401">
                  <a:moveTo>
                    <a:pt x="5056" y="128831"/>
                  </a:moveTo>
                  <a:lnTo>
                    <a:pt x="5056" y="128831"/>
                  </a:lnTo>
                  <a:lnTo>
                    <a:pt x="5056" y="138944"/>
                  </a:lnTo>
                  <a:lnTo>
                    <a:pt x="2234" y="146731"/>
                  </a:lnTo>
                  <a:lnTo>
                    <a:pt x="0" y="150290"/>
                  </a:lnTo>
                  <a:lnTo>
                    <a:pt x="340" y="162710"/>
                  </a:lnTo>
                  <a:lnTo>
                    <a:pt x="9181" y="191497"/>
                  </a:lnTo>
                  <a:lnTo>
                    <a:pt x="18037" y="206077"/>
                  </a:lnTo>
                  <a:lnTo>
                    <a:pt x="32421" y="217100"/>
                  </a:lnTo>
                  <a:lnTo>
                    <a:pt x="38116" y="218369"/>
                  </a:lnTo>
                  <a:lnTo>
                    <a:pt x="50088" y="216956"/>
                  </a:lnTo>
                  <a:lnTo>
                    <a:pt x="68728" y="205154"/>
                  </a:lnTo>
                  <a:lnTo>
                    <a:pt x="108177" y="168562"/>
                  </a:lnTo>
                  <a:lnTo>
                    <a:pt x="101900" y="175916"/>
                  </a:lnTo>
                  <a:lnTo>
                    <a:pt x="96428" y="185389"/>
                  </a:lnTo>
                  <a:lnTo>
                    <a:pt x="95604" y="190878"/>
                  </a:lnTo>
                  <a:lnTo>
                    <a:pt x="97511" y="202621"/>
                  </a:lnTo>
                  <a:lnTo>
                    <a:pt x="104534" y="216076"/>
                  </a:lnTo>
                  <a:lnTo>
                    <a:pt x="110298" y="220523"/>
                  </a:lnTo>
                  <a:lnTo>
                    <a:pt x="113318" y="221709"/>
                  </a:lnTo>
                  <a:lnTo>
                    <a:pt x="122316" y="220204"/>
                  </a:lnTo>
                  <a:lnTo>
                    <a:pt x="127680" y="218322"/>
                  </a:lnTo>
                  <a:lnTo>
                    <a:pt x="136461" y="210585"/>
                  </a:lnTo>
                  <a:lnTo>
                    <a:pt x="168718" y="169874"/>
                  </a:lnTo>
                  <a:lnTo>
                    <a:pt x="181514" y="131568"/>
                  </a:lnTo>
                  <a:lnTo>
                    <a:pt x="190494" y="84571"/>
                  </a:lnTo>
                  <a:lnTo>
                    <a:pt x="194056" y="43515"/>
                  </a:lnTo>
                  <a:lnTo>
                    <a:pt x="194202" y="7164"/>
                  </a:lnTo>
                  <a:lnTo>
                    <a:pt x="192536" y="3270"/>
                  </a:lnTo>
                  <a:lnTo>
                    <a:pt x="190368" y="673"/>
                  </a:lnTo>
                  <a:lnTo>
                    <a:pt x="188922" y="0"/>
                  </a:lnTo>
                  <a:lnTo>
                    <a:pt x="187958" y="611"/>
                  </a:lnTo>
                  <a:lnTo>
                    <a:pt x="181354" y="19307"/>
                  </a:lnTo>
                  <a:lnTo>
                    <a:pt x="177464" y="59062"/>
                  </a:lnTo>
                  <a:lnTo>
                    <a:pt x="176695" y="97960"/>
                  </a:lnTo>
                  <a:lnTo>
                    <a:pt x="176544" y="140488"/>
                  </a:lnTo>
                  <a:lnTo>
                    <a:pt x="179333" y="186262"/>
                  </a:lnTo>
                  <a:lnTo>
                    <a:pt x="184708" y="214024"/>
                  </a:lnTo>
                  <a:lnTo>
                    <a:pt x="187266" y="218435"/>
                  </a:lnTo>
                  <a:lnTo>
                    <a:pt x="195752" y="226157"/>
                  </a:lnTo>
                  <a:lnTo>
                    <a:pt x="206579" y="230296"/>
                  </a:lnTo>
                  <a:lnTo>
                    <a:pt x="212431" y="231400"/>
                  </a:lnTo>
                  <a:lnTo>
                    <a:pt x="216330" y="231076"/>
                  </a:lnTo>
                  <a:lnTo>
                    <a:pt x="218931" y="229803"/>
                  </a:lnTo>
                  <a:lnTo>
                    <a:pt x="233217" y="210043"/>
                  </a:lnTo>
                  <a:lnTo>
                    <a:pt x="235930" y="193499"/>
                  </a:lnTo>
                  <a:lnTo>
                    <a:pt x="232898" y="156280"/>
                  </a:lnTo>
                  <a:lnTo>
                    <a:pt x="228732" y="147027"/>
                  </a:lnTo>
                  <a:lnTo>
                    <a:pt x="224024" y="144137"/>
                  </a:lnTo>
                  <a:lnTo>
                    <a:pt x="194875" y="139117"/>
                  </a:lnTo>
                  <a:lnTo>
                    <a:pt x="191927" y="139922"/>
                  </a:lnTo>
                  <a:lnTo>
                    <a:pt x="186031" y="147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861"/>
            <p:cNvSpPr/>
            <p:nvPr>
              <p:custDataLst>
                <p:tags r:id="rId191"/>
              </p:custDataLst>
            </p:nvPr>
          </p:nvSpPr>
          <p:spPr>
            <a:xfrm>
              <a:off x="5878124" y="5588414"/>
              <a:ext cx="189302" cy="229207"/>
            </a:xfrm>
            <a:custGeom>
              <a:avLst/>
              <a:gdLst/>
              <a:ahLst/>
              <a:cxnLst/>
              <a:rect l="0" t="0" r="0" b="0"/>
              <a:pathLst>
                <a:path w="189302" h="229207">
                  <a:moveTo>
                    <a:pt x="17851" y="40861"/>
                  </a:moveTo>
                  <a:lnTo>
                    <a:pt x="17851" y="40861"/>
                  </a:lnTo>
                  <a:lnTo>
                    <a:pt x="17851" y="11202"/>
                  </a:lnTo>
                  <a:lnTo>
                    <a:pt x="20673" y="3690"/>
                  </a:lnTo>
                  <a:lnTo>
                    <a:pt x="22907" y="205"/>
                  </a:lnTo>
                  <a:lnTo>
                    <a:pt x="23339" y="0"/>
                  </a:lnTo>
                  <a:lnTo>
                    <a:pt x="10867" y="35858"/>
                  </a:lnTo>
                  <a:lnTo>
                    <a:pt x="2847" y="75832"/>
                  </a:lnTo>
                  <a:lnTo>
                    <a:pt x="0" y="121191"/>
                  </a:lnTo>
                  <a:lnTo>
                    <a:pt x="215" y="166027"/>
                  </a:lnTo>
                  <a:lnTo>
                    <a:pt x="6511" y="198245"/>
                  </a:lnTo>
                  <a:lnTo>
                    <a:pt x="15079" y="215433"/>
                  </a:lnTo>
                  <a:lnTo>
                    <a:pt x="21205" y="223577"/>
                  </a:lnTo>
                  <a:lnTo>
                    <a:pt x="27455" y="227901"/>
                  </a:lnTo>
                  <a:lnTo>
                    <a:pt x="30604" y="229054"/>
                  </a:lnTo>
                  <a:lnTo>
                    <a:pt x="34819" y="227707"/>
                  </a:lnTo>
                  <a:lnTo>
                    <a:pt x="45147" y="220564"/>
                  </a:lnTo>
                  <a:lnTo>
                    <a:pt x="57806" y="199587"/>
                  </a:lnTo>
                  <a:lnTo>
                    <a:pt x="72005" y="157562"/>
                  </a:lnTo>
                  <a:lnTo>
                    <a:pt x="74409" y="135292"/>
                  </a:lnTo>
                  <a:lnTo>
                    <a:pt x="71915" y="127634"/>
                  </a:lnTo>
                  <a:lnTo>
                    <a:pt x="69769" y="124110"/>
                  </a:lnTo>
                  <a:lnTo>
                    <a:pt x="66221" y="123877"/>
                  </a:lnTo>
                  <a:lnTo>
                    <a:pt x="56635" y="129263"/>
                  </a:lnTo>
                  <a:lnTo>
                    <a:pt x="44395" y="139139"/>
                  </a:lnTo>
                  <a:lnTo>
                    <a:pt x="34065" y="158881"/>
                  </a:lnTo>
                  <a:lnTo>
                    <a:pt x="28697" y="179846"/>
                  </a:lnTo>
                  <a:lnTo>
                    <a:pt x="27963" y="191179"/>
                  </a:lnTo>
                  <a:lnTo>
                    <a:pt x="33281" y="203272"/>
                  </a:lnTo>
                  <a:lnTo>
                    <a:pt x="41643" y="213585"/>
                  </a:lnTo>
                  <a:lnTo>
                    <a:pt x="48886" y="218169"/>
                  </a:lnTo>
                  <a:lnTo>
                    <a:pt x="86031" y="227658"/>
                  </a:lnTo>
                  <a:lnTo>
                    <a:pt x="128128" y="229206"/>
                  </a:lnTo>
                  <a:lnTo>
                    <a:pt x="189301" y="221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862"/>
            <p:cNvSpPr/>
            <p:nvPr>
              <p:custDataLst>
                <p:tags r:id="rId192"/>
              </p:custDataLst>
            </p:nvPr>
          </p:nvSpPr>
          <p:spPr>
            <a:xfrm>
              <a:off x="6229350" y="5620143"/>
              <a:ext cx="171451" cy="199120"/>
            </a:xfrm>
            <a:custGeom>
              <a:avLst/>
              <a:gdLst/>
              <a:ahLst/>
              <a:cxnLst/>
              <a:rect l="0" t="0" r="0" b="0"/>
              <a:pathLst>
                <a:path w="171451" h="199120">
                  <a:moveTo>
                    <a:pt x="0" y="9132"/>
                  </a:moveTo>
                  <a:lnTo>
                    <a:pt x="0" y="9132"/>
                  </a:lnTo>
                  <a:lnTo>
                    <a:pt x="9132" y="0"/>
                  </a:lnTo>
                  <a:lnTo>
                    <a:pt x="9409" y="4780"/>
                  </a:lnTo>
                  <a:lnTo>
                    <a:pt x="15117" y="10020"/>
                  </a:lnTo>
                  <a:lnTo>
                    <a:pt x="36030" y="22008"/>
                  </a:lnTo>
                  <a:lnTo>
                    <a:pt x="74693" y="26962"/>
                  </a:lnTo>
                  <a:lnTo>
                    <a:pt x="114002" y="25120"/>
                  </a:lnTo>
                  <a:lnTo>
                    <a:pt x="130043" y="20470"/>
                  </a:lnTo>
                  <a:lnTo>
                    <a:pt x="137171" y="14877"/>
                  </a:lnTo>
                  <a:lnTo>
                    <a:pt x="136956" y="11904"/>
                  </a:lnTo>
                  <a:lnTo>
                    <a:pt x="134697" y="8863"/>
                  </a:lnTo>
                  <a:lnTo>
                    <a:pt x="131072" y="5778"/>
                  </a:lnTo>
                  <a:lnTo>
                    <a:pt x="118579" y="2349"/>
                  </a:lnTo>
                  <a:lnTo>
                    <a:pt x="102442" y="1884"/>
                  </a:lnTo>
                  <a:lnTo>
                    <a:pt x="77625" y="7574"/>
                  </a:lnTo>
                  <a:lnTo>
                    <a:pt x="61570" y="17019"/>
                  </a:lnTo>
                  <a:lnTo>
                    <a:pt x="41608" y="34565"/>
                  </a:lnTo>
                  <a:lnTo>
                    <a:pt x="39658" y="41956"/>
                  </a:lnTo>
                  <a:lnTo>
                    <a:pt x="39140" y="46889"/>
                  </a:lnTo>
                  <a:lnTo>
                    <a:pt x="41968" y="52294"/>
                  </a:lnTo>
                  <a:lnTo>
                    <a:pt x="60060" y="68959"/>
                  </a:lnTo>
                  <a:lnTo>
                    <a:pt x="101772" y="91360"/>
                  </a:lnTo>
                  <a:lnTo>
                    <a:pt x="103832" y="94642"/>
                  </a:lnTo>
                  <a:lnTo>
                    <a:pt x="104147" y="97889"/>
                  </a:lnTo>
                  <a:lnTo>
                    <a:pt x="103298" y="100052"/>
                  </a:lnTo>
                  <a:lnTo>
                    <a:pt x="101673" y="101497"/>
                  </a:lnTo>
                  <a:lnTo>
                    <a:pt x="75400" y="118152"/>
                  </a:lnTo>
                  <a:lnTo>
                    <a:pt x="30050" y="149897"/>
                  </a:lnTo>
                  <a:lnTo>
                    <a:pt x="23208" y="153775"/>
                  </a:lnTo>
                  <a:lnTo>
                    <a:pt x="12785" y="166552"/>
                  </a:lnTo>
                  <a:lnTo>
                    <a:pt x="6740" y="179638"/>
                  </a:lnTo>
                  <a:lnTo>
                    <a:pt x="6610" y="183129"/>
                  </a:lnTo>
                  <a:lnTo>
                    <a:pt x="7582" y="185454"/>
                  </a:lnTo>
                  <a:lnTo>
                    <a:pt x="29175" y="193785"/>
                  </a:lnTo>
                  <a:lnTo>
                    <a:pt x="67441" y="197900"/>
                  </a:lnTo>
                  <a:lnTo>
                    <a:pt x="107236" y="199119"/>
                  </a:lnTo>
                  <a:lnTo>
                    <a:pt x="171450" y="19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863"/>
            <p:cNvSpPr/>
            <p:nvPr>
              <p:custDataLst>
                <p:tags r:id="rId193"/>
              </p:custDataLst>
            </p:nvPr>
          </p:nvSpPr>
          <p:spPr>
            <a:xfrm>
              <a:off x="6467475" y="5638800"/>
              <a:ext cx="180976" cy="158120"/>
            </a:xfrm>
            <a:custGeom>
              <a:avLst/>
              <a:gdLst/>
              <a:ahLst/>
              <a:cxnLst/>
              <a:rect l="0" t="0" r="0" b="0"/>
              <a:pathLst>
                <a:path w="180976" h="158120">
                  <a:moveTo>
                    <a:pt x="0" y="38100"/>
                  </a:moveTo>
                  <a:lnTo>
                    <a:pt x="0" y="38100"/>
                  </a:lnTo>
                  <a:lnTo>
                    <a:pt x="0" y="19786"/>
                  </a:lnTo>
                  <a:lnTo>
                    <a:pt x="1058" y="16366"/>
                  </a:lnTo>
                  <a:lnTo>
                    <a:pt x="2822" y="14085"/>
                  </a:lnTo>
                  <a:lnTo>
                    <a:pt x="9132" y="9793"/>
                  </a:lnTo>
                  <a:lnTo>
                    <a:pt x="17049" y="52378"/>
                  </a:lnTo>
                  <a:lnTo>
                    <a:pt x="23711" y="94307"/>
                  </a:lnTo>
                  <a:lnTo>
                    <a:pt x="36349" y="137147"/>
                  </a:lnTo>
                  <a:lnTo>
                    <a:pt x="42638" y="146234"/>
                  </a:lnTo>
                  <a:lnTo>
                    <a:pt x="51053" y="149659"/>
                  </a:lnTo>
                  <a:lnTo>
                    <a:pt x="56260" y="150573"/>
                  </a:lnTo>
                  <a:lnTo>
                    <a:pt x="59731" y="149065"/>
                  </a:lnTo>
                  <a:lnTo>
                    <a:pt x="62046" y="145943"/>
                  </a:lnTo>
                  <a:lnTo>
                    <a:pt x="79661" y="99371"/>
                  </a:lnTo>
                  <a:lnTo>
                    <a:pt x="83928" y="89768"/>
                  </a:lnTo>
                  <a:lnTo>
                    <a:pt x="84527" y="89479"/>
                  </a:lnTo>
                  <a:lnTo>
                    <a:pt x="84927" y="90344"/>
                  </a:lnTo>
                  <a:lnTo>
                    <a:pt x="93298" y="136194"/>
                  </a:lnTo>
                  <a:lnTo>
                    <a:pt x="101963" y="153360"/>
                  </a:lnTo>
                  <a:lnTo>
                    <a:pt x="108111" y="158119"/>
                  </a:lnTo>
                  <a:lnTo>
                    <a:pt x="112291" y="156213"/>
                  </a:lnTo>
                  <a:lnTo>
                    <a:pt x="122579" y="145628"/>
                  </a:lnTo>
                  <a:lnTo>
                    <a:pt x="145373" y="106417"/>
                  </a:lnTo>
                  <a:lnTo>
                    <a:pt x="161165" y="64177"/>
                  </a:lnTo>
                  <a:lnTo>
                    <a:pt x="169418" y="20438"/>
                  </a:lnTo>
                  <a:lnTo>
                    <a:pt x="173369" y="908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864"/>
            <p:cNvSpPr/>
            <p:nvPr>
              <p:custDataLst>
                <p:tags r:id="rId194"/>
              </p:custDataLst>
            </p:nvPr>
          </p:nvSpPr>
          <p:spPr>
            <a:xfrm>
              <a:off x="6688027" y="5651953"/>
              <a:ext cx="178338" cy="171685"/>
            </a:xfrm>
            <a:custGeom>
              <a:avLst/>
              <a:gdLst/>
              <a:ahLst/>
              <a:cxnLst/>
              <a:rect l="0" t="0" r="0" b="0"/>
              <a:pathLst>
                <a:path w="178338" h="171685">
                  <a:moveTo>
                    <a:pt x="36623" y="5897"/>
                  </a:moveTo>
                  <a:lnTo>
                    <a:pt x="36623" y="5897"/>
                  </a:lnTo>
                  <a:lnTo>
                    <a:pt x="36623" y="10953"/>
                  </a:lnTo>
                  <a:lnTo>
                    <a:pt x="26922" y="49770"/>
                  </a:lnTo>
                  <a:lnTo>
                    <a:pt x="16912" y="90567"/>
                  </a:lnTo>
                  <a:lnTo>
                    <a:pt x="9799" y="129514"/>
                  </a:lnTo>
                  <a:lnTo>
                    <a:pt x="0" y="171684"/>
                  </a:lnTo>
                  <a:lnTo>
                    <a:pt x="566" y="171455"/>
                  </a:lnTo>
                  <a:lnTo>
                    <a:pt x="11911" y="145279"/>
                  </a:lnTo>
                  <a:lnTo>
                    <a:pt x="23001" y="102378"/>
                  </a:lnTo>
                  <a:lnTo>
                    <a:pt x="29111" y="58783"/>
                  </a:lnTo>
                  <a:lnTo>
                    <a:pt x="38786" y="15884"/>
                  </a:lnTo>
                  <a:lnTo>
                    <a:pt x="43934" y="5043"/>
                  </a:lnTo>
                  <a:lnTo>
                    <a:pt x="49750" y="226"/>
                  </a:lnTo>
                  <a:lnTo>
                    <a:pt x="51724" y="0"/>
                  </a:lnTo>
                  <a:lnTo>
                    <a:pt x="53041" y="907"/>
                  </a:lnTo>
                  <a:lnTo>
                    <a:pt x="54503" y="4739"/>
                  </a:lnTo>
                  <a:lnTo>
                    <a:pt x="58427" y="45787"/>
                  </a:lnTo>
                  <a:lnTo>
                    <a:pt x="63247" y="60667"/>
                  </a:lnTo>
                  <a:lnTo>
                    <a:pt x="68918" y="67281"/>
                  </a:lnTo>
                  <a:lnTo>
                    <a:pt x="77787" y="70220"/>
                  </a:lnTo>
                  <a:lnTo>
                    <a:pt x="83116" y="71004"/>
                  </a:lnTo>
                  <a:lnTo>
                    <a:pt x="94681" y="66230"/>
                  </a:lnTo>
                  <a:lnTo>
                    <a:pt x="110270" y="57288"/>
                  </a:lnTo>
                  <a:lnTo>
                    <a:pt x="114297" y="56033"/>
                  </a:lnTo>
                  <a:lnTo>
                    <a:pt x="158800" y="13591"/>
                  </a:lnTo>
                  <a:lnTo>
                    <a:pt x="165007" y="4731"/>
                  </a:lnTo>
                  <a:lnTo>
                    <a:pt x="167721" y="3003"/>
                  </a:lnTo>
                  <a:lnTo>
                    <a:pt x="170588" y="2910"/>
                  </a:lnTo>
                  <a:lnTo>
                    <a:pt x="173558" y="3906"/>
                  </a:lnTo>
                  <a:lnTo>
                    <a:pt x="175538" y="6686"/>
                  </a:lnTo>
                  <a:lnTo>
                    <a:pt x="178325" y="20713"/>
                  </a:lnTo>
                  <a:lnTo>
                    <a:pt x="178337" y="64487"/>
                  </a:lnTo>
                  <a:lnTo>
                    <a:pt x="170847" y="107232"/>
                  </a:lnTo>
                  <a:lnTo>
                    <a:pt x="167324" y="137627"/>
                  </a:lnTo>
                  <a:lnTo>
                    <a:pt x="160295" y="162120"/>
                  </a:lnTo>
                  <a:lnTo>
                    <a:pt x="158230" y="164021"/>
                  </a:lnTo>
                  <a:lnTo>
                    <a:pt x="150923" y="167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865"/>
            <p:cNvSpPr/>
            <p:nvPr>
              <p:custDataLst>
                <p:tags r:id="rId195"/>
              </p:custDataLst>
            </p:nvPr>
          </p:nvSpPr>
          <p:spPr>
            <a:xfrm>
              <a:off x="6935643" y="5599630"/>
              <a:ext cx="112858" cy="232497"/>
            </a:xfrm>
            <a:custGeom>
              <a:avLst/>
              <a:gdLst/>
              <a:ahLst/>
              <a:cxnLst/>
              <a:rect l="0" t="0" r="0" b="0"/>
              <a:pathLst>
                <a:path w="112858" h="232497">
                  <a:moveTo>
                    <a:pt x="27132" y="115370"/>
                  </a:moveTo>
                  <a:lnTo>
                    <a:pt x="27132" y="115370"/>
                  </a:lnTo>
                  <a:lnTo>
                    <a:pt x="27132" y="98037"/>
                  </a:lnTo>
                  <a:lnTo>
                    <a:pt x="20587" y="118413"/>
                  </a:lnTo>
                  <a:lnTo>
                    <a:pt x="18000" y="160391"/>
                  </a:lnTo>
                  <a:lnTo>
                    <a:pt x="10120" y="204633"/>
                  </a:lnTo>
                  <a:lnTo>
                    <a:pt x="7929" y="214309"/>
                  </a:lnTo>
                  <a:lnTo>
                    <a:pt x="722" y="229144"/>
                  </a:lnTo>
                  <a:lnTo>
                    <a:pt x="0" y="232496"/>
                  </a:lnTo>
                  <a:lnTo>
                    <a:pt x="11941" y="203891"/>
                  </a:lnTo>
                  <a:lnTo>
                    <a:pt x="24092" y="159158"/>
                  </a:lnTo>
                  <a:lnTo>
                    <a:pt x="39506" y="118179"/>
                  </a:lnTo>
                  <a:lnTo>
                    <a:pt x="53729" y="78103"/>
                  </a:lnTo>
                  <a:lnTo>
                    <a:pt x="71322" y="34576"/>
                  </a:lnTo>
                  <a:lnTo>
                    <a:pt x="87422" y="1053"/>
                  </a:lnTo>
                  <a:lnTo>
                    <a:pt x="90609" y="0"/>
                  </a:lnTo>
                  <a:lnTo>
                    <a:pt x="93791" y="1415"/>
                  </a:lnTo>
                  <a:lnTo>
                    <a:pt x="96972" y="4475"/>
                  </a:lnTo>
                  <a:lnTo>
                    <a:pt x="101447" y="34064"/>
                  </a:lnTo>
                  <a:lnTo>
                    <a:pt x="102774" y="71289"/>
                  </a:lnTo>
                  <a:lnTo>
                    <a:pt x="103167" y="109130"/>
                  </a:lnTo>
                  <a:lnTo>
                    <a:pt x="110849" y="154634"/>
                  </a:lnTo>
                  <a:lnTo>
                    <a:pt x="112593" y="199132"/>
                  </a:lnTo>
                  <a:lnTo>
                    <a:pt x="112857" y="220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866"/>
            <p:cNvSpPr/>
            <p:nvPr>
              <p:custDataLst>
                <p:tags r:id="rId196"/>
              </p:custDataLst>
            </p:nvPr>
          </p:nvSpPr>
          <p:spPr>
            <a:xfrm>
              <a:off x="6954267" y="5724525"/>
              <a:ext cx="132334" cy="38101"/>
            </a:xfrm>
            <a:custGeom>
              <a:avLst/>
              <a:gdLst/>
              <a:ahLst/>
              <a:cxnLst/>
              <a:rect l="0" t="0" r="0" b="0"/>
              <a:pathLst>
                <a:path w="132334" h="38101">
                  <a:moveTo>
                    <a:pt x="37083" y="38100"/>
                  </a:moveTo>
                  <a:lnTo>
                    <a:pt x="37083" y="38100"/>
                  </a:lnTo>
                  <a:lnTo>
                    <a:pt x="21874" y="37042"/>
                  </a:lnTo>
                  <a:lnTo>
                    <a:pt x="0" y="28968"/>
                  </a:lnTo>
                  <a:lnTo>
                    <a:pt x="35845" y="18267"/>
                  </a:lnTo>
                  <a:lnTo>
                    <a:pt x="82582" y="11252"/>
                  </a:lnTo>
                  <a:lnTo>
                    <a:pt x="1323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867"/>
            <p:cNvSpPr/>
            <p:nvPr>
              <p:custDataLst>
                <p:tags r:id="rId197"/>
              </p:custDataLst>
            </p:nvPr>
          </p:nvSpPr>
          <p:spPr>
            <a:xfrm>
              <a:off x="7230800" y="5762625"/>
              <a:ext cx="122501" cy="1"/>
            </a:xfrm>
            <a:custGeom>
              <a:avLst/>
              <a:gdLst/>
              <a:ahLst/>
              <a:cxnLst/>
              <a:rect l="0" t="0" r="0" b="0"/>
              <a:pathLst>
                <a:path w="122501" h="1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45789" y="0"/>
                  </a:lnTo>
                  <a:lnTo>
                    <a:pt x="84249" y="0"/>
                  </a:lnTo>
                  <a:lnTo>
                    <a:pt x="122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868"/>
            <p:cNvSpPr/>
            <p:nvPr>
              <p:custDataLst>
                <p:tags r:id="rId198"/>
              </p:custDataLst>
            </p:nvPr>
          </p:nvSpPr>
          <p:spPr>
            <a:xfrm>
              <a:off x="7286625" y="5676900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80" y="1058"/>
                  </a:lnTo>
                  <a:lnTo>
                    <a:pt x="1987" y="2822"/>
                  </a:lnTo>
                  <a:lnTo>
                    <a:pt x="883" y="9721"/>
                  </a:lnTo>
                  <a:lnTo>
                    <a:pt x="78" y="53574"/>
                  </a:lnTo>
                  <a:lnTo>
                    <a:pt x="23" y="90427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462"/>
          <p:cNvGrpSpPr/>
          <p:nvPr/>
        </p:nvGrpSpPr>
        <p:grpSpPr>
          <a:xfrm>
            <a:off x="4448175" y="5610225"/>
            <a:ext cx="9526" cy="161926"/>
            <a:chOff x="4448175" y="5610225"/>
            <a:chExt cx="9526" cy="161926"/>
          </a:xfrm>
        </p:grpSpPr>
        <p:sp>
          <p:nvSpPr>
            <p:cNvPr id="268" name="SMARTInkShape-2869"/>
            <p:cNvSpPr/>
            <p:nvPr>
              <p:custDataLst>
                <p:tags r:id="rId186"/>
              </p:custDataLst>
            </p:nvPr>
          </p:nvSpPr>
          <p:spPr>
            <a:xfrm>
              <a:off x="4448175" y="57340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870"/>
            <p:cNvSpPr/>
            <p:nvPr>
              <p:custDataLst>
                <p:tags r:id="rId187"/>
              </p:custDataLst>
            </p:nvPr>
          </p:nvSpPr>
          <p:spPr>
            <a:xfrm>
              <a:off x="4448175" y="5610225"/>
              <a:ext cx="8937" cy="47626"/>
            </a:xfrm>
            <a:custGeom>
              <a:avLst/>
              <a:gdLst/>
              <a:ahLst/>
              <a:cxnLst/>
              <a:rect l="0" t="0" r="0" b="0"/>
              <a:pathLst>
                <a:path w="8937" h="476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936" y="1318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463"/>
          <p:cNvGrpSpPr/>
          <p:nvPr/>
        </p:nvGrpSpPr>
        <p:grpSpPr>
          <a:xfrm>
            <a:off x="3000375" y="6202724"/>
            <a:ext cx="1390651" cy="302852"/>
            <a:chOff x="3000375" y="6202724"/>
            <a:chExt cx="1390651" cy="302852"/>
          </a:xfrm>
        </p:grpSpPr>
        <p:sp>
          <p:nvSpPr>
            <p:cNvPr id="271" name="SMARTInkShape-2871"/>
            <p:cNvSpPr/>
            <p:nvPr>
              <p:custDataLst>
                <p:tags r:id="rId171"/>
              </p:custDataLst>
            </p:nvPr>
          </p:nvSpPr>
          <p:spPr>
            <a:xfrm>
              <a:off x="4305300" y="6353568"/>
              <a:ext cx="85726" cy="134609"/>
            </a:xfrm>
            <a:custGeom>
              <a:avLst/>
              <a:gdLst/>
              <a:ahLst/>
              <a:cxnLst/>
              <a:rect l="0" t="0" r="0" b="0"/>
              <a:pathLst>
                <a:path w="85726" h="134609">
                  <a:moveTo>
                    <a:pt x="85725" y="9132"/>
                  </a:moveTo>
                  <a:lnTo>
                    <a:pt x="85725" y="9132"/>
                  </a:lnTo>
                  <a:lnTo>
                    <a:pt x="72468" y="9132"/>
                  </a:lnTo>
                  <a:lnTo>
                    <a:pt x="66427" y="6310"/>
                  </a:lnTo>
                  <a:lnTo>
                    <a:pt x="63335" y="4076"/>
                  </a:lnTo>
                  <a:lnTo>
                    <a:pt x="41291" y="0"/>
                  </a:lnTo>
                  <a:lnTo>
                    <a:pt x="40227" y="927"/>
                  </a:lnTo>
                  <a:lnTo>
                    <a:pt x="39045" y="4780"/>
                  </a:lnTo>
                  <a:lnTo>
                    <a:pt x="43436" y="17955"/>
                  </a:lnTo>
                  <a:lnTo>
                    <a:pt x="70838" y="64496"/>
                  </a:lnTo>
                  <a:lnTo>
                    <a:pt x="79668" y="82569"/>
                  </a:lnTo>
                  <a:lnTo>
                    <a:pt x="80211" y="95040"/>
                  </a:lnTo>
                  <a:lnTo>
                    <a:pt x="78874" y="101329"/>
                  </a:lnTo>
                  <a:lnTo>
                    <a:pt x="71744" y="111139"/>
                  </a:lnTo>
                  <a:lnTo>
                    <a:pt x="44864" y="131116"/>
                  </a:lnTo>
                  <a:lnTo>
                    <a:pt x="27348" y="134608"/>
                  </a:lnTo>
                  <a:lnTo>
                    <a:pt x="12154" y="132633"/>
                  </a:lnTo>
                  <a:lnTo>
                    <a:pt x="0" y="12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872"/>
            <p:cNvSpPr/>
            <p:nvPr>
              <p:custDataLst>
                <p:tags r:id="rId172"/>
              </p:custDataLst>
            </p:nvPr>
          </p:nvSpPr>
          <p:spPr>
            <a:xfrm>
              <a:off x="4191508" y="6353175"/>
              <a:ext cx="94743" cy="116171"/>
            </a:xfrm>
            <a:custGeom>
              <a:avLst/>
              <a:gdLst/>
              <a:ahLst/>
              <a:cxnLst/>
              <a:rect l="0" t="0" r="0" b="0"/>
              <a:pathLst>
                <a:path w="94743" h="116171">
                  <a:moveTo>
                    <a:pt x="18542" y="28575"/>
                  </a:moveTo>
                  <a:lnTo>
                    <a:pt x="18542" y="28575"/>
                  </a:lnTo>
                  <a:lnTo>
                    <a:pt x="13485" y="23519"/>
                  </a:lnTo>
                  <a:lnTo>
                    <a:pt x="8181" y="21036"/>
                  </a:lnTo>
                  <a:lnTo>
                    <a:pt x="5285" y="20374"/>
                  </a:lnTo>
                  <a:lnTo>
                    <a:pt x="3354" y="18874"/>
                  </a:lnTo>
                  <a:lnTo>
                    <a:pt x="0" y="10965"/>
                  </a:lnTo>
                  <a:lnTo>
                    <a:pt x="30096" y="40154"/>
                  </a:lnTo>
                  <a:lnTo>
                    <a:pt x="40427" y="60581"/>
                  </a:lnTo>
                  <a:lnTo>
                    <a:pt x="45796" y="88324"/>
                  </a:lnTo>
                  <a:lnTo>
                    <a:pt x="46529" y="101344"/>
                  </a:lnTo>
                  <a:lnTo>
                    <a:pt x="44034" y="111364"/>
                  </a:lnTo>
                  <a:lnTo>
                    <a:pt x="41887" y="115517"/>
                  </a:lnTo>
                  <a:lnTo>
                    <a:pt x="39397" y="116170"/>
                  </a:lnTo>
                  <a:lnTo>
                    <a:pt x="36678" y="114488"/>
                  </a:lnTo>
                  <a:lnTo>
                    <a:pt x="33808" y="111250"/>
                  </a:lnTo>
                  <a:lnTo>
                    <a:pt x="30618" y="102009"/>
                  </a:lnTo>
                  <a:lnTo>
                    <a:pt x="29768" y="96581"/>
                  </a:lnTo>
                  <a:lnTo>
                    <a:pt x="38684" y="68716"/>
                  </a:lnTo>
                  <a:lnTo>
                    <a:pt x="54731" y="38705"/>
                  </a:lnTo>
                  <a:lnTo>
                    <a:pt x="947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873"/>
            <p:cNvSpPr/>
            <p:nvPr>
              <p:custDataLst>
                <p:tags r:id="rId173"/>
              </p:custDataLst>
            </p:nvPr>
          </p:nvSpPr>
          <p:spPr>
            <a:xfrm>
              <a:off x="4099787" y="6355434"/>
              <a:ext cx="68873" cy="112613"/>
            </a:xfrm>
            <a:custGeom>
              <a:avLst/>
              <a:gdLst/>
              <a:ahLst/>
              <a:cxnLst/>
              <a:rect l="0" t="0" r="0" b="0"/>
              <a:pathLst>
                <a:path w="68873" h="112613">
                  <a:moveTo>
                    <a:pt x="5488" y="35841"/>
                  </a:moveTo>
                  <a:lnTo>
                    <a:pt x="5488" y="35841"/>
                  </a:lnTo>
                  <a:lnTo>
                    <a:pt x="431" y="40897"/>
                  </a:lnTo>
                  <a:lnTo>
                    <a:pt x="0" y="42386"/>
                  </a:lnTo>
                  <a:lnTo>
                    <a:pt x="771" y="43380"/>
                  </a:lnTo>
                  <a:lnTo>
                    <a:pt x="2344" y="44042"/>
                  </a:lnTo>
                  <a:lnTo>
                    <a:pt x="14669" y="44973"/>
                  </a:lnTo>
                  <a:lnTo>
                    <a:pt x="31727" y="40193"/>
                  </a:lnTo>
                  <a:lnTo>
                    <a:pt x="45130" y="32073"/>
                  </a:lnTo>
                  <a:lnTo>
                    <a:pt x="64628" y="13303"/>
                  </a:lnTo>
                  <a:lnTo>
                    <a:pt x="68814" y="5363"/>
                  </a:lnTo>
                  <a:lnTo>
                    <a:pt x="68872" y="2822"/>
                  </a:lnTo>
                  <a:lnTo>
                    <a:pt x="67852" y="1128"/>
                  </a:lnTo>
                  <a:lnTo>
                    <a:pt x="66114" y="0"/>
                  </a:lnTo>
                  <a:lnTo>
                    <a:pt x="58539" y="1567"/>
                  </a:lnTo>
                  <a:lnTo>
                    <a:pt x="48116" y="6849"/>
                  </a:lnTo>
                  <a:lnTo>
                    <a:pt x="23005" y="28391"/>
                  </a:lnTo>
                  <a:lnTo>
                    <a:pt x="12324" y="48803"/>
                  </a:lnTo>
                  <a:lnTo>
                    <a:pt x="7514" y="74960"/>
                  </a:lnTo>
                  <a:lnTo>
                    <a:pt x="9211" y="87799"/>
                  </a:lnTo>
                  <a:lnTo>
                    <a:pt x="14551" y="98092"/>
                  </a:lnTo>
                  <a:lnTo>
                    <a:pt x="23980" y="109723"/>
                  </a:lnTo>
                  <a:lnTo>
                    <a:pt x="29457" y="112612"/>
                  </a:lnTo>
                  <a:lnTo>
                    <a:pt x="53113" y="112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874"/>
            <p:cNvSpPr/>
            <p:nvPr>
              <p:custDataLst>
                <p:tags r:id="rId174"/>
              </p:custDataLst>
            </p:nvPr>
          </p:nvSpPr>
          <p:spPr>
            <a:xfrm>
              <a:off x="4004537" y="6343650"/>
              <a:ext cx="34064" cy="9526"/>
            </a:xfrm>
            <a:custGeom>
              <a:avLst/>
              <a:gdLst/>
              <a:ahLst/>
              <a:cxnLst/>
              <a:rect l="0" t="0" r="0" b="0"/>
              <a:pathLst>
                <a:path w="34064" h="952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3406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875"/>
            <p:cNvSpPr/>
            <p:nvPr>
              <p:custDataLst>
                <p:tags r:id="rId175"/>
              </p:custDataLst>
            </p:nvPr>
          </p:nvSpPr>
          <p:spPr>
            <a:xfrm>
              <a:off x="4021396" y="6214337"/>
              <a:ext cx="45387" cy="265726"/>
            </a:xfrm>
            <a:custGeom>
              <a:avLst/>
              <a:gdLst/>
              <a:ahLst/>
              <a:cxnLst/>
              <a:rect l="0" t="0" r="0" b="0"/>
              <a:pathLst>
                <a:path w="45387" h="265726">
                  <a:moveTo>
                    <a:pt x="36254" y="5488"/>
                  </a:moveTo>
                  <a:lnTo>
                    <a:pt x="36254" y="5488"/>
                  </a:lnTo>
                  <a:lnTo>
                    <a:pt x="41311" y="432"/>
                  </a:lnTo>
                  <a:lnTo>
                    <a:pt x="42800" y="0"/>
                  </a:lnTo>
                  <a:lnTo>
                    <a:pt x="43793" y="772"/>
                  </a:lnTo>
                  <a:lnTo>
                    <a:pt x="44455" y="2344"/>
                  </a:lnTo>
                  <a:lnTo>
                    <a:pt x="45386" y="14669"/>
                  </a:lnTo>
                  <a:lnTo>
                    <a:pt x="35366" y="59039"/>
                  </a:lnTo>
                  <a:lnTo>
                    <a:pt x="30568" y="77972"/>
                  </a:lnTo>
                  <a:lnTo>
                    <a:pt x="26808" y="122215"/>
                  </a:lnTo>
                  <a:lnTo>
                    <a:pt x="19462" y="160959"/>
                  </a:lnTo>
                  <a:lnTo>
                    <a:pt x="7498" y="199729"/>
                  </a:lnTo>
                  <a:lnTo>
                    <a:pt x="0" y="232357"/>
                  </a:lnTo>
                  <a:lnTo>
                    <a:pt x="1796" y="244255"/>
                  </a:lnTo>
                  <a:lnTo>
                    <a:pt x="8758" y="260031"/>
                  </a:lnTo>
                  <a:lnTo>
                    <a:pt x="11573" y="264083"/>
                  </a:lnTo>
                  <a:lnTo>
                    <a:pt x="14508" y="265725"/>
                  </a:lnTo>
                  <a:lnTo>
                    <a:pt x="26729" y="25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876"/>
            <p:cNvSpPr/>
            <p:nvPr>
              <p:custDataLst>
                <p:tags r:id="rId176"/>
              </p:custDataLst>
            </p:nvPr>
          </p:nvSpPr>
          <p:spPr>
            <a:xfrm>
              <a:off x="3905295" y="6331803"/>
              <a:ext cx="66098" cy="126148"/>
            </a:xfrm>
            <a:custGeom>
              <a:avLst/>
              <a:gdLst/>
              <a:ahLst/>
              <a:cxnLst/>
              <a:rect l="0" t="0" r="0" b="0"/>
              <a:pathLst>
                <a:path w="66098" h="126148">
                  <a:moveTo>
                    <a:pt x="19005" y="11847"/>
                  </a:moveTo>
                  <a:lnTo>
                    <a:pt x="19005" y="11847"/>
                  </a:lnTo>
                  <a:lnTo>
                    <a:pt x="5748" y="43418"/>
                  </a:lnTo>
                  <a:lnTo>
                    <a:pt x="463" y="87722"/>
                  </a:lnTo>
                  <a:lnTo>
                    <a:pt x="0" y="113109"/>
                  </a:lnTo>
                  <a:lnTo>
                    <a:pt x="1022" y="99661"/>
                  </a:lnTo>
                  <a:lnTo>
                    <a:pt x="7562" y="78435"/>
                  </a:lnTo>
                  <a:lnTo>
                    <a:pt x="26524" y="38464"/>
                  </a:lnTo>
                  <a:lnTo>
                    <a:pt x="44389" y="2652"/>
                  </a:lnTo>
                  <a:lnTo>
                    <a:pt x="46511" y="426"/>
                  </a:lnTo>
                  <a:lnTo>
                    <a:pt x="48984" y="0"/>
                  </a:lnTo>
                  <a:lnTo>
                    <a:pt x="51691" y="774"/>
                  </a:lnTo>
                  <a:lnTo>
                    <a:pt x="60557" y="6919"/>
                  </a:lnTo>
                  <a:lnTo>
                    <a:pt x="63931" y="20946"/>
                  </a:lnTo>
                  <a:lnTo>
                    <a:pt x="66097" y="59388"/>
                  </a:lnTo>
                  <a:lnTo>
                    <a:pt x="65467" y="96497"/>
                  </a:lnTo>
                  <a:lnTo>
                    <a:pt x="57105" y="126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877"/>
            <p:cNvSpPr/>
            <p:nvPr>
              <p:custDataLst>
                <p:tags r:id="rId177"/>
              </p:custDataLst>
            </p:nvPr>
          </p:nvSpPr>
          <p:spPr>
            <a:xfrm>
              <a:off x="3857625" y="62865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1330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878"/>
            <p:cNvSpPr/>
            <p:nvPr>
              <p:custDataLst>
                <p:tags r:id="rId178"/>
              </p:custDataLst>
            </p:nvPr>
          </p:nvSpPr>
          <p:spPr>
            <a:xfrm>
              <a:off x="3848100" y="63627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9525" y="4384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879"/>
            <p:cNvSpPr/>
            <p:nvPr>
              <p:custDataLst>
                <p:tags r:id="rId179"/>
              </p:custDataLst>
            </p:nvPr>
          </p:nvSpPr>
          <p:spPr>
            <a:xfrm>
              <a:off x="3638550" y="6234464"/>
              <a:ext cx="171402" cy="226600"/>
            </a:xfrm>
            <a:custGeom>
              <a:avLst/>
              <a:gdLst/>
              <a:ahLst/>
              <a:cxnLst/>
              <a:rect l="0" t="0" r="0" b="0"/>
              <a:pathLst>
                <a:path w="171402" h="226600">
                  <a:moveTo>
                    <a:pt x="0" y="42511"/>
                  </a:moveTo>
                  <a:lnTo>
                    <a:pt x="0" y="42511"/>
                  </a:lnTo>
                  <a:lnTo>
                    <a:pt x="0" y="37455"/>
                  </a:lnTo>
                  <a:lnTo>
                    <a:pt x="2822" y="32150"/>
                  </a:lnTo>
                  <a:lnTo>
                    <a:pt x="8201" y="25178"/>
                  </a:lnTo>
                  <a:lnTo>
                    <a:pt x="8936" y="29868"/>
                  </a:lnTo>
                  <a:lnTo>
                    <a:pt x="9447" y="76751"/>
                  </a:lnTo>
                  <a:lnTo>
                    <a:pt x="12332" y="123593"/>
                  </a:lnTo>
                  <a:lnTo>
                    <a:pt x="19882" y="162139"/>
                  </a:lnTo>
                  <a:lnTo>
                    <a:pt x="30634" y="205217"/>
                  </a:lnTo>
                  <a:lnTo>
                    <a:pt x="33122" y="211307"/>
                  </a:lnTo>
                  <a:lnTo>
                    <a:pt x="41532" y="220895"/>
                  </a:lnTo>
                  <a:lnTo>
                    <a:pt x="46738" y="224934"/>
                  </a:lnTo>
                  <a:lnTo>
                    <a:pt x="51267" y="226568"/>
                  </a:lnTo>
                  <a:lnTo>
                    <a:pt x="55345" y="226599"/>
                  </a:lnTo>
                  <a:lnTo>
                    <a:pt x="59122" y="225561"/>
                  </a:lnTo>
                  <a:lnTo>
                    <a:pt x="74550" y="208931"/>
                  </a:lnTo>
                  <a:lnTo>
                    <a:pt x="90063" y="176985"/>
                  </a:lnTo>
                  <a:lnTo>
                    <a:pt x="94771" y="162200"/>
                  </a:lnTo>
                  <a:lnTo>
                    <a:pt x="99623" y="154620"/>
                  </a:lnTo>
                  <a:lnTo>
                    <a:pt x="102399" y="153234"/>
                  </a:lnTo>
                  <a:lnTo>
                    <a:pt x="105308" y="153368"/>
                  </a:lnTo>
                  <a:lnTo>
                    <a:pt x="108305" y="154515"/>
                  </a:lnTo>
                  <a:lnTo>
                    <a:pt x="110303" y="157397"/>
                  </a:lnTo>
                  <a:lnTo>
                    <a:pt x="113116" y="171566"/>
                  </a:lnTo>
                  <a:lnTo>
                    <a:pt x="115007" y="189170"/>
                  </a:lnTo>
                  <a:lnTo>
                    <a:pt x="121800" y="206733"/>
                  </a:lnTo>
                  <a:lnTo>
                    <a:pt x="127511" y="215336"/>
                  </a:lnTo>
                  <a:lnTo>
                    <a:pt x="130516" y="215935"/>
                  </a:lnTo>
                  <a:lnTo>
                    <a:pt x="133577" y="214220"/>
                  </a:lnTo>
                  <a:lnTo>
                    <a:pt x="136677" y="210958"/>
                  </a:lnTo>
                  <a:lnTo>
                    <a:pt x="152420" y="163850"/>
                  </a:lnTo>
                  <a:lnTo>
                    <a:pt x="161931" y="127499"/>
                  </a:lnTo>
                  <a:lnTo>
                    <a:pt x="169569" y="82347"/>
                  </a:lnTo>
                  <a:lnTo>
                    <a:pt x="171078" y="36308"/>
                  </a:lnTo>
                  <a:lnTo>
                    <a:pt x="171401" y="969"/>
                  </a:lnTo>
                  <a:lnTo>
                    <a:pt x="170359" y="0"/>
                  </a:lnTo>
                  <a:lnTo>
                    <a:pt x="161925" y="4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880"/>
            <p:cNvSpPr/>
            <p:nvPr>
              <p:custDataLst>
                <p:tags r:id="rId180"/>
              </p:custDataLst>
            </p:nvPr>
          </p:nvSpPr>
          <p:spPr>
            <a:xfrm>
              <a:off x="3477949" y="6391275"/>
              <a:ext cx="65352" cy="9526"/>
            </a:xfrm>
            <a:custGeom>
              <a:avLst/>
              <a:gdLst/>
              <a:ahLst/>
              <a:cxnLst/>
              <a:rect l="0" t="0" r="0" b="0"/>
              <a:pathLst>
                <a:path w="65352" h="95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6535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881"/>
            <p:cNvSpPr/>
            <p:nvPr>
              <p:custDataLst>
                <p:tags r:id="rId181"/>
              </p:custDataLst>
            </p:nvPr>
          </p:nvSpPr>
          <p:spPr>
            <a:xfrm>
              <a:off x="3325549" y="6372225"/>
              <a:ext cx="103452" cy="9526"/>
            </a:xfrm>
            <a:custGeom>
              <a:avLst/>
              <a:gdLst/>
              <a:ahLst/>
              <a:cxnLst/>
              <a:rect l="0" t="0" r="0" b="0"/>
              <a:pathLst>
                <a:path w="10345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38851" y="9525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882"/>
            <p:cNvSpPr/>
            <p:nvPr>
              <p:custDataLst>
                <p:tags r:id="rId182"/>
              </p:custDataLst>
            </p:nvPr>
          </p:nvSpPr>
          <p:spPr>
            <a:xfrm>
              <a:off x="3372840" y="6219825"/>
              <a:ext cx="37111" cy="285751"/>
            </a:xfrm>
            <a:custGeom>
              <a:avLst/>
              <a:gdLst/>
              <a:ahLst/>
              <a:cxnLst/>
              <a:rect l="0" t="0" r="0" b="0"/>
              <a:pathLst>
                <a:path w="37111" h="285751">
                  <a:moveTo>
                    <a:pt x="37110" y="0"/>
                  </a:moveTo>
                  <a:lnTo>
                    <a:pt x="37110" y="0"/>
                  </a:lnTo>
                  <a:lnTo>
                    <a:pt x="23853" y="44829"/>
                  </a:lnTo>
                  <a:lnTo>
                    <a:pt x="12658" y="87289"/>
                  </a:lnTo>
                  <a:lnTo>
                    <a:pt x="8698" y="129345"/>
                  </a:lnTo>
                  <a:lnTo>
                    <a:pt x="2351" y="175320"/>
                  </a:lnTo>
                  <a:lnTo>
                    <a:pt x="0" y="221397"/>
                  </a:lnTo>
                  <a:lnTo>
                    <a:pt x="361" y="260215"/>
                  </a:lnTo>
                  <a:lnTo>
                    <a:pt x="4197" y="278282"/>
                  </a:lnTo>
                  <a:lnTo>
                    <a:pt x="6701" y="282888"/>
                  </a:lnTo>
                  <a:lnTo>
                    <a:pt x="1806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883"/>
            <p:cNvSpPr/>
            <p:nvPr>
              <p:custDataLst>
                <p:tags r:id="rId183"/>
              </p:custDataLst>
            </p:nvPr>
          </p:nvSpPr>
          <p:spPr>
            <a:xfrm>
              <a:off x="3286125" y="6249724"/>
              <a:ext cx="38101" cy="236802"/>
            </a:xfrm>
            <a:custGeom>
              <a:avLst/>
              <a:gdLst/>
              <a:ahLst/>
              <a:cxnLst/>
              <a:rect l="0" t="0" r="0" b="0"/>
              <a:pathLst>
                <a:path w="38101" h="236802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33043" y="4125"/>
                  </a:lnTo>
                  <a:lnTo>
                    <a:pt x="30561" y="12034"/>
                  </a:lnTo>
                  <a:lnTo>
                    <a:pt x="23911" y="54584"/>
                  </a:lnTo>
                  <a:lnTo>
                    <a:pt x="20490" y="95791"/>
                  </a:lnTo>
                  <a:lnTo>
                    <a:pt x="14420" y="134813"/>
                  </a:lnTo>
                  <a:lnTo>
                    <a:pt x="10492" y="178320"/>
                  </a:lnTo>
                  <a:lnTo>
                    <a:pt x="0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884"/>
            <p:cNvSpPr/>
            <p:nvPr>
              <p:custDataLst>
                <p:tags r:id="rId184"/>
              </p:custDataLst>
            </p:nvPr>
          </p:nvSpPr>
          <p:spPr>
            <a:xfrm>
              <a:off x="3205038" y="6353175"/>
              <a:ext cx="51842" cy="110924"/>
            </a:xfrm>
            <a:custGeom>
              <a:avLst/>
              <a:gdLst/>
              <a:ahLst/>
              <a:cxnLst/>
              <a:rect l="0" t="0" r="0" b="0"/>
              <a:pathLst>
                <a:path w="51842" h="110924">
                  <a:moveTo>
                    <a:pt x="33462" y="28575"/>
                  </a:moveTo>
                  <a:lnTo>
                    <a:pt x="33462" y="28575"/>
                  </a:lnTo>
                  <a:lnTo>
                    <a:pt x="33462" y="20374"/>
                  </a:lnTo>
                  <a:lnTo>
                    <a:pt x="32404" y="19933"/>
                  </a:lnTo>
                  <a:lnTo>
                    <a:pt x="28406" y="19443"/>
                  </a:lnTo>
                  <a:lnTo>
                    <a:pt x="15148" y="29279"/>
                  </a:lnTo>
                  <a:lnTo>
                    <a:pt x="9447" y="39824"/>
                  </a:lnTo>
                  <a:lnTo>
                    <a:pt x="0" y="75564"/>
                  </a:lnTo>
                  <a:lnTo>
                    <a:pt x="2009" y="85795"/>
                  </a:lnTo>
                  <a:lnTo>
                    <a:pt x="9091" y="102562"/>
                  </a:lnTo>
                  <a:lnTo>
                    <a:pt x="14869" y="109083"/>
                  </a:lnTo>
                  <a:lnTo>
                    <a:pt x="17891" y="110822"/>
                  </a:lnTo>
                  <a:lnTo>
                    <a:pt x="22023" y="110923"/>
                  </a:lnTo>
                  <a:lnTo>
                    <a:pt x="32259" y="108213"/>
                  </a:lnTo>
                  <a:lnTo>
                    <a:pt x="41041" y="100659"/>
                  </a:lnTo>
                  <a:lnTo>
                    <a:pt x="47414" y="90246"/>
                  </a:lnTo>
                  <a:lnTo>
                    <a:pt x="51505" y="66314"/>
                  </a:lnTo>
                  <a:lnTo>
                    <a:pt x="51841" y="60084"/>
                  </a:lnTo>
                  <a:lnTo>
                    <a:pt x="35188" y="14823"/>
                  </a:lnTo>
                  <a:lnTo>
                    <a:pt x="334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885"/>
            <p:cNvSpPr/>
            <p:nvPr>
              <p:custDataLst>
                <p:tags r:id="rId185"/>
              </p:custDataLst>
            </p:nvPr>
          </p:nvSpPr>
          <p:spPr>
            <a:xfrm>
              <a:off x="3000375" y="6202724"/>
              <a:ext cx="161926" cy="264871"/>
            </a:xfrm>
            <a:custGeom>
              <a:avLst/>
              <a:gdLst/>
              <a:ahLst/>
              <a:cxnLst/>
              <a:rect l="0" t="0" r="0" b="0"/>
              <a:pathLst>
                <a:path w="161926" h="264871">
                  <a:moveTo>
                    <a:pt x="0" y="36151"/>
                  </a:moveTo>
                  <a:lnTo>
                    <a:pt x="0" y="36151"/>
                  </a:lnTo>
                  <a:lnTo>
                    <a:pt x="7539" y="18251"/>
                  </a:lnTo>
                  <a:lnTo>
                    <a:pt x="9133" y="4629"/>
                  </a:lnTo>
                  <a:lnTo>
                    <a:pt x="10322" y="2436"/>
                  </a:lnTo>
                  <a:lnTo>
                    <a:pt x="12172" y="974"/>
                  </a:lnTo>
                  <a:lnTo>
                    <a:pt x="14465" y="0"/>
                  </a:lnTo>
                  <a:lnTo>
                    <a:pt x="15994" y="1466"/>
                  </a:lnTo>
                  <a:lnTo>
                    <a:pt x="17692" y="8742"/>
                  </a:lnTo>
                  <a:lnTo>
                    <a:pt x="19840" y="52412"/>
                  </a:lnTo>
                  <a:lnTo>
                    <a:pt x="25517" y="92357"/>
                  </a:lnTo>
                  <a:lnTo>
                    <a:pt x="27215" y="125690"/>
                  </a:lnTo>
                  <a:lnTo>
                    <a:pt x="28173" y="170044"/>
                  </a:lnTo>
                  <a:lnTo>
                    <a:pt x="21950" y="215351"/>
                  </a:lnTo>
                  <a:lnTo>
                    <a:pt x="19432" y="259460"/>
                  </a:lnTo>
                  <a:lnTo>
                    <a:pt x="19220" y="264870"/>
                  </a:lnTo>
                  <a:lnTo>
                    <a:pt x="19163" y="264830"/>
                  </a:lnTo>
                  <a:lnTo>
                    <a:pt x="17998" y="218112"/>
                  </a:lnTo>
                  <a:lnTo>
                    <a:pt x="9700" y="170850"/>
                  </a:lnTo>
                  <a:lnTo>
                    <a:pt x="9641" y="170400"/>
                  </a:lnTo>
                  <a:lnTo>
                    <a:pt x="30263" y="166796"/>
                  </a:lnTo>
                  <a:lnTo>
                    <a:pt x="76286" y="146092"/>
                  </a:lnTo>
                  <a:lnTo>
                    <a:pt x="102657" y="123431"/>
                  </a:lnTo>
                  <a:lnTo>
                    <a:pt x="129866" y="77352"/>
                  </a:lnTo>
                  <a:lnTo>
                    <a:pt x="146009" y="45419"/>
                  </a:lnTo>
                  <a:lnTo>
                    <a:pt x="155563" y="33840"/>
                  </a:lnTo>
                  <a:lnTo>
                    <a:pt x="157684" y="32494"/>
                  </a:lnTo>
                  <a:lnTo>
                    <a:pt x="159097" y="32655"/>
                  </a:lnTo>
                  <a:lnTo>
                    <a:pt x="160040" y="33821"/>
                  </a:lnTo>
                  <a:lnTo>
                    <a:pt x="153172" y="78209"/>
                  </a:lnTo>
                  <a:lnTo>
                    <a:pt x="152553" y="118777"/>
                  </a:lnTo>
                  <a:lnTo>
                    <a:pt x="152446" y="161881"/>
                  </a:lnTo>
                  <a:lnTo>
                    <a:pt x="152413" y="202521"/>
                  </a:lnTo>
                  <a:lnTo>
                    <a:pt x="161925" y="264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464"/>
          <p:cNvGrpSpPr/>
          <p:nvPr/>
        </p:nvGrpSpPr>
        <p:grpSpPr>
          <a:xfrm>
            <a:off x="2028825" y="5476875"/>
            <a:ext cx="2009776" cy="541647"/>
            <a:chOff x="2028825" y="5476875"/>
            <a:chExt cx="2009776" cy="541647"/>
          </a:xfrm>
        </p:grpSpPr>
        <p:sp>
          <p:nvSpPr>
            <p:cNvPr id="287" name="SMARTInkShape-2886"/>
            <p:cNvSpPr/>
            <p:nvPr>
              <p:custDataLst>
                <p:tags r:id="rId165"/>
              </p:custDataLst>
            </p:nvPr>
          </p:nvSpPr>
          <p:spPr>
            <a:xfrm>
              <a:off x="2028825" y="5934075"/>
              <a:ext cx="1971676" cy="84447"/>
            </a:xfrm>
            <a:custGeom>
              <a:avLst/>
              <a:gdLst/>
              <a:ahLst/>
              <a:cxnLst/>
              <a:rect l="0" t="0" r="0" b="0"/>
              <a:pathLst>
                <a:path w="1971676" h="84447">
                  <a:moveTo>
                    <a:pt x="0" y="0"/>
                  </a:moveTo>
                  <a:lnTo>
                    <a:pt x="0" y="0"/>
                  </a:lnTo>
                  <a:lnTo>
                    <a:pt x="45988" y="45988"/>
                  </a:lnTo>
                  <a:lnTo>
                    <a:pt x="69012" y="58899"/>
                  </a:lnTo>
                  <a:lnTo>
                    <a:pt x="106056" y="69427"/>
                  </a:lnTo>
                  <a:lnTo>
                    <a:pt x="140432" y="79250"/>
                  </a:lnTo>
                  <a:lnTo>
                    <a:pt x="172128" y="82846"/>
                  </a:lnTo>
                  <a:lnTo>
                    <a:pt x="207735" y="84446"/>
                  </a:lnTo>
                  <a:lnTo>
                    <a:pt x="251581" y="84288"/>
                  </a:lnTo>
                  <a:lnTo>
                    <a:pt x="292442" y="78009"/>
                  </a:lnTo>
                  <a:lnTo>
                    <a:pt x="336534" y="69445"/>
                  </a:lnTo>
                  <a:lnTo>
                    <a:pt x="377938" y="60204"/>
                  </a:lnTo>
                  <a:lnTo>
                    <a:pt x="422191" y="50764"/>
                  </a:lnTo>
                  <a:lnTo>
                    <a:pt x="463643" y="41264"/>
                  </a:lnTo>
                  <a:lnTo>
                    <a:pt x="508968" y="31747"/>
                  </a:lnTo>
                  <a:lnTo>
                    <a:pt x="555912" y="22224"/>
                  </a:lnTo>
                  <a:lnTo>
                    <a:pt x="602277" y="12700"/>
                  </a:lnTo>
                  <a:lnTo>
                    <a:pt x="644354" y="4233"/>
                  </a:lnTo>
                  <a:lnTo>
                    <a:pt x="688807" y="1254"/>
                  </a:lnTo>
                  <a:lnTo>
                    <a:pt x="729260" y="372"/>
                  </a:lnTo>
                  <a:lnTo>
                    <a:pt x="768056" y="1169"/>
                  </a:lnTo>
                  <a:lnTo>
                    <a:pt x="805305" y="7637"/>
                  </a:lnTo>
                  <a:lnTo>
                    <a:pt x="846872" y="19303"/>
                  </a:lnTo>
                  <a:lnTo>
                    <a:pt x="885656" y="31801"/>
                  </a:lnTo>
                  <a:lnTo>
                    <a:pt x="927067" y="44460"/>
                  </a:lnTo>
                  <a:lnTo>
                    <a:pt x="974245" y="53978"/>
                  </a:lnTo>
                  <a:lnTo>
                    <a:pt x="1020091" y="63501"/>
                  </a:lnTo>
                  <a:lnTo>
                    <a:pt x="1057899" y="71967"/>
                  </a:lnTo>
                  <a:lnTo>
                    <a:pt x="1104732" y="74946"/>
                  </a:lnTo>
                  <a:lnTo>
                    <a:pt x="1143303" y="75828"/>
                  </a:lnTo>
                  <a:lnTo>
                    <a:pt x="1175943" y="76035"/>
                  </a:lnTo>
                  <a:lnTo>
                    <a:pt x="1219906" y="76152"/>
                  </a:lnTo>
                  <a:lnTo>
                    <a:pt x="1252322" y="73356"/>
                  </a:lnTo>
                  <a:lnTo>
                    <a:pt x="1285779" y="69644"/>
                  </a:lnTo>
                  <a:lnTo>
                    <a:pt x="1327357" y="67555"/>
                  </a:lnTo>
                  <a:lnTo>
                    <a:pt x="1363430" y="66936"/>
                  </a:lnTo>
                  <a:lnTo>
                    <a:pt x="1409749" y="66753"/>
                  </a:lnTo>
                  <a:lnTo>
                    <a:pt x="1446051" y="65639"/>
                  </a:lnTo>
                  <a:lnTo>
                    <a:pt x="1485264" y="60136"/>
                  </a:lnTo>
                  <a:lnTo>
                    <a:pt x="1518426" y="58477"/>
                  </a:lnTo>
                  <a:lnTo>
                    <a:pt x="1557626" y="57543"/>
                  </a:lnTo>
                  <a:lnTo>
                    <a:pt x="1604519" y="57266"/>
                  </a:lnTo>
                  <a:lnTo>
                    <a:pt x="1643460" y="52127"/>
                  </a:lnTo>
                  <a:lnTo>
                    <a:pt x="1690276" y="48959"/>
                  </a:lnTo>
                  <a:lnTo>
                    <a:pt x="1729195" y="42964"/>
                  </a:lnTo>
                  <a:lnTo>
                    <a:pt x="1776004" y="39541"/>
                  </a:lnTo>
                  <a:lnTo>
                    <a:pt x="1808863" y="35918"/>
                  </a:lnTo>
                  <a:lnTo>
                    <a:pt x="1848646" y="30750"/>
                  </a:lnTo>
                  <a:lnTo>
                    <a:pt x="1896220" y="29005"/>
                  </a:lnTo>
                  <a:lnTo>
                    <a:pt x="1941087" y="33759"/>
                  </a:lnTo>
                  <a:lnTo>
                    <a:pt x="197167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887"/>
            <p:cNvSpPr/>
            <p:nvPr>
              <p:custDataLst>
                <p:tags r:id="rId166"/>
              </p:custDataLst>
            </p:nvPr>
          </p:nvSpPr>
          <p:spPr>
            <a:xfrm>
              <a:off x="3952875" y="56197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10113" y="4469"/>
                  </a:lnTo>
                  <a:lnTo>
                    <a:pt x="51779" y="58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888"/>
            <p:cNvSpPr/>
            <p:nvPr>
              <p:custDataLst>
                <p:tags r:id="rId167"/>
              </p:custDataLst>
            </p:nvPr>
          </p:nvSpPr>
          <p:spPr>
            <a:xfrm>
              <a:off x="3905691" y="5481596"/>
              <a:ext cx="94810" cy="278053"/>
            </a:xfrm>
            <a:custGeom>
              <a:avLst/>
              <a:gdLst/>
              <a:ahLst/>
              <a:cxnLst/>
              <a:rect l="0" t="0" r="0" b="0"/>
              <a:pathLst>
                <a:path w="94810" h="278053">
                  <a:moveTo>
                    <a:pt x="66234" y="33379"/>
                  </a:moveTo>
                  <a:lnTo>
                    <a:pt x="66234" y="33379"/>
                  </a:lnTo>
                  <a:lnTo>
                    <a:pt x="52977" y="73152"/>
                  </a:lnTo>
                  <a:lnTo>
                    <a:pt x="37586" y="117430"/>
                  </a:lnTo>
                  <a:lnTo>
                    <a:pt x="28112" y="156708"/>
                  </a:lnTo>
                  <a:lnTo>
                    <a:pt x="15430" y="197793"/>
                  </a:lnTo>
                  <a:lnTo>
                    <a:pt x="7098" y="243256"/>
                  </a:lnTo>
                  <a:lnTo>
                    <a:pt x="0" y="278052"/>
                  </a:lnTo>
                  <a:lnTo>
                    <a:pt x="911" y="277986"/>
                  </a:lnTo>
                  <a:lnTo>
                    <a:pt x="4746" y="275091"/>
                  </a:lnTo>
                  <a:lnTo>
                    <a:pt x="25076" y="229520"/>
                  </a:lnTo>
                  <a:lnTo>
                    <a:pt x="37682" y="186069"/>
                  </a:lnTo>
                  <a:lnTo>
                    <a:pt x="47191" y="143885"/>
                  </a:lnTo>
                  <a:lnTo>
                    <a:pt x="59885" y="101185"/>
                  </a:lnTo>
                  <a:lnTo>
                    <a:pt x="72584" y="61119"/>
                  </a:lnTo>
                  <a:lnTo>
                    <a:pt x="85284" y="19181"/>
                  </a:lnTo>
                  <a:lnTo>
                    <a:pt x="92927" y="0"/>
                  </a:lnTo>
                  <a:lnTo>
                    <a:pt x="94561" y="37345"/>
                  </a:lnTo>
                  <a:lnTo>
                    <a:pt x="94736" y="75477"/>
                  </a:lnTo>
                  <a:lnTo>
                    <a:pt x="94795" y="120600"/>
                  </a:lnTo>
                  <a:lnTo>
                    <a:pt x="94806" y="165103"/>
                  </a:lnTo>
                  <a:lnTo>
                    <a:pt x="94809" y="211838"/>
                  </a:lnTo>
                  <a:lnTo>
                    <a:pt x="94809" y="252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889"/>
            <p:cNvSpPr/>
            <p:nvPr>
              <p:custDataLst>
                <p:tags r:id="rId168"/>
              </p:custDataLst>
            </p:nvPr>
          </p:nvSpPr>
          <p:spPr>
            <a:xfrm>
              <a:off x="3629428" y="5492407"/>
              <a:ext cx="190098" cy="229142"/>
            </a:xfrm>
            <a:custGeom>
              <a:avLst/>
              <a:gdLst/>
              <a:ahLst/>
              <a:cxnLst/>
              <a:rect l="0" t="0" r="0" b="0"/>
              <a:pathLst>
                <a:path w="190098" h="229142">
                  <a:moveTo>
                    <a:pt x="9122" y="70193"/>
                  </a:moveTo>
                  <a:lnTo>
                    <a:pt x="9122" y="70193"/>
                  </a:lnTo>
                  <a:lnTo>
                    <a:pt x="15668" y="54983"/>
                  </a:lnTo>
                  <a:lnTo>
                    <a:pt x="18823" y="39817"/>
                  </a:lnTo>
                  <a:lnTo>
                    <a:pt x="20881" y="37242"/>
                  </a:lnTo>
                  <a:lnTo>
                    <a:pt x="23311" y="35527"/>
                  </a:lnTo>
                  <a:lnTo>
                    <a:pt x="24931" y="35440"/>
                  </a:lnTo>
                  <a:lnTo>
                    <a:pt x="26012" y="36441"/>
                  </a:lnTo>
                  <a:lnTo>
                    <a:pt x="26732" y="38167"/>
                  </a:lnTo>
                  <a:lnTo>
                    <a:pt x="19845" y="83000"/>
                  </a:lnTo>
                  <a:lnTo>
                    <a:pt x="13945" y="121025"/>
                  </a:lnTo>
                  <a:lnTo>
                    <a:pt x="9757" y="166598"/>
                  </a:lnTo>
                  <a:lnTo>
                    <a:pt x="2660" y="211103"/>
                  </a:lnTo>
                  <a:lnTo>
                    <a:pt x="0" y="229141"/>
                  </a:lnTo>
                  <a:lnTo>
                    <a:pt x="2472" y="190281"/>
                  </a:lnTo>
                  <a:lnTo>
                    <a:pt x="9974" y="151988"/>
                  </a:lnTo>
                  <a:lnTo>
                    <a:pt x="16934" y="106812"/>
                  </a:lnTo>
                  <a:lnTo>
                    <a:pt x="24854" y="64412"/>
                  </a:lnTo>
                  <a:lnTo>
                    <a:pt x="28247" y="41552"/>
                  </a:lnTo>
                  <a:lnTo>
                    <a:pt x="32791" y="31710"/>
                  </a:lnTo>
                  <a:lnTo>
                    <a:pt x="35485" y="28664"/>
                  </a:lnTo>
                  <a:lnTo>
                    <a:pt x="41300" y="25277"/>
                  </a:lnTo>
                  <a:lnTo>
                    <a:pt x="44332" y="26491"/>
                  </a:lnTo>
                  <a:lnTo>
                    <a:pt x="50524" y="33484"/>
                  </a:lnTo>
                  <a:lnTo>
                    <a:pt x="53981" y="43647"/>
                  </a:lnTo>
                  <a:lnTo>
                    <a:pt x="61257" y="72475"/>
                  </a:lnTo>
                  <a:lnTo>
                    <a:pt x="74899" y="94387"/>
                  </a:lnTo>
                  <a:lnTo>
                    <a:pt x="80490" y="97964"/>
                  </a:lnTo>
                  <a:lnTo>
                    <a:pt x="86334" y="99290"/>
                  </a:lnTo>
                  <a:lnTo>
                    <a:pt x="92347" y="99117"/>
                  </a:lnTo>
                  <a:lnTo>
                    <a:pt x="104672" y="90456"/>
                  </a:lnTo>
                  <a:lnTo>
                    <a:pt x="136162" y="50047"/>
                  </a:lnTo>
                  <a:lnTo>
                    <a:pt x="155886" y="18471"/>
                  </a:lnTo>
                  <a:lnTo>
                    <a:pt x="157764" y="13486"/>
                  </a:lnTo>
                  <a:lnTo>
                    <a:pt x="165496" y="5126"/>
                  </a:lnTo>
                  <a:lnTo>
                    <a:pt x="170521" y="1415"/>
                  </a:lnTo>
                  <a:lnTo>
                    <a:pt x="174930" y="0"/>
                  </a:lnTo>
                  <a:lnTo>
                    <a:pt x="178927" y="114"/>
                  </a:lnTo>
                  <a:lnTo>
                    <a:pt x="182651" y="1248"/>
                  </a:lnTo>
                  <a:lnTo>
                    <a:pt x="185133" y="6238"/>
                  </a:lnTo>
                  <a:lnTo>
                    <a:pt x="189661" y="48734"/>
                  </a:lnTo>
                  <a:lnTo>
                    <a:pt x="190011" y="88454"/>
                  </a:lnTo>
                  <a:lnTo>
                    <a:pt x="190080" y="132243"/>
                  </a:lnTo>
                  <a:lnTo>
                    <a:pt x="190095" y="176345"/>
                  </a:lnTo>
                  <a:lnTo>
                    <a:pt x="190097" y="222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890"/>
            <p:cNvSpPr/>
            <p:nvPr>
              <p:custDataLst>
                <p:tags r:id="rId169"/>
              </p:custDataLst>
            </p:nvPr>
          </p:nvSpPr>
          <p:spPr>
            <a:xfrm>
              <a:off x="3381375" y="5505450"/>
              <a:ext cx="161926" cy="206793"/>
            </a:xfrm>
            <a:custGeom>
              <a:avLst/>
              <a:gdLst/>
              <a:ahLst/>
              <a:cxnLst/>
              <a:rect l="0" t="0" r="0" b="0"/>
              <a:pathLst>
                <a:path w="161926" h="206793">
                  <a:moveTo>
                    <a:pt x="0" y="28575"/>
                  </a:moveTo>
                  <a:lnTo>
                    <a:pt x="0" y="28575"/>
                  </a:lnTo>
                  <a:lnTo>
                    <a:pt x="0" y="10033"/>
                  </a:lnTo>
                  <a:lnTo>
                    <a:pt x="5057" y="19789"/>
                  </a:lnTo>
                  <a:lnTo>
                    <a:pt x="11759" y="66968"/>
                  </a:lnTo>
                  <a:lnTo>
                    <a:pt x="16890" y="108743"/>
                  </a:lnTo>
                  <a:lnTo>
                    <a:pt x="23680" y="151302"/>
                  </a:lnTo>
                  <a:lnTo>
                    <a:pt x="41403" y="187996"/>
                  </a:lnTo>
                  <a:lnTo>
                    <a:pt x="47682" y="194678"/>
                  </a:lnTo>
                  <a:lnTo>
                    <a:pt x="50838" y="196460"/>
                  </a:lnTo>
                  <a:lnTo>
                    <a:pt x="54000" y="195532"/>
                  </a:lnTo>
                  <a:lnTo>
                    <a:pt x="69853" y="178254"/>
                  </a:lnTo>
                  <a:lnTo>
                    <a:pt x="83844" y="147444"/>
                  </a:lnTo>
                  <a:lnTo>
                    <a:pt x="85529" y="146980"/>
                  </a:lnTo>
                  <a:lnTo>
                    <a:pt x="87711" y="147729"/>
                  </a:lnTo>
                  <a:lnTo>
                    <a:pt x="90224" y="149285"/>
                  </a:lnTo>
                  <a:lnTo>
                    <a:pt x="91899" y="152441"/>
                  </a:lnTo>
                  <a:lnTo>
                    <a:pt x="94588" y="175535"/>
                  </a:lnTo>
                  <a:lnTo>
                    <a:pt x="96015" y="190199"/>
                  </a:lnTo>
                  <a:lnTo>
                    <a:pt x="100176" y="200244"/>
                  </a:lnTo>
                  <a:lnTo>
                    <a:pt x="102767" y="203346"/>
                  </a:lnTo>
                  <a:lnTo>
                    <a:pt x="108469" y="206792"/>
                  </a:lnTo>
                  <a:lnTo>
                    <a:pt x="111471" y="206653"/>
                  </a:lnTo>
                  <a:lnTo>
                    <a:pt x="117628" y="203676"/>
                  </a:lnTo>
                  <a:lnTo>
                    <a:pt x="127045" y="185937"/>
                  </a:lnTo>
                  <a:lnTo>
                    <a:pt x="135342" y="146991"/>
                  </a:lnTo>
                  <a:lnTo>
                    <a:pt x="141387" y="105589"/>
                  </a:lnTo>
                  <a:lnTo>
                    <a:pt x="142581" y="61348"/>
                  </a:lnTo>
                  <a:lnTo>
                    <a:pt x="143846" y="37109"/>
                  </a:lnTo>
                  <a:lnTo>
                    <a:pt x="150453" y="1758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891"/>
            <p:cNvSpPr/>
            <p:nvPr>
              <p:custDataLst>
                <p:tags r:id="rId170"/>
              </p:custDataLst>
            </p:nvPr>
          </p:nvSpPr>
          <p:spPr>
            <a:xfrm>
              <a:off x="3092833" y="5476875"/>
              <a:ext cx="167346" cy="257000"/>
            </a:xfrm>
            <a:custGeom>
              <a:avLst/>
              <a:gdLst/>
              <a:ahLst/>
              <a:cxnLst/>
              <a:rect l="0" t="0" r="0" b="0"/>
              <a:pathLst>
                <a:path w="167346" h="257000">
                  <a:moveTo>
                    <a:pt x="21842" y="0"/>
                  </a:moveTo>
                  <a:lnTo>
                    <a:pt x="21842" y="0"/>
                  </a:lnTo>
                  <a:lnTo>
                    <a:pt x="16786" y="0"/>
                  </a:lnTo>
                  <a:lnTo>
                    <a:pt x="16354" y="1058"/>
                  </a:lnTo>
                  <a:lnTo>
                    <a:pt x="19745" y="8662"/>
                  </a:lnTo>
                  <a:lnTo>
                    <a:pt x="20910" y="18314"/>
                  </a:lnTo>
                  <a:lnTo>
                    <a:pt x="24396" y="22794"/>
                  </a:lnTo>
                  <a:lnTo>
                    <a:pt x="44471" y="34153"/>
                  </a:lnTo>
                  <a:lnTo>
                    <a:pt x="70528" y="43162"/>
                  </a:lnTo>
                  <a:lnTo>
                    <a:pt x="110599" y="46743"/>
                  </a:lnTo>
                  <a:lnTo>
                    <a:pt x="140921" y="44542"/>
                  </a:lnTo>
                  <a:lnTo>
                    <a:pt x="160489" y="37186"/>
                  </a:lnTo>
                  <a:lnTo>
                    <a:pt x="165073" y="34316"/>
                  </a:lnTo>
                  <a:lnTo>
                    <a:pt x="167071" y="31344"/>
                  </a:lnTo>
                  <a:lnTo>
                    <a:pt x="167345" y="28304"/>
                  </a:lnTo>
                  <a:lnTo>
                    <a:pt x="166469" y="25219"/>
                  </a:lnTo>
                  <a:lnTo>
                    <a:pt x="163768" y="23163"/>
                  </a:lnTo>
                  <a:lnTo>
                    <a:pt x="155123" y="20878"/>
                  </a:lnTo>
                  <a:lnTo>
                    <a:pt x="108290" y="29652"/>
                  </a:lnTo>
                  <a:lnTo>
                    <a:pt x="68700" y="44591"/>
                  </a:lnTo>
                  <a:lnTo>
                    <a:pt x="59248" y="50863"/>
                  </a:lnTo>
                  <a:lnTo>
                    <a:pt x="54342" y="62823"/>
                  </a:lnTo>
                  <a:lnTo>
                    <a:pt x="53034" y="70456"/>
                  </a:lnTo>
                  <a:lnTo>
                    <a:pt x="54278" y="76604"/>
                  </a:lnTo>
                  <a:lnTo>
                    <a:pt x="61305" y="86257"/>
                  </a:lnTo>
                  <a:lnTo>
                    <a:pt x="88551" y="106566"/>
                  </a:lnTo>
                  <a:lnTo>
                    <a:pt x="109142" y="118417"/>
                  </a:lnTo>
                  <a:lnTo>
                    <a:pt x="119908" y="126713"/>
                  </a:lnTo>
                  <a:lnTo>
                    <a:pt x="130862" y="132442"/>
                  </a:lnTo>
                  <a:lnTo>
                    <a:pt x="133795" y="137532"/>
                  </a:lnTo>
                  <a:lnTo>
                    <a:pt x="132461" y="141430"/>
                  </a:lnTo>
                  <a:lnTo>
                    <a:pt x="125334" y="151405"/>
                  </a:lnTo>
                  <a:lnTo>
                    <a:pt x="79555" y="181262"/>
                  </a:lnTo>
                  <a:lnTo>
                    <a:pt x="32499" y="205158"/>
                  </a:lnTo>
                  <a:lnTo>
                    <a:pt x="11476" y="216599"/>
                  </a:lnTo>
                  <a:lnTo>
                    <a:pt x="2066" y="227146"/>
                  </a:lnTo>
                  <a:lnTo>
                    <a:pt x="191" y="231865"/>
                  </a:lnTo>
                  <a:lnTo>
                    <a:pt x="0" y="236068"/>
                  </a:lnTo>
                  <a:lnTo>
                    <a:pt x="930" y="239929"/>
                  </a:lnTo>
                  <a:lnTo>
                    <a:pt x="10431" y="247041"/>
                  </a:lnTo>
                  <a:lnTo>
                    <a:pt x="25237" y="252671"/>
                  </a:lnTo>
                  <a:lnTo>
                    <a:pt x="66257" y="256285"/>
                  </a:lnTo>
                  <a:lnTo>
                    <a:pt x="109520" y="256999"/>
                  </a:lnTo>
                  <a:lnTo>
                    <a:pt x="16471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465"/>
          <p:cNvGrpSpPr/>
          <p:nvPr/>
        </p:nvGrpSpPr>
        <p:grpSpPr>
          <a:xfrm>
            <a:off x="1767306" y="5343525"/>
            <a:ext cx="766345" cy="511544"/>
            <a:chOff x="1767306" y="5343525"/>
            <a:chExt cx="766345" cy="511544"/>
          </a:xfrm>
        </p:grpSpPr>
        <p:sp>
          <p:nvSpPr>
            <p:cNvPr id="294" name="SMARTInkShape-2892"/>
            <p:cNvSpPr/>
            <p:nvPr>
              <p:custDataLst>
                <p:tags r:id="rId157"/>
              </p:custDataLst>
            </p:nvPr>
          </p:nvSpPr>
          <p:spPr>
            <a:xfrm>
              <a:off x="2453375" y="5537714"/>
              <a:ext cx="80276" cy="105613"/>
            </a:xfrm>
            <a:custGeom>
              <a:avLst/>
              <a:gdLst/>
              <a:ahLst/>
              <a:cxnLst/>
              <a:rect l="0" t="0" r="0" b="0"/>
              <a:pathLst>
                <a:path w="80276" h="105613">
                  <a:moveTo>
                    <a:pt x="4075" y="43936"/>
                  </a:moveTo>
                  <a:lnTo>
                    <a:pt x="4075" y="43936"/>
                  </a:lnTo>
                  <a:lnTo>
                    <a:pt x="4075" y="52137"/>
                  </a:lnTo>
                  <a:lnTo>
                    <a:pt x="14188" y="58125"/>
                  </a:lnTo>
                  <a:lnTo>
                    <a:pt x="18225" y="58687"/>
                  </a:lnTo>
                  <a:lnTo>
                    <a:pt x="25534" y="56489"/>
                  </a:lnTo>
                  <a:lnTo>
                    <a:pt x="40654" y="44245"/>
                  </a:lnTo>
                  <a:lnTo>
                    <a:pt x="63988" y="8760"/>
                  </a:lnTo>
                  <a:lnTo>
                    <a:pt x="64125" y="4610"/>
                  </a:lnTo>
                  <a:lnTo>
                    <a:pt x="62100" y="1844"/>
                  </a:lnTo>
                  <a:lnTo>
                    <a:pt x="58633" y="0"/>
                  </a:lnTo>
                  <a:lnTo>
                    <a:pt x="46315" y="774"/>
                  </a:lnTo>
                  <a:lnTo>
                    <a:pt x="38585" y="2461"/>
                  </a:lnTo>
                  <a:lnTo>
                    <a:pt x="27174" y="9980"/>
                  </a:lnTo>
                  <a:lnTo>
                    <a:pt x="18575" y="21436"/>
                  </a:lnTo>
                  <a:lnTo>
                    <a:pt x="1137" y="53673"/>
                  </a:lnTo>
                  <a:lnTo>
                    <a:pt x="0" y="58894"/>
                  </a:lnTo>
                  <a:lnTo>
                    <a:pt x="1558" y="70339"/>
                  </a:lnTo>
                  <a:lnTo>
                    <a:pt x="13442" y="93740"/>
                  </a:lnTo>
                  <a:lnTo>
                    <a:pt x="21644" y="103113"/>
                  </a:lnTo>
                  <a:lnTo>
                    <a:pt x="25312" y="105612"/>
                  </a:lnTo>
                  <a:lnTo>
                    <a:pt x="80275" y="101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893"/>
            <p:cNvSpPr/>
            <p:nvPr>
              <p:custDataLst>
                <p:tags r:id="rId158"/>
              </p:custDataLst>
            </p:nvPr>
          </p:nvSpPr>
          <p:spPr>
            <a:xfrm>
              <a:off x="2390775" y="5387418"/>
              <a:ext cx="33181" cy="279958"/>
            </a:xfrm>
            <a:custGeom>
              <a:avLst/>
              <a:gdLst/>
              <a:ahLst/>
              <a:cxnLst/>
              <a:rect l="0" t="0" r="0" b="0"/>
              <a:pathLst>
                <a:path w="33181" h="279958">
                  <a:moveTo>
                    <a:pt x="19050" y="13257"/>
                  </a:moveTo>
                  <a:lnTo>
                    <a:pt x="19050" y="13257"/>
                  </a:lnTo>
                  <a:lnTo>
                    <a:pt x="32308" y="0"/>
                  </a:lnTo>
                  <a:lnTo>
                    <a:pt x="33180" y="185"/>
                  </a:lnTo>
                  <a:lnTo>
                    <a:pt x="21399" y="46212"/>
                  </a:lnTo>
                  <a:lnTo>
                    <a:pt x="19514" y="83384"/>
                  </a:lnTo>
                  <a:lnTo>
                    <a:pt x="19187" y="124699"/>
                  </a:lnTo>
                  <a:lnTo>
                    <a:pt x="14034" y="167045"/>
                  </a:lnTo>
                  <a:lnTo>
                    <a:pt x="3870" y="212733"/>
                  </a:lnTo>
                  <a:lnTo>
                    <a:pt x="509" y="258783"/>
                  </a:lnTo>
                  <a:lnTo>
                    <a:pt x="0" y="279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894"/>
            <p:cNvSpPr/>
            <p:nvPr>
              <p:custDataLst>
                <p:tags r:id="rId159"/>
              </p:custDataLst>
            </p:nvPr>
          </p:nvSpPr>
          <p:spPr>
            <a:xfrm>
              <a:off x="2257817" y="5543219"/>
              <a:ext cx="92446" cy="311850"/>
            </a:xfrm>
            <a:custGeom>
              <a:avLst/>
              <a:gdLst/>
              <a:ahLst/>
              <a:cxnLst/>
              <a:rect l="0" t="0" r="0" b="0"/>
              <a:pathLst>
                <a:path w="92446" h="311850">
                  <a:moveTo>
                    <a:pt x="18658" y="38431"/>
                  </a:moveTo>
                  <a:lnTo>
                    <a:pt x="18658" y="38431"/>
                  </a:lnTo>
                  <a:lnTo>
                    <a:pt x="18658" y="43487"/>
                  </a:lnTo>
                  <a:lnTo>
                    <a:pt x="10457" y="74079"/>
                  </a:lnTo>
                  <a:lnTo>
                    <a:pt x="9394" y="120654"/>
                  </a:lnTo>
                  <a:lnTo>
                    <a:pt x="9185" y="166072"/>
                  </a:lnTo>
                  <a:lnTo>
                    <a:pt x="9143" y="206165"/>
                  </a:lnTo>
                  <a:lnTo>
                    <a:pt x="9135" y="251677"/>
                  </a:lnTo>
                  <a:lnTo>
                    <a:pt x="6311" y="279795"/>
                  </a:lnTo>
                  <a:lnTo>
                    <a:pt x="0" y="311849"/>
                  </a:lnTo>
                  <a:lnTo>
                    <a:pt x="7199" y="272841"/>
                  </a:lnTo>
                  <a:lnTo>
                    <a:pt x="8751" y="230079"/>
                  </a:lnTo>
                  <a:lnTo>
                    <a:pt x="8963" y="199102"/>
                  </a:lnTo>
                  <a:lnTo>
                    <a:pt x="9058" y="162757"/>
                  </a:lnTo>
                  <a:lnTo>
                    <a:pt x="9100" y="128965"/>
                  </a:lnTo>
                  <a:lnTo>
                    <a:pt x="14179" y="90303"/>
                  </a:lnTo>
                  <a:lnTo>
                    <a:pt x="22387" y="53684"/>
                  </a:lnTo>
                  <a:lnTo>
                    <a:pt x="31522" y="21078"/>
                  </a:lnTo>
                  <a:lnTo>
                    <a:pt x="40603" y="6729"/>
                  </a:lnTo>
                  <a:lnTo>
                    <a:pt x="45988" y="1421"/>
                  </a:lnTo>
                  <a:lnTo>
                    <a:pt x="51695" y="0"/>
                  </a:lnTo>
                  <a:lnTo>
                    <a:pt x="57616" y="1169"/>
                  </a:lnTo>
                  <a:lnTo>
                    <a:pt x="63680" y="4064"/>
                  </a:lnTo>
                  <a:lnTo>
                    <a:pt x="73240" y="12926"/>
                  </a:lnTo>
                  <a:lnTo>
                    <a:pt x="84572" y="32638"/>
                  </a:lnTo>
                  <a:lnTo>
                    <a:pt x="91810" y="55764"/>
                  </a:lnTo>
                  <a:lnTo>
                    <a:pt x="92445" y="70476"/>
                  </a:lnTo>
                  <a:lnTo>
                    <a:pt x="85794" y="96609"/>
                  </a:lnTo>
                  <a:lnTo>
                    <a:pt x="69270" y="133229"/>
                  </a:lnTo>
                  <a:lnTo>
                    <a:pt x="59144" y="141595"/>
                  </a:lnTo>
                  <a:lnTo>
                    <a:pt x="45119" y="147781"/>
                  </a:lnTo>
                  <a:lnTo>
                    <a:pt x="31829" y="150531"/>
                  </a:lnTo>
                  <a:lnTo>
                    <a:pt x="26381" y="149148"/>
                  </a:lnTo>
                  <a:lnTo>
                    <a:pt x="9133" y="114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895"/>
            <p:cNvSpPr/>
            <p:nvPr>
              <p:custDataLst>
                <p:tags r:id="rId160"/>
              </p:custDataLst>
            </p:nvPr>
          </p:nvSpPr>
          <p:spPr>
            <a:xfrm>
              <a:off x="2190750" y="54959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0" y="17966"/>
                  </a:lnTo>
                  <a:lnTo>
                    <a:pt x="2822" y="1045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896"/>
            <p:cNvSpPr/>
            <p:nvPr>
              <p:custDataLst>
                <p:tags r:id="rId161"/>
              </p:custDataLst>
            </p:nvPr>
          </p:nvSpPr>
          <p:spPr>
            <a:xfrm>
              <a:off x="2200275" y="557212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9525" y="0"/>
                  </a:moveTo>
                  <a:lnTo>
                    <a:pt x="9525" y="0"/>
                  </a:lnTo>
                  <a:lnTo>
                    <a:pt x="9525" y="10113"/>
                  </a:lnTo>
                  <a:lnTo>
                    <a:pt x="8467" y="13092"/>
                  </a:lnTo>
                  <a:lnTo>
                    <a:pt x="6703" y="15078"/>
                  </a:lnTo>
                  <a:lnTo>
                    <a:pt x="4469" y="16402"/>
                  </a:lnTo>
                  <a:lnTo>
                    <a:pt x="1986" y="26339"/>
                  </a:lnTo>
                  <a:lnTo>
                    <a:pt x="261" y="6657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897"/>
            <p:cNvSpPr/>
            <p:nvPr>
              <p:custDataLst>
                <p:tags r:id="rId162"/>
              </p:custDataLst>
            </p:nvPr>
          </p:nvSpPr>
          <p:spPr>
            <a:xfrm>
              <a:off x="2028825" y="5543550"/>
              <a:ext cx="123826" cy="148677"/>
            </a:xfrm>
            <a:custGeom>
              <a:avLst/>
              <a:gdLst/>
              <a:ahLst/>
              <a:cxnLst/>
              <a:rect l="0" t="0" r="0" b="0"/>
              <a:pathLst>
                <a:path w="123826" h="148677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25535" y="25811"/>
                  </a:lnTo>
                  <a:lnTo>
                    <a:pt x="59832" y="71665"/>
                  </a:lnTo>
                  <a:lnTo>
                    <a:pt x="68220" y="92529"/>
                  </a:lnTo>
                  <a:lnTo>
                    <a:pt x="69831" y="110269"/>
                  </a:lnTo>
                  <a:lnTo>
                    <a:pt x="66032" y="143402"/>
                  </a:lnTo>
                  <a:lnTo>
                    <a:pt x="64130" y="146402"/>
                  </a:lnTo>
                  <a:lnTo>
                    <a:pt x="61803" y="148401"/>
                  </a:lnTo>
                  <a:lnTo>
                    <a:pt x="59194" y="148676"/>
                  </a:lnTo>
                  <a:lnTo>
                    <a:pt x="53472" y="146159"/>
                  </a:lnTo>
                  <a:lnTo>
                    <a:pt x="44301" y="128679"/>
                  </a:lnTo>
                  <a:lnTo>
                    <a:pt x="39937" y="108448"/>
                  </a:lnTo>
                  <a:lnTo>
                    <a:pt x="44561" y="92649"/>
                  </a:lnTo>
                  <a:lnTo>
                    <a:pt x="69671" y="49881"/>
                  </a:lnTo>
                  <a:lnTo>
                    <a:pt x="78943" y="40514"/>
                  </a:lnTo>
                  <a:lnTo>
                    <a:pt x="98885" y="29290"/>
                  </a:lnTo>
                  <a:lnTo>
                    <a:pt x="1238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898"/>
            <p:cNvSpPr/>
            <p:nvPr>
              <p:custDataLst>
                <p:tags r:id="rId163"/>
              </p:custDataLst>
            </p:nvPr>
          </p:nvSpPr>
          <p:spPr>
            <a:xfrm>
              <a:off x="1767306" y="5343525"/>
              <a:ext cx="309145" cy="104776"/>
            </a:xfrm>
            <a:custGeom>
              <a:avLst/>
              <a:gdLst/>
              <a:ahLst/>
              <a:cxnLst/>
              <a:rect l="0" t="0" r="0" b="0"/>
              <a:pathLst>
                <a:path w="309145" h="104776">
                  <a:moveTo>
                    <a:pt x="23394" y="104775"/>
                  </a:moveTo>
                  <a:lnTo>
                    <a:pt x="23394" y="104775"/>
                  </a:lnTo>
                  <a:lnTo>
                    <a:pt x="18338" y="99719"/>
                  </a:lnTo>
                  <a:lnTo>
                    <a:pt x="13033" y="97236"/>
                  </a:lnTo>
                  <a:lnTo>
                    <a:pt x="10136" y="96574"/>
                  </a:lnTo>
                  <a:lnTo>
                    <a:pt x="1004" y="90586"/>
                  </a:lnTo>
                  <a:lnTo>
                    <a:pt x="0" y="86849"/>
                  </a:lnTo>
                  <a:lnTo>
                    <a:pt x="1708" y="77054"/>
                  </a:lnTo>
                  <a:lnTo>
                    <a:pt x="8817" y="68465"/>
                  </a:lnTo>
                  <a:lnTo>
                    <a:pt x="40741" y="49273"/>
                  </a:lnTo>
                  <a:lnTo>
                    <a:pt x="82324" y="38190"/>
                  </a:lnTo>
                  <a:lnTo>
                    <a:pt x="125286" y="24604"/>
                  </a:lnTo>
                  <a:lnTo>
                    <a:pt x="159696" y="16931"/>
                  </a:lnTo>
                  <a:lnTo>
                    <a:pt x="199599" y="11720"/>
                  </a:lnTo>
                  <a:lnTo>
                    <a:pt x="243644" y="3412"/>
                  </a:lnTo>
                  <a:lnTo>
                    <a:pt x="3091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899"/>
            <p:cNvSpPr/>
            <p:nvPr>
              <p:custDataLst>
                <p:tags r:id="rId164"/>
              </p:custDataLst>
            </p:nvPr>
          </p:nvSpPr>
          <p:spPr>
            <a:xfrm>
              <a:off x="1914525" y="5392474"/>
              <a:ext cx="18461" cy="313151"/>
            </a:xfrm>
            <a:custGeom>
              <a:avLst/>
              <a:gdLst/>
              <a:ahLst/>
              <a:cxnLst/>
              <a:rect l="0" t="0" r="0" b="0"/>
              <a:pathLst>
                <a:path w="18461" h="313151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15205"/>
                  </a:lnTo>
                  <a:lnTo>
                    <a:pt x="8642" y="60478"/>
                  </a:lnTo>
                  <a:lnTo>
                    <a:pt x="9351" y="107819"/>
                  </a:lnTo>
                  <a:lnTo>
                    <a:pt x="9473" y="146726"/>
                  </a:lnTo>
                  <a:lnTo>
                    <a:pt x="12332" y="184006"/>
                  </a:lnTo>
                  <a:lnTo>
                    <a:pt x="17060" y="228567"/>
                  </a:lnTo>
                  <a:lnTo>
                    <a:pt x="18460" y="272461"/>
                  </a:lnTo>
                  <a:lnTo>
                    <a:pt x="17730" y="296042"/>
                  </a:lnTo>
                  <a:lnTo>
                    <a:pt x="13877" y="310049"/>
                  </a:lnTo>
                  <a:lnTo>
                    <a:pt x="12426" y="313150"/>
                  </a:lnTo>
                  <a:lnTo>
                    <a:pt x="9525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466"/>
          <p:cNvGrpSpPr/>
          <p:nvPr/>
        </p:nvGrpSpPr>
        <p:grpSpPr>
          <a:xfrm>
            <a:off x="7611911" y="4400942"/>
            <a:ext cx="1445471" cy="510302"/>
            <a:chOff x="7611911" y="4400942"/>
            <a:chExt cx="1445471" cy="510302"/>
          </a:xfrm>
        </p:grpSpPr>
        <p:sp>
          <p:nvSpPr>
            <p:cNvPr id="303" name="SMARTInkShape-2900"/>
            <p:cNvSpPr/>
            <p:nvPr>
              <p:custDataLst>
                <p:tags r:id="rId146"/>
              </p:custDataLst>
            </p:nvPr>
          </p:nvSpPr>
          <p:spPr>
            <a:xfrm>
              <a:off x="7611911" y="4429517"/>
              <a:ext cx="112865" cy="361559"/>
            </a:xfrm>
            <a:custGeom>
              <a:avLst/>
              <a:gdLst/>
              <a:ahLst/>
              <a:cxnLst/>
              <a:rect l="0" t="0" r="0" b="0"/>
              <a:pathLst>
                <a:path w="112865" h="361559">
                  <a:moveTo>
                    <a:pt x="46189" y="9133"/>
                  </a:moveTo>
                  <a:lnTo>
                    <a:pt x="46189" y="9133"/>
                  </a:lnTo>
                  <a:lnTo>
                    <a:pt x="46189" y="4076"/>
                  </a:lnTo>
                  <a:lnTo>
                    <a:pt x="47247" y="2587"/>
                  </a:lnTo>
                  <a:lnTo>
                    <a:pt x="49011" y="1594"/>
                  </a:lnTo>
                  <a:lnTo>
                    <a:pt x="54389" y="0"/>
                  </a:lnTo>
                  <a:lnTo>
                    <a:pt x="28826" y="34927"/>
                  </a:lnTo>
                  <a:lnTo>
                    <a:pt x="11486" y="80538"/>
                  </a:lnTo>
                  <a:lnTo>
                    <a:pt x="2864" y="121424"/>
                  </a:lnTo>
                  <a:lnTo>
                    <a:pt x="476" y="155348"/>
                  </a:lnTo>
                  <a:lnTo>
                    <a:pt x="0" y="199509"/>
                  </a:lnTo>
                  <a:lnTo>
                    <a:pt x="6814" y="242185"/>
                  </a:lnTo>
                  <a:lnTo>
                    <a:pt x="17824" y="267627"/>
                  </a:lnTo>
                  <a:lnTo>
                    <a:pt x="49170" y="311215"/>
                  </a:lnTo>
                  <a:lnTo>
                    <a:pt x="112864" y="361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901"/>
            <p:cNvSpPr/>
            <p:nvPr>
              <p:custDataLst>
                <p:tags r:id="rId147"/>
              </p:custDataLst>
            </p:nvPr>
          </p:nvSpPr>
          <p:spPr>
            <a:xfrm>
              <a:off x="8953500" y="4400942"/>
              <a:ext cx="103882" cy="380609"/>
            </a:xfrm>
            <a:custGeom>
              <a:avLst/>
              <a:gdLst/>
              <a:ahLst/>
              <a:cxnLst/>
              <a:rect l="0" t="0" r="0" b="0"/>
              <a:pathLst>
                <a:path w="103882" h="380609">
                  <a:moveTo>
                    <a:pt x="0" y="9133"/>
                  </a:moveTo>
                  <a:lnTo>
                    <a:pt x="0" y="9133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13257" y="0"/>
                  </a:lnTo>
                  <a:lnTo>
                    <a:pt x="27446" y="4781"/>
                  </a:lnTo>
                  <a:lnTo>
                    <a:pt x="45057" y="23013"/>
                  </a:lnTo>
                  <a:lnTo>
                    <a:pt x="68741" y="62139"/>
                  </a:lnTo>
                  <a:lnTo>
                    <a:pt x="87426" y="103564"/>
                  </a:lnTo>
                  <a:lnTo>
                    <a:pt x="97989" y="147885"/>
                  </a:lnTo>
                  <a:lnTo>
                    <a:pt x="102765" y="191121"/>
                  </a:lnTo>
                  <a:lnTo>
                    <a:pt x="103881" y="223366"/>
                  </a:lnTo>
                  <a:lnTo>
                    <a:pt x="102261" y="257806"/>
                  </a:lnTo>
                  <a:lnTo>
                    <a:pt x="94485" y="290752"/>
                  </a:lnTo>
                  <a:lnTo>
                    <a:pt x="47625" y="380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902"/>
            <p:cNvSpPr/>
            <p:nvPr>
              <p:custDataLst>
                <p:tags r:id="rId148"/>
              </p:custDataLst>
            </p:nvPr>
          </p:nvSpPr>
          <p:spPr>
            <a:xfrm>
              <a:off x="8920321" y="4695825"/>
              <a:ext cx="14130" cy="85726"/>
            </a:xfrm>
            <a:custGeom>
              <a:avLst/>
              <a:gdLst/>
              <a:ahLst/>
              <a:cxnLst/>
              <a:rect l="0" t="0" r="0" b="0"/>
              <a:pathLst>
                <a:path w="14130" h="85726">
                  <a:moveTo>
                    <a:pt x="14129" y="0"/>
                  </a:moveTo>
                  <a:lnTo>
                    <a:pt x="14129" y="0"/>
                  </a:lnTo>
                  <a:lnTo>
                    <a:pt x="872" y="0"/>
                  </a:lnTo>
                  <a:lnTo>
                    <a:pt x="0" y="2117"/>
                  </a:lnTo>
                  <a:lnTo>
                    <a:pt x="4496" y="48360"/>
                  </a:lnTo>
                  <a:lnTo>
                    <a:pt x="4604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903"/>
            <p:cNvSpPr/>
            <p:nvPr>
              <p:custDataLst>
                <p:tags r:id="rId149"/>
              </p:custDataLst>
            </p:nvPr>
          </p:nvSpPr>
          <p:spPr>
            <a:xfrm>
              <a:off x="8814662" y="4724400"/>
              <a:ext cx="53114" cy="9492"/>
            </a:xfrm>
            <a:custGeom>
              <a:avLst/>
              <a:gdLst/>
              <a:ahLst/>
              <a:cxnLst/>
              <a:rect l="0" t="0" r="0" b="0"/>
              <a:pathLst>
                <a:path w="53114" h="9492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6545"/>
                  </a:lnTo>
                  <a:lnTo>
                    <a:pt x="771" y="7539"/>
                  </a:lnTo>
                  <a:lnTo>
                    <a:pt x="4449" y="8642"/>
                  </a:lnTo>
                  <a:lnTo>
                    <a:pt x="35998" y="9491"/>
                  </a:lnTo>
                  <a:lnTo>
                    <a:pt x="531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904"/>
            <p:cNvSpPr/>
            <p:nvPr>
              <p:custDataLst>
                <p:tags r:id="rId150"/>
              </p:custDataLst>
            </p:nvPr>
          </p:nvSpPr>
          <p:spPr>
            <a:xfrm>
              <a:off x="8715375" y="4714875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905"/>
            <p:cNvSpPr/>
            <p:nvPr>
              <p:custDataLst>
                <p:tags r:id="rId151"/>
              </p:custDataLst>
            </p:nvPr>
          </p:nvSpPr>
          <p:spPr>
            <a:xfrm>
              <a:off x="8744104" y="4642712"/>
              <a:ext cx="37947" cy="151129"/>
            </a:xfrm>
            <a:custGeom>
              <a:avLst/>
              <a:gdLst/>
              <a:ahLst/>
              <a:cxnLst/>
              <a:rect l="0" t="0" r="0" b="0"/>
              <a:pathLst>
                <a:path w="37947" h="151129">
                  <a:moveTo>
                    <a:pt x="37946" y="5488"/>
                  </a:moveTo>
                  <a:lnTo>
                    <a:pt x="37946" y="5488"/>
                  </a:lnTo>
                  <a:lnTo>
                    <a:pt x="32889" y="432"/>
                  </a:lnTo>
                  <a:lnTo>
                    <a:pt x="30341" y="0"/>
                  </a:lnTo>
                  <a:lnTo>
                    <a:pt x="27585" y="772"/>
                  </a:lnTo>
                  <a:lnTo>
                    <a:pt x="24689" y="2344"/>
                  </a:lnTo>
                  <a:lnTo>
                    <a:pt x="22759" y="4450"/>
                  </a:lnTo>
                  <a:lnTo>
                    <a:pt x="5789" y="49255"/>
                  </a:lnTo>
                  <a:lnTo>
                    <a:pt x="1020" y="89354"/>
                  </a:lnTo>
                  <a:lnTo>
                    <a:pt x="0" y="133536"/>
                  </a:lnTo>
                  <a:lnTo>
                    <a:pt x="2066" y="139537"/>
                  </a:lnTo>
                  <a:lnTo>
                    <a:pt x="10004" y="149027"/>
                  </a:lnTo>
                  <a:lnTo>
                    <a:pt x="14027" y="150922"/>
                  </a:lnTo>
                  <a:lnTo>
                    <a:pt x="17767" y="151128"/>
                  </a:lnTo>
                  <a:lnTo>
                    <a:pt x="28421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906"/>
            <p:cNvSpPr/>
            <p:nvPr>
              <p:custDataLst>
                <p:tags r:id="rId152"/>
              </p:custDataLst>
            </p:nvPr>
          </p:nvSpPr>
          <p:spPr>
            <a:xfrm>
              <a:off x="8515350" y="4516174"/>
              <a:ext cx="169382" cy="336607"/>
            </a:xfrm>
            <a:custGeom>
              <a:avLst/>
              <a:gdLst/>
              <a:ahLst/>
              <a:cxnLst/>
              <a:rect l="0" t="0" r="0" b="0"/>
              <a:pathLst>
                <a:path w="169382" h="336607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6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6545" y="617"/>
                  </a:lnTo>
                  <a:lnTo>
                    <a:pt x="7538" y="2087"/>
                  </a:lnTo>
                  <a:lnTo>
                    <a:pt x="8937" y="9212"/>
                  </a:lnTo>
                  <a:lnTo>
                    <a:pt x="9491" y="51944"/>
                  </a:lnTo>
                  <a:lnTo>
                    <a:pt x="9515" y="76548"/>
                  </a:lnTo>
                  <a:lnTo>
                    <a:pt x="15164" y="91847"/>
                  </a:lnTo>
                  <a:lnTo>
                    <a:pt x="24731" y="104643"/>
                  </a:lnTo>
                  <a:lnTo>
                    <a:pt x="36039" y="113859"/>
                  </a:lnTo>
                  <a:lnTo>
                    <a:pt x="50942" y="118661"/>
                  </a:lnTo>
                  <a:lnTo>
                    <a:pt x="59361" y="119940"/>
                  </a:lnTo>
                  <a:lnTo>
                    <a:pt x="67091" y="118678"/>
                  </a:lnTo>
                  <a:lnTo>
                    <a:pt x="87023" y="107845"/>
                  </a:lnTo>
                  <a:lnTo>
                    <a:pt x="96180" y="100817"/>
                  </a:lnTo>
                  <a:lnTo>
                    <a:pt x="107284" y="80798"/>
                  </a:lnTo>
                  <a:lnTo>
                    <a:pt x="113377" y="39124"/>
                  </a:lnTo>
                  <a:lnTo>
                    <a:pt x="114178" y="16115"/>
                  </a:lnTo>
                  <a:lnTo>
                    <a:pt x="114295" y="55119"/>
                  </a:lnTo>
                  <a:lnTo>
                    <a:pt x="127391" y="99274"/>
                  </a:lnTo>
                  <a:lnTo>
                    <a:pt x="137817" y="139041"/>
                  </a:lnTo>
                  <a:lnTo>
                    <a:pt x="150902" y="178907"/>
                  </a:lnTo>
                  <a:lnTo>
                    <a:pt x="159748" y="220191"/>
                  </a:lnTo>
                  <a:lnTo>
                    <a:pt x="168042" y="257392"/>
                  </a:lnTo>
                  <a:lnTo>
                    <a:pt x="169381" y="288998"/>
                  </a:lnTo>
                  <a:lnTo>
                    <a:pt x="165944" y="301628"/>
                  </a:lnTo>
                  <a:lnTo>
                    <a:pt x="153003" y="324801"/>
                  </a:lnTo>
                  <a:lnTo>
                    <a:pt x="141732" y="334121"/>
                  </a:lnTo>
                  <a:lnTo>
                    <a:pt x="135763" y="336606"/>
                  </a:lnTo>
                  <a:lnTo>
                    <a:pt x="120664" y="336545"/>
                  </a:lnTo>
                  <a:lnTo>
                    <a:pt x="112193" y="335047"/>
                  </a:lnTo>
                  <a:lnTo>
                    <a:pt x="99958" y="327738"/>
                  </a:lnTo>
                  <a:lnTo>
                    <a:pt x="90993" y="316376"/>
                  </a:lnTo>
                  <a:lnTo>
                    <a:pt x="81053" y="292129"/>
                  </a:lnTo>
                  <a:lnTo>
                    <a:pt x="78357" y="274091"/>
                  </a:lnTo>
                  <a:lnTo>
                    <a:pt x="79754" y="266953"/>
                  </a:lnTo>
                  <a:lnTo>
                    <a:pt x="95250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907"/>
            <p:cNvSpPr/>
            <p:nvPr>
              <p:custDataLst>
                <p:tags r:id="rId153"/>
              </p:custDataLst>
            </p:nvPr>
          </p:nvSpPr>
          <p:spPr>
            <a:xfrm>
              <a:off x="7781925" y="4516174"/>
              <a:ext cx="156904" cy="395070"/>
            </a:xfrm>
            <a:custGeom>
              <a:avLst/>
              <a:gdLst/>
              <a:ahLst/>
              <a:cxnLst/>
              <a:rect l="0" t="0" r="0" b="0"/>
              <a:pathLst>
                <a:path w="156904" h="395070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4470"/>
                  </a:lnTo>
                  <a:lnTo>
                    <a:pt x="2117" y="84039"/>
                  </a:lnTo>
                  <a:lnTo>
                    <a:pt x="17900" y="116785"/>
                  </a:lnTo>
                  <a:lnTo>
                    <a:pt x="21458" y="121865"/>
                  </a:lnTo>
                  <a:lnTo>
                    <a:pt x="28064" y="124194"/>
                  </a:lnTo>
                  <a:lnTo>
                    <a:pt x="46692" y="123959"/>
                  </a:lnTo>
                  <a:lnTo>
                    <a:pt x="70867" y="117877"/>
                  </a:lnTo>
                  <a:lnTo>
                    <a:pt x="81944" y="109510"/>
                  </a:lnTo>
                  <a:lnTo>
                    <a:pt x="106590" y="75282"/>
                  </a:lnTo>
                  <a:lnTo>
                    <a:pt x="110873" y="65179"/>
                  </a:lnTo>
                  <a:lnTo>
                    <a:pt x="114100" y="31505"/>
                  </a:lnTo>
                  <a:lnTo>
                    <a:pt x="114291" y="73136"/>
                  </a:lnTo>
                  <a:lnTo>
                    <a:pt x="121903" y="118120"/>
                  </a:lnTo>
                  <a:lnTo>
                    <a:pt x="133597" y="155228"/>
                  </a:lnTo>
                  <a:lnTo>
                    <a:pt x="142949" y="193228"/>
                  </a:lnTo>
                  <a:lnTo>
                    <a:pt x="149599" y="235179"/>
                  </a:lnTo>
                  <a:lnTo>
                    <a:pt x="156903" y="282225"/>
                  </a:lnTo>
                  <a:lnTo>
                    <a:pt x="154387" y="323149"/>
                  </a:lnTo>
                  <a:lnTo>
                    <a:pt x="149970" y="362435"/>
                  </a:lnTo>
                  <a:lnTo>
                    <a:pt x="143911" y="374130"/>
                  </a:lnTo>
                  <a:lnTo>
                    <a:pt x="134163" y="386383"/>
                  </a:lnTo>
                  <a:lnTo>
                    <a:pt x="119953" y="393240"/>
                  </a:lnTo>
                  <a:lnTo>
                    <a:pt x="111719" y="395069"/>
                  </a:lnTo>
                  <a:lnTo>
                    <a:pt x="94103" y="391456"/>
                  </a:lnTo>
                  <a:lnTo>
                    <a:pt x="76748" y="381736"/>
                  </a:lnTo>
                  <a:lnTo>
                    <a:pt x="41766" y="340593"/>
                  </a:lnTo>
                  <a:lnTo>
                    <a:pt x="28575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908"/>
            <p:cNvSpPr/>
            <p:nvPr>
              <p:custDataLst>
                <p:tags r:id="rId154"/>
              </p:custDataLst>
            </p:nvPr>
          </p:nvSpPr>
          <p:spPr>
            <a:xfrm>
              <a:off x="8020050" y="4611424"/>
              <a:ext cx="47626" cy="194862"/>
            </a:xfrm>
            <a:custGeom>
              <a:avLst/>
              <a:gdLst/>
              <a:ahLst/>
              <a:cxnLst/>
              <a:rect l="0" t="0" r="0" b="0"/>
              <a:pathLst>
                <a:path w="47626" h="194862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9132" y="9182"/>
                  </a:lnTo>
                  <a:lnTo>
                    <a:pt x="12296" y="40145"/>
                  </a:lnTo>
                  <a:lnTo>
                    <a:pt x="18161" y="72811"/>
                  </a:lnTo>
                  <a:lnTo>
                    <a:pt x="18874" y="117899"/>
                  </a:lnTo>
                  <a:lnTo>
                    <a:pt x="19016" y="162280"/>
                  </a:lnTo>
                  <a:lnTo>
                    <a:pt x="24096" y="184617"/>
                  </a:lnTo>
                  <a:lnTo>
                    <a:pt x="26648" y="189311"/>
                  </a:lnTo>
                  <a:lnTo>
                    <a:pt x="29407" y="192441"/>
                  </a:lnTo>
                  <a:lnTo>
                    <a:pt x="32304" y="194528"/>
                  </a:lnTo>
                  <a:lnTo>
                    <a:pt x="35295" y="194861"/>
                  </a:lnTo>
                  <a:lnTo>
                    <a:pt x="47625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909"/>
            <p:cNvSpPr/>
            <p:nvPr>
              <p:custDataLst>
                <p:tags r:id="rId155"/>
              </p:custDataLst>
            </p:nvPr>
          </p:nvSpPr>
          <p:spPr>
            <a:xfrm>
              <a:off x="7982851" y="4705350"/>
              <a:ext cx="103875" cy="9526"/>
            </a:xfrm>
            <a:custGeom>
              <a:avLst/>
              <a:gdLst/>
              <a:ahLst/>
              <a:cxnLst/>
              <a:rect l="0" t="0" r="0" b="0"/>
              <a:pathLst>
                <a:path w="103875" h="9526">
                  <a:moveTo>
                    <a:pt x="27674" y="9525"/>
                  </a:moveTo>
                  <a:lnTo>
                    <a:pt x="27674" y="9525"/>
                  </a:lnTo>
                  <a:lnTo>
                    <a:pt x="22618" y="4469"/>
                  </a:lnTo>
                  <a:lnTo>
                    <a:pt x="14491" y="1986"/>
                  </a:lnTo>
                  <a:lnTo>
                    <a:pt x="0" y="116"/>
                  </a:lnTo>
                  <a:lnTo>
                    <a:pt x="47151" y="10"/>
                  </a:lnTo>
                  <a:lnTo>
                    <a:pt x="1038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910"/>
            <p:cNvSpPr/>
            <p:nvPr>
              <p:custDataLst>
                <p:tags r:id="rId156"/>
              </p:custDataLst>
            </p:nvPr>
          </p:nvSpPr>
          <p:spPr>
            <a:xfrm>
              <a:off x="8239125" y="4629150"/>
              <a:ext cx="114301" cy="9474"/>
            </a:xfrm>
            <a:custGeom>
              <a:avLst/>
              <a:gdLst/>
              <a:ahLst/>
              <a:cxnLst/>
              <a:rect l="0" t="0" r="0" b="0"/>
              <a:pathLst>
                <a:path w="114301" h="9474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38126" y="947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467"/>
          <p:cNvGrpSpPr/>
          <p:nvPr/>
        </p:nvGrpSpPr>
        <p:grpSpPr>
          <a:xfrm>
            <a:off x="6800850" y="4449055"/>
            <a:ext cx="590551" cy="461975"/>
            <a:chOff x="6800850" y="4449055"/>
            <a:chExt cx="590551" cy="461975"/>
          </a:xfrm>
        </p:grpSpPr>
        <p:sp>
          <p:nvSpPr>
            <p:cNvPr id="315" name="SMARTInkShape-2911"/>
            <p:cNvSpPr/>
            <p:nvPr>
              <p:custDataLst>
                <p:tags r:id="rId142"/>
              </p:custDataLst>
            </p:nvPr>
          </p:nvSpPr>
          <p:spPr>
            <a:xfrm>
              <a:off x="6800850" y="4449055"/>
              <a:ext cx="213200" cy="313446"/>
            </a:xfrm>
            <a:custGeom>
              <a:avLst/>
              <a:gdLst/>
              <a:ahLst/>
              <a:cxnLst/>
              <a:rect l="0" t="0" r="0" b="0"/>
              <a:pathLst>
                <a:path w="213200" h="313446">
                  <a:moveTo>
                    <a:pt x="0" y="313445"/>
                  </a:moveTo>
                  <a:lnTo>
                    <a:pt x="0" y="313445"/>
                  </a:lnTo>
                  <a:lnTo>
                    <a:pt x="1058" y="298235"/>
                  </a:lnTo>
                  <a:lnTo>
                    <a:pt x="13257" y="253495"/>
                  </a:lnTo>
                  <a:lnTo>
                    <a:pt x="22390" y="215130"/>
                  </a:lnTo>
                  <a:lnTo>
                    <a:pt x="36856" y="171896"/>
                  </a:lnTo>
                  <a:lnTo>
                    <a:pt x="54160" y="130576"/>
                  </a:lnTo>
                  <a:lnTo>
                    <a:pt x="74041" y="89488"/>
                  </a:lnTo>
                  <a:lnTo>
                    <a:pt x="91791" y="46102"/>
                  </a:lnTo>
                  <a:lnTo>
                    <a:pt x="104718" y="14162"/>
                  </a:lnTo>
                  <a:lnTo>
                    <a:pt x="112408" y="2092"/>
                  </a:lnTo>
                  <a:lnTo>
                    <a:pt x="114097" y="1101"/>
                  </a:lnTo>
                  <a:lnTo>
                    <a:pt x="118796" y="0"/>
                  </a:lnTo>
                  <a:lnTo>
                    <a:pt x="120472" y="1824"/>
                  </a:lnTo>
                  <a:lnTo>
                    <a:pt x="131135" y="40327"/>
                  </a:lnTo>
                  <a:lnTo>
                    <a:pt x="143065" y="80442"/>
                  </a:lnTo>
                  <a:lnTo>
                    <a:pt x="155612" y="124545"/>
                  </a:lnTo>
                  <a:lnTo>
                    <a:pt x="171455" y="171513"/>
                  </a:lnTo>
                  <a:lnTo>
                    <a:pt x="189208" y="213913"/>
                  </a:lnTo>
                  <a:lnTo>
                    <a:pt x="197888" y="241299"/>
                  </a:lnTo>
                  <a:lnTo>
                    <a:pt x="200451" y="258672"/>
                  </a:lnTo>
                  <a:lnTo>
                    <a:pt x="204800" y="267229"/>
                  </a:lnTo>
                  <a:lnTo>
                    <a:pt x="207442" y="269935"/>
                  </a:lnTo>
                  <a:lnTo>
                    <a:pt x="213199" y="272940"/>
                  </a:lnTo>
                  <a:lnTo>
                    <a:pt x="213041" y="273742"/>
                  </a:lnTo>
                  <a:lnTo>
                    <a:pt x="197213" y="275204"/>
                  </a:lnTo>
                  <a:lnTo>
                    <a:pt x="152239" y="275328"/>
                  </a:lnTo>
                  <a:lnTo>
                    <a:pt x="109839" y="275342"/>
                  </a:lnTo>
                  <a:lnTo>
                    <a:pt x="82335" y="278167"/>
                  </a:lnTo>
                  <a:lnTo>
                    <a:pt x="38712" y="290533"/>
                  </a:lnTo>
                  <a:lnTo>
                    <a:pt x="9525" y="294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912"/>
            <p:cNvSpPr/>
            <p:nvPr>
              <p:custDataLst>
                <p:tags r:id="rId143"/>
              </p:custDataLst>
            </p:nvPr>
          </p:nvSpPr>
          <p:spPr>
            <a:xfrm>
              <a:off x="7059966" y="4556987"/>
              <a:ext cx="148228" cy="354043"/>
            </a:xfrm>
            <a:custGeom>
              <a:avLst/>
              <a:gdLst/>
              <a:ahLst/>
              <a:cxnLst/>
              <a:rect l="0" t="0" r="0" b="0"/>
              <a:pathLst>
                <a:path w="148228" h="354043">
                  <a:moveTo>
                    <a:pt x="7584" y="5488"/>
                  </a:moveTo>
                  <a:lnTo>
                    <a:pt x="7584" y="5488"/>
                  </a:lnTo>
                  <a:lnTo>
                    <a:pt x="7584" y="0"/>
                  </a:lnTo>
                  <a:lnTo>
                    <a:pt x="7584" y="5212"/>
                  </a:lnTo>
                  <a:lnTo>
                    <a:pt x="1039" y="21701"/>
                  </a:lnTo>
                  <a:lnTo>
                    <a:pt x="0" y="45570"/>
                  </a:lnTo>
                  <a:lnTo>
                    <a:pt x="9870" y="92479"/>
                  </a:lnTo>
                  <a:lnTo>
                    <a:pt x="16008" y="104476"/>
                  </a:lnTo>
                  <a:lnTo>
                    <a:pt x="25792" y="116863"/>
                  </a:lnTo>
                  <a:lnTo>
                    <a:pt x="37196" y="123780"/>
                  </a:lnTo>
                  <a:lnTo>
                    <a:pt x="43201" y="125624"/>
                  </a:lnTo>
                  <a:lnTo>
                    <a:pt x="58338" y="122029"/>
                  </a:lnTo>
                  <a:lnTo>
                    <a:pt x="81889" y="108105"/>
                  </a:lnTo>
                  <a:lnTo>
                    <a:pt x="93524" y="97662"/>
                  </a:lnTo>
                  <a:lnTo>
                    <a:pt x="117780" y="59353"/>
                  </a:lnTo>
                  <a:lnTo>
                    <a:pt x="120060" y="51300"/>
                  </a:lnTo>
                  <a:lnTo>
                    <a:pt x="119610" y="49788"/>
                  </a:lnTo>
                  <a:lnTo>
                    <a:pt x="118251" y="49838"/>
                  </a:lnTo>
                  <a:lnTo>
                    <a:pt x="116287" y="50929"/>
                  </a:lnTo>
                  <a:lnTo>
                    <a:pt x="114105" y="60609"/>
                  </a:lnTo>
                  <a:lnTo>
                    <a:pt x="113647" y="101725"/>
                  </a:lnTo>
                  <a:lnTo>
                    <a:pt x="120031" y="127489"/>
                  </a:lnTo>
                  <a:lnTo>
                    <a:pt x="127568" y="145941"/>
                  </a:lnTo>
                  <a:lnTo>
                    <a:pt x="135959" y="190403"/>
                  </a:lnTo>
                  <a:lnTo>
                    <a:pt x="146497" y="232946"/>
                  </a:lnTo>
                  <a:lnTo>
                    <a:pt x="148227" y="266441"/>
                  </a:lnTo>
                  <a:lnTo>
                    <a:pt x="134109" y="310677"/>
                  </a:lnTo>
                  <a:lnTo>
                    <a:pt x="123860" y="331687"/>
                  </a:lnTo>
                  <a:lnTo>
                    <a:pt x="108946" y="349202"/>
                  </a:lnTo>
                  <a:lnTo>
                    <a:pt x="100964" y="354042"/>
                  </a:lnTo>
                  <a:lnTo>
                    <a:pt x="91067" y="353369"/>
                  </a:lnTo>
                  <a:lnTo>
                    <a:pt x="79612" y="348486"/>
                  </a:lnTo>
                  <a:lnTo>
                    <a:pt x="67466" y="339259"/>
                  </a:lnTo>
                  <a:lnTo>
                    <a:pt x="60656" y="328103"/>
                  </a:lnTo>
                  <a:lnTo>
                    <a:pt x="57630" y="312915"/>
                  </a:lnTo>
                  <a:lnTo>
                    <a:pt x="56985" y="277788"/>
                  </a:lnTo>
                  <a:lnTo>
                    <a:pt x="64734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913"/>
            <p:cNvSpPr/>
            <p:nvPr>
              <p:custDataLst>
                <p:tags r:id="rId144"/>
              </p:custDataLst>
            </p:nvPr>
          </p:nvSpPr>
          <p:spPr>
            <a:xfrm>
              <a:off x="7300188" y="4638675"/>
              <a:ext cx="72163" cy="1"/>
            </a:xfrm>
            <a:custGeom>
              <a:avLst/>
              <a:gdLst/>
              <a:ahLst/>
              <a:cxnLst/>
              <a:rect l="0" t="0" r="0" b="0"/>
              <a:pathLst>
                <a:path w="72163" h="1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  <a:lnTo>
                    <a:pt x="44342" y="0"/>
                  </a:lnTo>
                  <a:lnTo>
                    <a:pt x="721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914"/>
            <p:cNvSpPr/>
            <p:nvPr>
              <p:custDataLst>
                <p:tags r:id="rId145"/>
              </p:custDataLst>
            </p:nvPr>
          </p:nvSpPr>
          <p:spPr>
            <a:xfrm>
              <a:off x="7289273" y="4686300"/>
              <a:ext cx="102128" cy="27792"/>
            </a:xfrm>
            <a:custGeom>
              <a:avLst/>
              <a:gdLst/>
              <a:ahLst/>
              <a:cxnLst/>
              <a:rect l="0" t="0" r="0" b="0"/>
              <a:pathLst>
                <a:path w="102128" h="27792">
                  <a:moveTo>
                    <a:pt x="16402" y="9525"/>
                  </a:moveTo>
                  <a:lnTo>
                    <a:pt x="16402" y="9525"/>
                  </a:lnTo>
                  <a:lnTo>
                    <a:pt x="0" y="25927"/>
                  </a:lnTo>
                  <a:lnTo>
                    <a:pt x="176" y="26810"/>
                  </a:lnTo>
                  <a:lnTo>
                    <a:pt x="1351" y="27398"/>
                  </a:lnTo>
                  <a:lnTo>
                    <a:pt x="3194" y="27791"/>
                  </a:lnTo>
                  <a:lnTo>
                    <a:pt x="45014" y="18111"/>
                  </a:lnTo>
                  <a:lnTo>
                    <a:pt x="102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468"/>
          <p:cNvGrpSpPr/>
          <p:nvPr/>
        </p:nvGrpSpPr>
        <p:grpSpPr>
          <a:xfrm>
            <a:off x="3255918" y="4386495"/>
            <a:ext cx="1097008" cy="330691"/>
            <a:chOff x="3255918" y="4386495"/>
            <a:chExt cx="1097008" cy="330691"/>
          </a:xfrm>
        </p:grpSpPr>
        <p:sp>
          <p:nvSpPr>
            <p:cNvPr id="320" name="SMARTInkShape-2915"/>
            <p:cNvSpPr/>
            <p:nvPr>
              <p:custDataLst>
                <p:tags r:id="rId137"/>
              </p:custDataLst>
            </p:nvPr>
          </p:nvSpPr>
          <p:spPr>
            <a:xfrm>
              <a:off x="3255918" y="4386495"/>
              <a:ext cx="220708" cy="286179"/>
            </a:xfrm>
            <a:custGeom>
              <a:avLst/>
              <a:gdLst/>
              <a:ahLst/>
              <a:cxnLst/>
              <a:rect l="0" t="0" r="0" b="0"/>
              <a:pathLst>
                <a:path w="220708" h="286179">
                  <a:moveTo>
                    <a:pt x="20682" y="4530"/>
                  </a:moveTo>
                  <a:lnTo>
                    <a:pt x="20682" y="4530"/>
                  </a:lnTo>
                  <a:lnTo>
                    <a:pt x="2417" y="4530"/>
                  </a:lnTo>
                  <a:lnTo>
                    <a:pt x="6921" y="9587"/>
                  </a:lnTo>
                  <a:lnTo>
                    <a:pt x="12096" y="12069"/>
                  </a:lnTo>
                  <a:lnTo>
                    <a:pt x="49117" y="21419"/>
                  </a:lnTo>
                  <a:lnTo>
                    <a:pt x="87316" y="22940"/>
                  </a:lnTo>
                  <a:lnTo>
                    <a:pt x="125445" y="20568"/>
                  </a:lnTo>
                  <a:lnTo>
                    <a:pt x="167201" y="13855"/>
                  </a:lnTo>
                  <a:lnTo>
                    <a:pt x="179640" y="9380"/>
                  </a:lnTo>
                  <a:lnTo>
                    <a:pt x="183804" y="6705"/>
                  </a:lnTo>
                  <a:lnTo>
                    <a:pt x="188430" y="910"/>
                  </a:lnTo>
                  <a:lnTo>
                    <a:pt x="186489" y="0"/>
                  </a:lnTo>
                  <a:lnTo>
                    <a:pt x="146978" y="8781"/>
                  </a:lnTo>
                  <a:lnTo>
                    <a:pt x="102466" y="27164"/>
                  </a:lnTo>
                  <a:lnTo>
                    <a:pt x="58379" y="56341"/>
                  </a:lnTo>
                  <a:lnTo>
                    <a:pt x="44139" y="68480"/>
                  </a:lnTo>
                  <a:lnTo>
                    <a:pt x="40553" y="76797"/>
                  </a:lnTo>
                  <a:lnTo>
                    <a:pt x="39392" y="97326"/>
                  </a:lnTo>
                  <a:lnTo>
                    <a:pt x="42680" y="105552"/>
                  </a:lnTo>
                  <a:lnTo>
                    <a:pt x="54801" y="117515"/>
                  </a:lnTo>
                  <a:lnTo>
                    <a:pt x="101838" y="140661"/>
                  </a:lnTo>
                  <a:lnTo>
                    <a:pt x="139298" y="155014"/>
                  </a:lnTo>
                  <a:lnTo>
                    <a:pt x="138917" y="156711"/>
                  </a:lnTo>
                  <a:lnTo>
                    <a:pt x="132851" y="161418"/>
                  </a:lnTo>
                  <a:lnTo>
                    <a:pt x="86334" y="184327"/>
                  </a:lnTo>
                  <a:lnTo>
                    <a:pt x="47137" y="206804"/>
                  </a:lnTo>
                  <a:lnTo>
                    <a:pt x="15795" y="230400"/>
                  </a:lnTo>
                  <a:lnTo>
                    <a:pt x="772" y="249137"/>
                  </a:lnTo>
                  <a:lnTo>
                    <a:pt x="0" y="255443"/>
                  </a:lnTo>
                  <a:lnTo>
                    <a:pt x="4787" y="268094"/>
                  </a:lnTo>
                  <a:lnTo>
                    <a:pt x="11148" y="275128"/>
                  </a:lnTo>
                  <a:lnTo>
                    <a:pt x="14327" y="277003"/>
                  </a:lnTo>
                  <a:lnTo>
                    <a:pt x="50902" y="280014"/>
                  </a:lnTo>
                  <a:lnTo>
                    <a:pt x="89726" y="281594"/>
                  </a:lnTo>
                  <a:lnTo>
                    <a:pt x="117104" y="286178"/>
                  </a:lnTo>
                  <a:lnTo>
                    <a:pt x="158655" y="281678"/>
                  </a:lnTo>
                  <a:lnTo>
                    <a:pt x="202962" y="274391"/>
                  </a:lnTo>
                  <a:lnTo>
                    <a:pt x="220707" y="271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916"/>
            <p:cNvSpPr/>
            <p:nvPr>
              <p:custDataLst>
                <p:tags r:id="rId138"/>
              </p:custDataLst>
            </p:nvPr>
          </p:nvSpPr>
          <p:spPr>
            <a:xfrm>
              <a:off x="3581400" y="4391025"/>
              <a:ext cx="226708" cy="269074"/>
            </a:xfrm>
            <a:custGeom>
              <a:avLst/>
              <a:gdLst/>
              <a:ahLst/>
              <a:cxnLst/>
              <a:rect l="0" t="0" r="0" b="0"/>
              <a:pathLst>
                <a:path w="226708" h="269074">
                  <a:moveTo>
                    <a:pt x="0" y="19050"/>
                  </a:moveTo>
                  <a:lnTo>
                    <a:pt x="0" y="19050"/>
                  </a:lnTo>
                  <a:lnTo>
                    <a:pt x="0" y="1717"/>
                  </a:lnTo>
                  <a:lnTo>
                    <a:pt x="1058" y="15548"/>
                  </a:lnTo>
                  <a:lnTo>
                    <a:pt x="15188" y="60771"/>
                  </a:lnTo>
                  <a:lnTo>
                    <a:pt x="21109" y="107803"/>
                  </a:lnTo>
                  <a:lnTo>
                    <a:pt x="26363" y="139891"/>
                  </a:lnTo>
                  <a:lnTo>
                    <a:pt x="30742" y="180091"/>
                  </a:lnTo>
                  <a:lnTo>
                    <a:pt x="38189" y="223662"/>
                  </a:lnTo>
                  <a:lnTo>
                    <a:pt x="46174" y="252135"/>
                  </a:lnTo>
                  <a:lnTo>
                    <a:pt x="47715" y="253814"/>
                  </a:lnTo>
                  <a:lnTo>
                    <a:pt x="52251" y="255682"/>
                  </a:lnTo>
                  <a:lnTo>
                    <a:pt x="60617" y="250867"/>
                  </a:lnTo>
                  <a:lnTo>
                    <a:pt x="70333" y="241671"/>
                  </a:lnTo>
                  <a:lnTo>
                    <a:pt x="78179" y="230529"/>
                  </a:lnTo>
                  <a:lnTo>
                    <a:pt x="95093" y="187605"/>
                  </a:lnTo>
                  <a:lnTo>
                    <a:pt x="107919" y="169585"/>
                  </a:lnTo>
                  <a:lnTo>
                    <a:pt x="110046" y="169148"/>
                  </a:lnTo>
                  <a:lnTo>
                    <a:pt x="111464" y="170974"/>
                  </a:lnTo>
                  <a:lnTo>
                    <a:pt x="113040" y="180763"/>
                  </a:lnTo>
                  <a:lnTo>
                    <a:pt x="116873" y="215897"/>
                  </a:lnTo>
                  <a:lnTo>
                    <a:pt x="133576" y="261613"/>
                  </a:lnTo>
                  <a:lnTo>
                    <a:pt x="136676" y="266484"/>
                  </a:lnTo>
                  <a:lnTo>
                    <a:pt x="140859" y="268672"/>
                  </a:lnTo>
                  <a:lnTo>
                    <a:pt x="145764" y="269073"/>
                  </a:lnTo>
                  <a:lnTo>
                    <a:pt x="151151" y="268282"/>
                  </a:lnTo>
                  <a:lnTo>
                    <a:pt x="155801" y="264580"/>
                  </a:lnTo>
                  <a:lnTo>
                    <a:pt x="179293" y="222010"/>
                  </a:lnTo>
                  <a:lnTo>
                    <a:pt x="195891" y="179438"/>
                  </a:lnTo>
                  <a:lnTo>
                    <a:pt x="206091" y="139479"/>
                  </a:lnTo>
                  <a:lnTo>
                    <a:pt x="219019" y="93639"/>
                  </a:lnTo>
                  <a:lnTo>
                    <a:pt x="226707" y="49188"/>
                  </a:lnTo>
                  <a:lnTo>
                    <a:pt x="222983" y="19513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917"/>
            <p:cNvSpPr/>
            <p:nvPr>
              <p:custDataLst>
                <p:tags r:id="rId139"/>
              </p:custDataLst>
            </p:nvPr>
          </p:nvSpPr>
          <p:spPr>
            <a:xfrm>
              <a:off x="3896162" y="4392693"/>
              <a:ext cx="209114" cy="322183"/>
            </a:xfrm>
            <a:custGeom>
              <a:avLst/>
              <a:gdLst/>
              <a:ahLst/>
              <a:cxnLst/>
              <a:rect l="0" t="0" r="0" b="0"/>
              <a:pathLst>
                <a:path w="209114" h="322183">
                  <a:moveTo>
                    <a:pt x="28138" y="55482"/>
                  </a:moveTo>
                  <a:lnTo>
                    <a:pt x="28138" y="55482"/>
                  </a:lnTo>
                  <a:lnTo>
                    <a:pt x="28138" y="95502"/>
                  </a:lnTo>
                  <a:lnTo>
                    <a:pt x="28138" y="137118"/>
                  </a:lnTo>
                  <a:lnTo>
                    <a:pt x="25316" y="180755"/>
                  </a:lnTo>
                  <a:lnTo>
                    <a:pt x="14881" y="222749"/>
                  </a:lnTo>
                  <a:lnTo>
                    <a:pt x="4540" y="267312"/>
                  </a:lnTo>
                  <a:lnTo>
                    <a:pt x="1038" y="279113"/>
                  </a:lnTo>
                  <a:lnTo>
                    <a:pt x="546" y="278653"/>
                  </a:lnTo>
                  <a:lnTo>
                    <a:pt x="0" y="272497"/>
                  </a:lnTo>
                  <a:lnTo>
                    <a:pt x="7802" y="230971"/>
                  </a:lnTo>
                  <a:lnTo>
                    <a:pt x="13764" y="191087"/>
                  </a:lnTo>
                  <a:lnTo>
                    <a:pt x="22233" y="144110"/>
                  </a:lnTo>
                  <a:lnTo>
                    <a:pt x="31444" y="106789"/>
                  </a:lnTo>
                  <a:lnTo>
                    <a:pt x="44039" y="60246"/>
                  </a:lnTo>
                  <a:lnTo>
                    <a:pt x="63065" y="15962"/>
                  </a:lnTo>
                  <a:lnTo>
                    <a:pt x="73882" y="862"/>
                  </a:lnTo>
                  <a:lnTo>
                    <a:pt x="77749" y="7924"/>
                  </a:lnTo>
                  <a:lnTo>
                    <a:pt x="81937" y="21645"/>
                  </a:lnTo>
                  <a:lnTo>
                    <a:pt x="89903" y="65569"/>
                  </a:lnTo>
                  <a:lnTo>
                    <a:pt x="94382" y="105804"/>
                  </a:lnTo>
                  <a:lnTo>
                    <a:pt x="95786" y="139624"/>
                  </a:lnTo>
                  <a:lnTo>
                    <a:pt x="103003" y="157331"/>
                  </a:lnTo>
                  <a:lnTo>
                    <a:pt x="104506" y="157248"/>
                  </a:lnTo>
                  <a:lnTo>
                    <a:pt x="108999" y="154333"/>
                  </a:lnTo>
                  <a:lnTo>
                    <a:pt x="130883" y="108749"/>
                  </a:lnTo>
                  <a:lnTo>
                    <a:pt x="153825" y="64497"/>
                  </a:lnTo>
                  <a:lnTo>
                    <a:pt x="162091" y="34410"/>
                  </a:lnTo>
                  <a:lnTo>
                    <a:pt x="184751" y="3961"/>
                  </a:lnTo>
                  <a:lnTo>
                    <a:pt x="190524" y="834"/>
                  </a:lnTo>
                  <a:lnTo>
                    <a:pt x="193545" y="0"/>
                  </a:lnTo>
                  <a:lnTo>
                    <a:pt x="196618" y="502"/>
                  </a:lnTo>
                  <a:lnTo>
                    <a:pt x="202854" y="3882"/>
                  </a:lnTo>
                  <a:lnTo>
                    <a:pt x="204940" y="7324"/>
                  </a:lnTo>
                  <a:lnTo>
                    <a:pt x="207258" y="16793"/>
                  </a:lnTo>
                  <a:lnTo>
                    <a:pt x="208950" y="63880"/>
                  </a:lnTo>
                  <a:lnTo>
                    <a:pt x="209081" y="102845"/>
                  </a:lnTo>
                  <a:lnTo>
                    <a:pt x="209106" y="145663"/>
                  </a:lnTo>
                  <a:lnTo>
                    <a:pt x="209111" y="185243"/>
                  </a:lnTo>
                  <a:lnTo>
                    <a:pt x="209113" y="228446"/>
                  </a:lnTo>
                  <a:lnTo>
                    <a:pt x="209113" y="270388"/>
                  </a:lnTo>
                  <a:lnTo>
                    <a:pt x="208055" y="297683"/>
                  </a:lnTo>
                  <a:lnTo>
                    <a:pt x="203625" y="315041"/>
                  </a:lnTo>
                  <a:lnTo>
                    <a:pt x="209113" y="322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918"/>
            <p:cNvSpPr/>
            <p:nvPr>
              <p:custDataLst>
                <p:tags r:id="rId140"/>
              </p:custDataLst>
            </p:nvPr>
          </p:nvSpPr>
          <p:spPr>
            <a:xfrm>
              <a:off x="4221454" y="4393284"/>
              <a:ext cx="129774" cy="323902"/>
            </a:xfrm>
            <a:custGeom>
              <a:avLst/>
              <a:gdLst/>
              <a:ahLst/>
              <a:cxnLst/>
              <a:rect l="0" t="0" r="0" b="0"/>
              <a:pathLst>
                <a:path w="129774" h="323902">
                  <a:moveTo>
                    <a:pt x="93371" y="64416"/>
                  </a:moveTo>
                  <a:lnTo>
                    <a:pt x="93371" y="64416"/>
                  </a:lnTo>
                  <a:lnTo>
                    <a:pt x="85170" y="48014"/>
                  </a:lnTo>
                  <a:lnTo>
                    <a:pt x="83670" y="47131"/>
                  </a:lnTo>
                  <a:lnTo>
                    <a:pt x="79182" y="46150"/>
                  </a:lnTo>
                  <a:lnTo>
                    <a:pt x="76503" y="49064"/>
                  </a:lnTo>
                  <a:lnTo>
                    <a:pt x="70705" y="60768"/>
                  </a:lnTo>
                  <a:lnTo>
                    <a:pt x="63847" y="101756"/>
                  </a:lnTo>
                  <a:lnTo>
                    <a:pt x="49948" y="144974"/>
                  </a:lnTo>
                  <a:lnTo>
                    <a:pt x="38695" y="190931"/>
                  </a:lnTo>
                  <a:lnTo>
                    <a:pt x="29663" y="231136"/>
                  </a:lnTo>
                  <a:lnTo>
                    <a:pt x="20284" y="269273"/>
                  </a:lnTo>
                  <a:lnTo>
                    <a:pt x="7634" y="305494"/>
                  </a:lnTo>
                  <a:lnTo>
                    <a:pt x="939" y="319644"/>
                  </a:lnTo>
                  <a:lnTo>
                    <a:pt x="0" y="323468"/>
                  </a:lnTo>
                  <a:lnTo>
                    <a:pt x="432" y="323901"/>
                  </a:lnTo>
                  <a:lnTo>
                    <a:pt x="3734" y="318737"/>
                  </a:lnTo>
                  <a:lnTo>
                    <a:pt x="17492" y="274321"/>
                  </a:lnTo>
                  <a:lnTo>
                    <a:pt x="29935" y="235936"/>
                  </a:lnTo>
                  <a:lnTo>
                    <a:pt x="42583" y="191234"/>
                  </a:lnTo>
                  <a:lnTo>
                    <a:pt x="55273" y="150732"/>
                  </a:lnTo>
                  <a:lnTo>
                    <a:pt x="67971" y="107101"/>
                  </a:lnTo>
                  <a:lnTo>
                    <a:pt x="91385" y="63034"/>
                  </a:lnTo>
                  <a:lnTo>
                    <a:pt x="110042" y="17667"/>
                  </a:lnTo>
                  <a:lnTo>
                    <a:pt x="120536" y="2717"/>
                  </a:lnTo>
                  <a:lnTo>
                    <a:pt x="124181" y="0"/>
                  </a:lnTo>
                  <a:lnTo>
                    <a:pt x="126611" y="305"/>
                  </a:lnTo>
                  <a:lnTo>
                    <a:pt x="128231" y="2626"/>
                  </a:lnTo>
                  <a:lnTo>
                    <a:pt x="129773" y="44371"/>
                  </a:lnTo>
                  <a:lnTo>
                    <a:pt x="124735" y="86111"/>
                  </a:lnTo>
                  <a:lnTo>
                    <a:pt x="121714" y="122702"/>
                  </a:lnTo>
                  <a:lnTo>
                    <a:pt x="115644" y="170233"/>
                  </a:lnTo>
                  <a:lnTo>
                    <a:pt x="113376" y="209951"/>
                  </a:lnTo>
                  <a:lnTo>
                    <a:pt x="112610" y="249052"/>
                  </a:lnTo>
                  <a:lnTo>
                    <a:pt x="115300" y="278931"/>
                  </a:lnTo>
                  <a:lnTo>
                    <a:pt x="121946" y="302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919"/>
            <p:cNvSpPr/>
            <p:nvPr>
              <p:custDataLst>
                <p:tags r:id="rId141"/>
              </p:custDataLst>
            </p:nvPr>
          </p:nvSpPr>
          <p:spPr>
            <a:xfrm>
              <a:off x="4250258" y="4572000"/>
              <a:ext cx="102668" cy="9526"/>
            </a:xfrm>
            <a:custGeom>
              <a:avLst/>
              <a:gdLst/>
              <a:ahLst/>
              <a:cxnLst/>
              <a:rect l="0" t="0" r="0" b="0"/>
              <a:pathLst>
                <a:path w="102668" h="9526">
                  <a:moveTo>
                    <a:pt x="26467" y="9525"/>
                  </a:moveTo>
                  <a:lnTo>
                    <a:pt x="26467" y="9525"/>
                  </a:lnTo>
                  <a:lnTo>
                    <a:pt x="8567" y="1986"/>
                  </a:lnTo>
                  <a:lnTo>
                    <a:pt x="0" y="392"/>
                  </a:lnTo>
                  <a:lnTo>
                    <a:pt x="39762" y="34"/>
                  </a:lnTo>
                  <a:lnTo>
                    <a:pt x="102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469"/>
          <p:cNvGrpSpPr/>
          <p:nvPr/>
        </p:nvGrpSpPr>
        <p:grpSpPr>
          <a:xfrm>
            <a:off x="1752600" y="4299812"/>
            <a:ext cx="1038226" cy="381248"/>
            <a:chOff x="1752600" y="4299812"/>
            <a:chExt cx="1038226" cy="381248"/>
          </a:xfrm>
        </p:grpSpPr>
        <p:sp>
          <p:nvSpPr>
            <p:cNvPr id="326" name="SMARTInkShape-2920"/>
            <p:cNvSpPr/>
            <p:nvPr>
              <p:custDataLst>
                <p:tags r:id="rId131"/>
              </p:custDataLst>
            </p:nvPr>
          </p:nvSpPr>
          <p:spPr>
            <a:xfrm>
              <a:off x="1752600" y="4310343"/>
              <a:ext cx="179684" cy="370646"/>
            </a:xfrm>
            <a:custGeom>
              <a:avLst/>
              <a:gdLst/>
              <a:ahLst/>
              <a:cxnLst/>
              <a:rect l="0" t="0" r="0" b="0"/>
              <a:pathLst>
                <a:path w="179684" h="370646">
                  <a:moveTo>
                    <a:pt x="0" y="90207"/>
                  </a:moveTo>
                  <a:lnTo>
                    <a:pt x="0" y="90207"/>
                  </a:lnTo>
                  <a:lnTo>
                    <a:pt x="0" y="80716"/>
                  </a:lnTo>
                  <a:lnTo>
                    <a:pt x="1058" y="104535"/>
                  </a:lnTo>
                  <a:lnTo>
                    <a:pt x="7539" y="137095"/>
                  </a:lnTo>
                  <a:lnTo>
                    <a:pt x="11759" y="175713"/>
                  </a:lnTo>
                  <a:lnTo>
                    <a:pt x="19712" y="216790"/>
                  </a:lnTo>
                  <a:lnTo>
                    <a:pt x="26824" y="262908"/>
                  </a:lnTo>
                  <a:lnTo>
                    <a:pt x="28056" y="300715"/>
                  </a:lnTo>
                  <a:lnTo>
                    <a:pt x="28507" y="345418"/>
                  </a:lnTo>
                  <a:lnTo>
                    <a:pt x="28555" y="357383"/>
                  </a:lnTo>
                  <a:lnTo>
                    <a:pt x="28573" y="315504"/>
                  </a:lnTo>
                  <a:lnTo>
                    <a:pt x="25752" y="274084"/>
                  </a:lnTo>
                  <a:lnTo>
                    <a:pt x="22029" y="239663"/>
                  </a:lnTo>
                  <a:lnTo>
                    <a:pt x="20374" y="203199"/>
                  </a:lnTo>
                  <a:lnTo>
                    <a:pt x="19442" y="162139"/>
                  </a:lnTo>
                  <a:lnTo>
                    <a:pt x="24223" y="114695"/>
                  </a:lnTo>
                  <a:lnTo>
                    <a:pt x="27286" y="70534"/>
                  </a:lnTo>
                  <a:lnTo>
                    <a:pt x="38766" y="30258"/>
                  </a:lnTo>
                  <a:lnTo>
                    <a:pt x="44746" y="15938"/>
                  </a:lnTo>
                  <a:lnTo>
                    <a:pt x="60364" y="934"/>
                  </a:lnTo>
                  <a:lnTo>
                    <a:pt x="65643" y="0"/>
                  </a:lnTo>
                  <a:lnTo>
                    <a:pt x="79974" y="1784"/>
                  </a:lnTo>
                  <a:lnTo>
                    <a:pt x="91283" y="8928"/>
                  </a:lnTo>
                  <a:lnTo>
                    <a:pt x="131852" y="56156"/>
                  </a:lnTo>
                  <a:lnTo>
                    <a:pt x="153398" y="98650"/>
                  </a:lnTo>
                  <a:lnTo>
                    <a:pt x="171163" y="144392"/>
                  </a:lnTo>
                  <a:lnTo>
                    <a:pt x="176614" y="161915"/>
                  </a:lnTo>
                  <a:lnTo>
                    <a:pt x="179683" y="199413"/>
                  </a:lnTo>
                  <a:lnTo>
                    <a:pt x="177897" y="244423"/>
                  </a:lnTo>
                  <a:lnTo>
                    <a:pt x="167716" y="278423"/>
                  </a:lnTo>
                  <a:lnTo>
                    <a:pt x="145312" y="313299"/>
                  </a:lnTo>
                  <a:lnTo>
                    <a:pt x="118388" y="340571"/>
                  </a:lnTo>
                  <a:lnTo>
                    <a:pt x="82966" y="360696"/>
                  </a:lnTo>
                  <a:lnTo>
                    <a:pt x="54723" y="370355"/>
                  </a:lnTo>
                  <a:lnTo>
                    <a:pt x="37022" y="370645"/>
                  </a:lnTo>
                  <a:lnTo>
                    <a:pt x="14956" y="367264"/>
                  </a:lnTo>
                  <a:lnTo>
                    <a:pt x="13146" y="364870"/>
                  </a:lnTo>
                  <a:lnTo>
                    <a:pt x="9525" y="347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921"/>
            <p:cNvSpPr/>
            <p:nvPr>
              <p:custDataLst>
                <p:tags r:id="rId132"/>
              </p:custDataLst>
            </p:nvPr>
          </p:nvSpPr>
          <p:spPr>
            <a:xfrm>
              <a:off x="2010387" y="4524883"/>
              <a:ext cx="110010" cy="156177"/>
            </a:xfrm>
            <a:custGeom>
              <a:avLst/>
              <a:gdLst/>
              <a:ahLst/>
              <a:cxnLst/>
              <a:rect l="0" t="0" r="0" b="0"/>
              <a:pathLst>
                <a:path w="110010" h="156177">
                  <a:moveTo>
                    <a:pt x="94638" y="18542"/>
                  </a:moveTo>
                  <a:lnTo>
                    <a:pt x="94638" y="18542"/>
                  </a:lnTo>
                  <a:lnTo>
                    <a:pt x="78391" y="3354"/>
                  </a:lnTo>
                  <a:lnTo>
                    <a:pt x="72248" y="1208"/>
                  </a:lnTo>
                  <a:lnTo>
                    <a:pt x="52726" y="0"/>
                  </a:lnTo>
                  <a:lnTo>
                    <a:pt x="45530" y="3006"/>
                  </a:lnTo>
                  <a:lnTo>
                    <a:pt x="31890" y="14812"/>
                  </a:lnTo>
                  <a:lnTo>
                    <a:pt x="17367" y="39309"/>
                  </a:lnTo>
                  <a:lnTo>
                    <a:pt x="4037" y="80460"/>
                  </a:lnTo>
                  <a:lnTo>
                    <a:pt x="0" y="116093"/>
                  </a:lnTo>
                  <a:lnTo>
                    <a:pt x="5304" y="133864"/>
                  </a:lnTo>
                  <a:lnTo>
                    <a:pt x="9682" y="143048"/>
                  </a:lnTo>
                  <a:lnTo>
                    <a:pt x="14717" y="149171"/>
                  </a:lnTo>
                  <a:lnTo>
                    <a:pt x="25957" y="155974"/>
                  </a:lnTo>
                  <a:lnTo>
                    <a:pt x="40829" y="156176"/>
                  </a:lnTo>
                  <a:lnTo>
                    <a:pt x="55906" y="152738"/>
                  </a:lnTo>
                  <a:lnTo>
                    <a:pt x="66135" y="147683"/>
                  </a:lnTo>
                  <a:lnTo>
                    <a:pt x="82900" y="128772"/>
                  </a:lnTo>
                  <a:lnTo>
                    <a:pt x="105411" y="88451"/>
                  </a:lnTo>
                  <a:lnTo>
                    <a:pt x="110009" y="72190"/>
                  </a:lnTo>
                  <a:lnTo>
                    <a:pt x="106409" y="55086"/>
                  </a:lnTo>
                  <a:lnTo>
                    <a:pt x="96963" y="28347"/>
                  </a:lnTo>
                  <a:lnTo>
                    <a:pt x="94072" y="25079"/>
                  </a:lnTo>
                  <a:lnTo>
                    <a:pt x="85214" y="21447"/>
                  </a:lnTo>
                  <a:lnTo>
                    <a:pt x="66063" y="18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922"/>
            <p:cNvSpPr/>
            <p:nvPr>
              <p:custDataLst>
                <p:tags r:id="rId133"/>
              </p:custDataLst>
            </p:nvPr>
          </p:nvSpPr>
          <p:spPr>
            <a:xfrm>
              <a:off x="2200391" y="4533900"/>
              <a:ext cx="171335" cy="114301"/>
            </a:xfrm>
            <a:custGeom>
              <a:avLst/>
              <a:gdLst/>
              <a:ahLst/>
              <a:cxnLst/>
              <a:rect l="0" t="0" r="0" b="0"/>
              <a:pathLst>
                <a:path w="171335" h="114301">
                  <a:moveTo>
                    <a:pt x="9409" y="0"/>
                  </a:moveTo>
                  <a:lnTo>
                    <a:pt x="9409" y="0"/>
                  </a:lnTo>
                  <a:lnTo>
                    <a:pt x="4353" y="5056"/>
                  </a:lnTo>
                  <a:lnTo>
                    <a:pt x="472" y="47560"/>
                  </a:lnTo>
                  <a:lnTo>
                    <a:pt x="0" y="85711"/>
                  </a:lnTo>
                  <a:lnTo>
                    <a:pt x="2078" y="93125"/>
                  </a:lnTo>
                  <a:lnTo>
                    <a:pt x="10031" y="104183"/>
                  </a:lnTo>
                  <a:lnTo>
                    <a:pt x="20622" y="109804"/>
                  </a:lnTo>
                  <a:lnTo>
                    <a:pt x="26409" y="111303"/>
                  </a:lnTo>
                  <a:lnTo>
                    <a:pt x="49724" y="108356"/>
                  </a:lnTo>
                  <a:lnTo>
                    <a:pt x="71684" y="95723"/>
                  </a:lnTo>
                  <a:lnTo>
                    <a:pt x="82242" y="81702"/>
                  </a:lnTo>
                  <a:lnTo>
                    <a:pt x="89404" y="64888"/>
                  </a:lnTo>
                  <a:lnTo>
                    <a:pt x="94911" y="21977"/>
                  </a:lnTo>
                  <a:lnTo>
                    <a:pt x="97948" y="69519"/>
                  </a:lnTo>
                  <a:lnTo>
                    <a:pt x="105492" y="90448"/>
                  </a:lnTo>
                  <a:lnTo>
                    <a:pt x="112438" y="99466"/>
                  </a:lnTo>
                  <a:lnTo>
                    <a:pt x="122580" y="107002"/>
                  </a:lnTo>
                  <a:lnTo>
                    <a:pt x="134143" y="111056"/>
                  </a:lnTo>
                  <a:lnTo>
                    <a:pt x="17133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923"/>
            <p:cNvSpPr/>
            <p:nvPr>
              <p:custDataLst>
                <p:tags r:id="rId134"/>
              </p:custDataLst>
            </p:nvPr>
          </p:nvSpPr>
          <p:spPr>
            <a:xfrm>
              <a:off x="2428875" y="4317473"/>
              <a:ext cx="92784" cy="336708"/>
            </a:xfrm>
            <a:custGeom>
              <a:avLst/>
              <a:gdLst/>
              <a:ahLst/>
              <a:cxnLst/>
              <a:rect l="0" t="0" r="0" b="0"/>
              <a:pathLst>
                <a:path w="92784" h="336708">
                  <a:moveTo>
                    <a:pt x="9525" y="16402"/>
                  </a:moveTo>
                  <a:lnTo>
                    <a:pt x="9525" y="16402"/>
                  </a:lnTo>
                  <a:lnTo>
                    <a:pt x="9525" y="0"/>
                  </a:lnTo>
                  <a:lnTo>
                    <a:pt x="4469" y="13306"/>
                  </a:lnTo>
                  <a:lnTo>
                    <a:pt x="883" y="54910"/>
                  </a:lnTo>
                  <a:lnTo>
                    <a:pt x="261" y="95663"/>
                  </a:lnTo>
                  <a:lnTo>
                    <a:pt x="78" y="131961"/>
                  </a:lnTo>
                  <a:lnTo>
                    <a:pt x="34" y="164070"/>
                  </a:lnTo>
                  <a:lnTo>
                    <a:pt x="15" y="196685"/>
                  </a:lnTo>
                  <a:lnTo>
                    <a:pt x="5" y="241975"/>
                  </a:lnTo>
                  <a:lnTo>
                    <a:pt x="1" y="285091"/>
                  </a:lnTo>
                  <a:lnTo>
                    <a:pt x="0" y="322112"/>
                  </a:lnTo>
                  <a:lnTo>
                    <a:pt x="1058" y="321810"/>
                  </a:lnTo>
                  <a:lnTo>
                    <a:pt x="16246" y="280425"/>
                  </a:lnTo>
                  <a:lnTo>
                    <a:pt x="28648" y="242788"/>
                  </a:lnTo>
                  <a:lnTo>
                    <a:pt x="41290" y="219165"/>
                  </a:lnTo>
                  <a:lnTo>
                    <a:pt x="46576" y="215078"/>
                  </a:lnTo>
                  <a:lnTo>
                    <a:pt x="60917" y="210535"/>
                  </a:lnTo>
                  <a:lnTo>
                    <a:pt x="67070" y="212500"/>
                  </a:lnTo>
                  <a:lnTo>
                    <a:pt x="72230" y="216984"/>
                  </a:lnTo>
                  <a:lnTo>
                    <a:pt x="88116" y="236880"/>
                  </a:lnTo>
                  <a:lnTo>
                    <a:pt x="92079" y="252681"/>
                  </a:lnTo>
                  <a:lnTo>
                    <a:pt x="92783" y="272757"/>
                  </a:lnTo>
                  <a:lnTo>
                    <a:pt x="87228" y="299792"/>
                  </a:lnTo>
                  <a:lnTo>
                    <a:pt x="72805" y="328286"/>
                  </a:lnTo>
                  <a:lnTo>
                    <a:pt x="67587" y="332275"/>
                  </a:lnTo>
                  <a:lnTo>
                    <a:pt x="53322" y="336707"/>
                  </a:lnTo>
                  <a:lnTo>
                    <a:pt x="42043" y="335854"/>
                  </a:lnTo>
                  <a:lnTo>
                    <a:pt x="37554" y="334145"/>
                  </a:lnTo>
                  <a:lnTo>
                    <a:pt x="29743" y="323779"/>
                  </a:lnTo>
                  <a:lnTo>
                    <a:pt x="23802" y="309648"/>
                  </a:lnTo>
                  <a:lnTo>
                    <a:pt x="19989" y="272040"/>
                  </a:lnTo>
                  <a:lnTo>
                    <a:pt x="22150" y="231141"/>
                  </a:lnTo>
                  <a:lnTo>
                    <a:pt x="32363" y="183820"/>
                  </a:lnTo>
                  <a:lnTo>
                    <a:pt x="38100" y="159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924"/>
            <p:cNvSpPr/>
            <p:nvPr>
              <p:custDataLst>
                <p:tags r:id="rId135"/>
              </p:custDataLst>
            </p:nvPr>
          </p:nvSpPr>
          <p:spPr>
            <a:xfrm>
              <a:off x="2571750" y="4299812"/>
              <a:ext cx="28343" cy="329339"/>
            </a:xfrm>
            <a:custGeom>
              <a:avLst/>
              <a:gdLst/>
              <a:ahLst/>
              <a:cxnLst/>
              <a:rect l="0" t="0" r="0" b="0"/>
              <a:pathLst>
                <a:path w="28343" h="329339">
                  <a:moveTo>
                    <a:pt x="0" y="5488"/>
                  </a:moveTo>
                  <a:lnTo>
                    <a:pt x="0" y="5488"/>
                  </a:lnTo>
                  <a:lnTo>
                    <a:pt x="15169" y="432"/>
                  </a:lnTo>
                  <a:lnTo>
                    <a:pt x="19638" y="0"/>
                  </a:lnTo>
                  <a:lnTo>
                    <a:pt x="22617" y="772"/>
                  </a:lnTo>
                  <a:lnTo>
                    <a:pt x="24603" y="2344"/>
                  </a:lnTo>
                  <a:lnTo>
                    <a:pt x="27791" y="36342"/>
                  </a:lnTo>
                  <a:lnTo>
                    <a:pt x="28342" y="74720"/>
                  </a:lnTo>
                  <a:lnTo>
                    <a:pt x="25707" y="111082"/>
                  </a:lnTo>
                  <a:lnTo>
                    <a:pt x="18868" y="157995"/>
                  </a:lnTo>
                  <a:lnTo>
                    <a:pt x="11684" y="198832"/>
                  </a:lnTo>
                  <a:lnTo>
                    <a:pt x="10165" y="237753"/>
                  </a:lnTo>
                  <a:lnTo>
                    <a:pt x="9715" y="279977"/>
                  </a:lnTo>
                  <a:lnTo>
                    <a:pt x="10668" y="303166"/>
                  </a:lnTo>
                  <a:lnTo>
                    <a:pt x="19050" y="32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925"/>
            <p:cNvSpPr/>
            <p:nvPr>
              <p:custDataLst>
                <p:tags r:id="rId136"/>
              </p:custDataLst>
            </p:nvPr>
          </p:nvSpPr>
          <p:spPr>
            <a:xfrm>
              <a:off x="2649871" y="4494058"/>
              <a:ext cx="140955" cy="144618"/>
            </a:xfrm>
            <a:custGeom>
              <a:avLst/>
              <a:gdLst/>
              <a:ahLst/>
              <a:cxnLst/>
              <a:rect l="0" t="0" r="0" b="0"/>
              <a:pathLst>
                <a:path w="140955" h="144618">
                  <a:moveTo>
                    <a:pt x="7604" y="49367"/>
                  </a:moveTo>
                  <a:lnTo>
                    <a:pt x="7604" y="49367"/>
                  </a:lnTo>
                  <a:lnTo>
                    <a:pt x="31455" y="48309"/>
                  </a:lnTo>
                  <a:lnTo>
                    <a:pt x="43252" y="44311"/>
                  </a:lnTo>
                  <a:lnTo>
                    <a:pt x="52728" y="36184"/>
                  </a:lnTo>
                  <a:lnTo>
                    <a:pt x="59409" y="26573"/>
                  </a:lnTo>
                  <a:lnTo>
                    <a:pt x="62378" y="18775"/>
                  </a:lnTo>
                  <a:lnTo>
                    <a:pt x="64050" y="3379"/>
                  </a:lnTo>
                  <a:lnTo>
                    <a:pt x="62168" y="717"/>
                  </a:lnTo>
                  <a:lnTo>
                    <a:pt x="58796" y="0"/>
                  </a:lnTo>
                  <a:lnTo>
                    <a:pt x="54432" y="581"/>
                  </a:lnTo>
                  <a:lnTo>
                    <a:pt x="38177" y="11511"/>
                  </a:lnTo>
                  <a:lnTo>
                    <a:pt x="25012" y="23098"/>
                  </a:lnTo>
                  <a:lnTo>
                    <a:pt x="11082" y="51704"/>
                  </a:lnTo>
                  <a:lnTo>
                    <a:pt x="0" y="87187"/>
                  </a:lnTo>
                  <a:lnTo>
                    <a:pt x="3704" y="109256"/>
                  </a:lnTo>
                  <a:lnTo>
                    <a:pt x="8693" y="118318"/>
                  </a:lnTo>
                  <a:lnTo>
                    <a:pt x="25576" y="134247"/>
                  </a:lnTo>
                  <a:lnTo>
                    <a:pt x="42755" y="140008"/>
                  </a:lnTo>
                  <a:lnTo>
                    <a:pt x="88511" y="144010"/>
                  </a:lnTo>
                  <a:lnTo>
                    <a:pt x="140954" y="144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3" name="SMARTInkShape-2926"/>
          <p:cNvSpPr/>
          <p:nvPr>
            <p:custDataLst>
              <p:tags r:id="rId2"/>
            </p:custDataLst>
          </p:nvPr>
        </p:nvSpPr>
        <p:spPr>
          <a:xfrm>
            <a:off x="1390650" y="3790988"/>
            <a:ext cx="9763126" cy="276069"/>
          </a:xfrm>
          <a:custGeom>
            <a:avLst/>
            <a:gdLst/>
            <a:ahLst/>
            <a:cxnLst/>
            <a:rect l="0" t="0" r="0" b="0"/>
            <a:pathLst>
              <a:path w="9763126" h="276069">
                <a:moveTo>
                  <a:pt x="0" y="152362"/>
                </a:moveTo>
                <a:lnTo>
                  <a:pt x="0" y="152362"/>
                </a:lnTo>
                <a:lnTo>
                  <a:pt x="0" y="157419"/>
                </a:lnTo>
                <a:lnTo>
                  <a:pt x="2117" y="157850"/>
                </a:lnTo>
                <a:lnTo>
                  <a:pt x="48924" y="146000"/>
                </a:lnTo>
                <a:lnTo>
                  <a:pt x="92416" y="138197"/>
                </a:lnTo>
                <a:lnTo>
                  <a:pt x="133849" y="127731"/>
                </a:lnTo>
                <a:lnTo>
                  <a:pt x="169363" y="123897"/>
                </a:lnTo>
                <a:lnTo>
                  <a:pt x="206697" y="117587"/>
                </a:lnTo>
                <a:lnTo>
                  <a:pt x="244571" y="114189"/>
                </a:lnTo>
                <a:lnTo>
                  <a:pt x="283662" y="108008"/>
                </a:lnTo>
                <a:lnTo>
                  <a:pt x="328288" y="104648"/>
                </a:lnTo>
                <a:lnTo>
                  <a:pt x="359336" y="100111"/>
                </a:lnTo>
                <a:lnTo>
                  <a:pt x="393597" y="97389"/>
                </a:lnTo>
                <a:lnTo>
                  <a:pt x="429990" y="95122"/>
                </a:lnTo>
                <a:lnTo>
                  <a:pt x="467332" y="90586"/>
                </a:lnTo>
                <a:lnTo>
                  <a:pt x="505095" y="87864"/>
                </a:lnTo>
                <a:lnTo>
                  <a:pt x="544103" y="86655"/>
                </a:lnTo>
                <a:lnTo>
                  <a:pt x="586135" y="86117"/>
                </a:lnTo>
                <a:lnTo>
                  <a:pt x="632332" y="83056"/>
                </a:lnTo>
                <a:lnTo>
                  <a:pt x="656505" y="80757"/>
                </a:lnTo>
                <a:lnTo>
                  <a:pt x="703119" y="78205"/>
                </a:lnTo>
                <a:lnTo>
                  <a:pt x="749589" y="76011"/>
                </a:lnTo>
                <a:lnTo>
                  <a:pt x="773834" y="73945"/>
                </a:lnTo>
                <a:lnTo>
                  <a:pt x="798465" y="71509"/>
                </a:lnTo>
                <a:lnTo>
                  <a:pt x="824410" y="69885"/>
                </a:lnTo>
                <a:lnTo>
                  <a:pt x="851232" y="68802"/>
                </a:lnTo>
                <a:lnTo>
                  <a:pt x="878638" y="68081"/>
                </a:lnTo>
                <a:lnTo>
                  <a:pt x="906434" y="67599"/>
                </a:lnTo>
                <a:lnTo>
                  <a:pt x="934489" y="67278"/>
                </a:lnTo>
                <a:lnTo>
                  <a:pt x="962718" y="67065"/>
                </a:lnTo>
                <a:lnTo>
                  <a:pt x="991061" y="65864"/>
                </a:lnTo>
                <a:lnTo>
                  <a:pt x="1019483" y="64005"/>
                </a:lnTo>
                <a:lnTo>
                  <a:pt x="1047955" y="61707"/>
                </a:lnTo>
                <a:lnTo>
                  <a:pt x="1077520" y="60175"/>
                </a:lnTo>
                <a:lnTo>
                  <a:pt x="1107814" y="59154"/>
                </a:lnTo>
                <a:lnTo>
                  <a:pt x="1138593" y="58474"/>
                </a:lnTo>
                <a:lnTo>
                  <a:pt x="1169695" y="58020"/>
                </a:lnTo>
                <a:lnTo>
                  <a:pt x="1201013" y="57717"/>
                </a:lnTo>
                <a:lnTo>
                  <a:pt x="1232476" y="57515"/>
                </a:lnTo>
                <a:lnTo>
                  <a:pt x="1264034" y="56323"/>
                </a:lnTo>
                <a:lnTo>
                  <a:pt x="1295656" y="54469"/>
                </a:lnTo>
                <a:lnTo>
                  <a:pt x="1327321" y="52175"/>
                </a:lnTo>
                <a:lnTo>
                  <a:pt x="1360072" y="50646"/>
                </a:lnTo>
                <a:lnTo>
                  <a:pt x="1393548" y="49626"/>
                </a:lnTo>
                <a:lnTo>
                  <a:pt x="1427507" y="48947"/>
                </a:lnTo>
                <a:lnTo>
                  <a:pt x="1462846" y="48494"/>
                </a:lnTo>
                <a:lnTo>
                  <a:pt x="1499106" y="48191"/>
                </a:lnTo>
                <a:lnTo>
                  <a:pt x="1535979" y="47990"/>
                </a:lnTo>
                <a:lnTo>
                  <a:pt x="1572202" y="46797"/>
                </a:lnTo>
                <a:lnTo>
                  <a:pt x="1607994" y="44943"/>
                </a:lnTo>
                <a:lnTo>
                  <a:pt x="1643496" y="42650"/>
                </a:lnTo>
                <a:lnTo>
                  <a:pt x="1679864" y="40062"/>
                </a:lnTo>
                <a:lnTo>
                  <a:pt x="1716809" y="37279"/>
                </a:lnTo>
                <a:lnTo>
                  <a:pt x="1754139" y="34365"/>
                </a:lnTo>
                <a:lnTo>
                  <a:pt x="1791726" y="32422"/>
                </a:lnTo>
                <a:lnTo>
                  <a:pt x="1829484" y="31127"/>
                </a:lnTo>
                <a:lnTo>
                  <a:pt x="1867356" y="30264"/>
                </a:lnTo>
                <a:lnTo>
                  <a:pt x="1905304" y="29688"/>
                </a:lnTo>
                <a:lnTo>
                  <a:pt x="1943303" y="29304"/>
                </a:lnTo>
                <a:lnTo>
                  <a:pt x="1981335" y="29049"/>
                </a:lnTo>
                <a:lnTo>
                  <a:pt x="2019390" y="27820"/>
                </a:lnTo>
                <a:lnTo>
                  <a:pt x="2057460" y="25942"/>
                </a:lnTo>
                <a:lnTo>
                  <a:pt x="2095540" y="23632"/>
                </a:lnTo>
                <a:lnTo>
                  <a:pt x="2134685" y="22092"/>
                </a:lnTo>
                <a:lnTo>
                  <a:pt x="2174540" y="21065"/>
                </a:lnTo>
                <a:lnTo>
                  <a:pt x="2214868" y="20381"/>
                </a:lnTo>
                <a:lnTo>
                  <a:pt x="2255512" y="18866"/>
                </a:lnTo>
                <a:lnTo>
                  <a:pt x="2296366" y="16798"/>
                </a:lnTo>
                <a:lnTo>
                  <a:pt x="2337361" y="14361"/>
                </a:lnTo>
                <a:lnTo>
                  <a:pt x="2377391" y="12736"/>
                </a:lnTo>
                <a:lnTo>
                  <a:pt x="2416777" y="11653"/>
                </a:lnTo>
                <a:lnTo>
                  <a:pt x="2455735" y="10931"/>
                </a:lnTo>
                <a:lnTo>
                  <a:pt x="2495464" y="9391"/>
                </a:lnTo>
                <a:lnTo>
                  <a:pt x="2535710" y="7307"/>
                </a:lnTo>
                <a:lnTo>
                  <a:pt x="2576298" y="4858"/>
                </a:lnTo>
                <a:lnTo>
                  <a:pt x="2619232" y="3226"/>
                </a:lnTo>
                <a:lnTo>
                  <a:pt x="2663730" y="2138"/>
                </a:lnTo>
                <a:lnTo>
                  <a:pt x="2709270" y="1413"/>
                </a:lnTo>
                <a:lnTo>
                  <a:pt x="2753388" y="929"/>
                </a:lnTo>
                <a:lnTo>
                  <a:pt x="2796559" y="607"/>
                </a:lnTo>
                <a:lnTo>
                  <a:pt x="2839098" y="392"/>
                </a:lnTo>
                <a:lnTo>
                  <a:pt x="2881215" y="248"/>
                </a:lnTo>
                <a:lnTo>
                  <a:pt x="2923052" y="153"/>
                </a:lnTo>
                <a:lnTo>
                  <a:pt x="2964701" y="90"/>
                </a:lnTo>
                <a:lnTo>
                  <a:pt x="3007284" y="47"/>
                </a:lnTo>
                <a:lnTo>
                  <a:pt x="3050489" y="19"/>
                </a:lnTo>
                <a:lnTo>
                  <a:pt x="3094109" y="0"/>
                </a:lnTo>
                <a:lnTo>
                  <a:pt x="3136948" y="1046"/>
                </a:lnTo>
                <a:lnTo>
                  <a:pt x="3179265" y="2801"/>
                </a:lnTo>
                <a:lnTo>
                  <a:pt x="3221236" y="5030"/>
                </a:lnTo>
                <a:lnTo>
                  <a:pt x="3262973" y="6515"/>
                </a:lnTo>
                <a:lnTo>
                  <a:pt x="3304558" y="7506"/>
                </a:lnTo>
                <a:lnTo>
                  <a:pt x="3346038" y="8166"/>
                </a:lnTo>
                <a:lnTo>
                  <a:pt x="3388508" y="8606"/>
                </a:lnTo>
                <a:lnTo>
                  <a:pt x="3431639" y="8900"/>
                </a:lnTo>
                <a:lnTo>
                  <a:pt x="3475210" y="9096"/>
                </a:lnTo>
                <a:lnTo>
                  <a:pt x="3518016" y="10284"/>
                </a:lnTo>
                <a:lnTo>
                  <a:pt x="3560310" y="12135"/>
                </a:lnTo>
                <a:lnTo>
                  <a:pt x="3602265" y="14427"/>
                </a:lnTo>
                <a:lnTo>
                  <a:pt x="3642935" y="15956"/>
                </a:lnTo>
                <a:lnTo>
                  <a:pt x="3682748" y="16975"/>
                </a:lnTo>
                <a:lnTo>
                  <a:pt x="3721991" y="17654"/>
                </a:lnTo>
                <a:lnTo>
                  <a:pt x="3762969" y="19165"/>
                </a:lnTo>
                <a:lnTo>
                  <a:pt x="3805104" y="21230"/>
                </a:lnTo>
                <a:lnTo>
                  <a:pt x="3848011" y="23666"/>
                </a:lnTo>
                <a:lnTo>
                  <a:pt x="3891432" y="25290"/>
                </a:lnTo>
                <a:lnTo>
                  <a:pt x="3935197" y="26372"/>
                </a:lnTo>
                <a:lnTo>
                  <a:pt x="3979190" y="27093"/>
                </a:lnTo>
                <a:lnTo>
                  <a:pt x="4022277" y="27575"/>
                </a:lnTo>
                <a:lnTo>
                  <a:pt x="4064760" y="27896"/>
                </a:lnTo>
                <a:lnTo>
                  <a:pt x="4106840" y="28109"/>
                </a:lnTo>
                <a:lnTo>
                  <a:pt x="4149710" y="28252"/>
                </a:lnTo>
                <a:lnTo>
                  <a:pt x="4193107" y="28347"/>
                </a:lnTo>
                <a:lnTo>
                  <a:pt x="4236856" y="28410"/>
                </a:lnTo>
                <a:lnTo>
                  <a:pt x="4280836" y="29511"/>
                </a:lnTo>
                <a:lnTo>
                  <a:pt x="4324974" y="31303"/>
                </a:lnTo>
                <a:lnTo>
                  <a:pt x="4369217" y="33556"/>
                </a:lnTo>
                <a:lnTo>
                  <a:pt x="4414586" y="35058"/>
                </a:lnTo>
                <a:lnTo>
                  <a:pt x="4460706" y="36059"/>
                </a:lnTo>
                <a:lnTo>
                  <a:pt x="4507330" y="36727"/>
                </a:lnTo>
                <a:lnTo>
                  <a:pt x="4552170" y="38230"/>
                </a:lnTo>
                <a:lnTo>
                  <a:pt x="4595822" y="40291"/>
                </a:lnTo>
                <a:lnTo>
                  <a:pt x="4638681" y="42723"/>
                </a:lnTo>
                <a:lnTo>
                  <a:pt x="4682071" y="44344"/>
                </a:lnTo>
                <a:lnTo>
                  <a:pt x="4725813" y="45425"/>
                </a:lnTo>
                <a:lnTo>
                  <a:pt x="4769793" y="46146"/>
                </a:lnTo>
                <a:lnTo>
                  <a:pt x="4813928" y="46626"/>
                </a:lnTo>
                <a:lnTo>
                  <a:pt x="4858169" y="46946"/>
                </a:lnTo>
                <a:lnTo>
                  <a:pt x="4902480" y="47160"/>
                </a:lnTo>
                <a:lnTo>
                  <a:pt x="4945778" y="48361"/>
                </a:lnTo>
                <a:lnTo>
                  <a:pt x="4988402" y="50219"/>
                </a:lnTo>
                <a:lnTo>
                  <a:pt x="5030577" y="52517"/>
                </a:lnTo>
                <a:lnTo>
                  <a:pt x="5072451" y="54049"/>
                </a:lnTo>
                <a:lnTo>
                  <a:pt x="5114126" y="55070"/>
                </a:lnTo>
                <a:lnTo>
                  <a:pt x="5155667" y="55750"/>
                </a:lnTo>
                <a:lnTo>
                  <a:pt x="5198178" y="57263"/>
                </a:lnTo>
                <a:lnTo>
                  <a:pt x="5241335" y="59329"/>
                </a:lnTo>
                <a:lnTo>
                  <a:pt x="5284924" y="61765"/>
                </a:lnTo>
                <a:lnTo>
                  <a:pt x="5328800" y="63389"/>
                </a:lnTo>
                <a:lnTo>
                  <a:pt x="5372867" y="64472"/>
                </a:lnTo>
                <a:lnTo>
                  <a:pt x="5417061" y="65193"/>
                </a:lnTo>
                <a:lnTo>
                  <a:pt x="5459224" y="66733"/>
                </a:lnTo>
                <a:lnTo>
                  <a:pt x="5500033" y="68818"/>
                </a:lnTo>
                <a:lnTo>
                  <a:pt x="5539938" y="71266"/>
                </a:lnTo>
                <a:lnTo>
                  <a:pt x="5580300" y="72898"/>
                </a:lnTo>
                <a:lnTo>
                  <a:pt x="5620967" y="73986"/>
                </a:lnTo>
                <a:lnTo>
                  <a:pt x="5661837" y="74711"/>
                </a:lnTo>
                <a:lnTo>
                  <a:pt x="5702841" y="75195"/>
                </a:lnTo>
                <a:lnTo>
                  <a:pt x="5743935" y="75517"/>
                </a:lnTo>
                <a:lnTo>
                  <a:pt x="5785090" y="75732"/>
                </a:lnTo>
                <a:lnTo>
                  <a:pt x="5826285" y="76934"/>
                </a:lnTo>
                <a:lnTo>
                  <a:pt x="5867506" y="78793"/>
                </a:lnTo>
                <a:lnTo>
                  <a:pt x="5908746" y="81092"/>
                </a:lnTo>
                <a:lnTo>
                  <a:pt x="5949997" y="82623"/>
                </a:lnTo>
                <a:lnTo>
                  <a:pt x="5991257" y="83644"/>
                </a:lnTo>
                <a:lnTo>
                  <a:pt x="6032521" y="84325"/>
                </a:lnTo>
                <a:lnTo>
                  <a:pt x="6073789" y="84779"/>
                </a:lnTo>
                <a:lnTo>
                  <a:pt x="6115060" y="85082"/>
                </a:lnTo>
                <a:lnTo>
                  <a:pt x="6156332" y="85284"/>
                </a:lnTo>
                <a:lnTo>
                  <a:pt x="6196547" y="85418"/>
                </a:lnTo>
                <a:lnTo>
                  <a:pt x="6236056" y="85508"/>
                </a:lnTo>
                <a:lnTo>
                  <a:pt x="6275095" y="85567"/>
                </a:lnTo>
                <a:lnTo>
                  <a:pt x="6314880" y="86666"/>
                </a:lnTo>
                <a:lnTo>
                  <a:pt x="6355162" y="88456"/>
                </a:lnTo>
                <a:lnTo>
                  <a:pt x="6395774" y="90708"/>
                </a:lnTo>
                <a:lnTo>
                  <a:pt x="6436608" y="92209"/>
                </a:lnTo>
                <a:lnTo>
                  <a:pt x="6477588" y="93210"/>
                </a:lnTo>
                <a:lnTo>
                  <a:pt x="6518668" y="93878"/>
                </a:lnTo>
                <a:lnTo>
                  <a:pt x="6558754" y="95381"/>
                </a:lnTo>
                <a:lnTo>
                  <a:pt x="6598177" y="97441"/>
                </a:lnTo>
                <a:lnTo>
                  <a:pt x="6637160" y="99873"/>
                </a:lnTo>
                <a:lnTo>
                  <a:pt x="6675848" y="101495"/>
                </a:lnTo>
                <a:lnTo>
                  <a:pt x="6714341" y="102576"/>
                </a:lnTo>
                <a:lnTo>
                  <a:pt x="6752702" y="103296"/>
                </a:lnTo>
                <a:lnTo>
                  <a:pt x="6790976" y="104834"/>
                </a:lnTo>
                <a:lnTo>
                  <a:pt x="6829192" y="106919"/>
                </a:lnTo>
                <a:lnTo>
                  <a:pt x="6867370" y="109367"/>
                </a:lnTo>
                <a:lnTo>
                  <a:pt x="6905522" y="110998"/>
                </a:lnTo>
                <a:lnTo>
                  <a:pt x="6943656" y="112086"/>
                </a:lnTo>
                <a:lnTo>
                  <a:pt x="6981779" y="112811"/>
                </a:lnTo>
                <a:lnTo>
                  <a:pt x="7018836" y="113295"/>
                </a:lnTo>
                <a:lnTo>
                  <a:pt x="7055183" y="113617"/>
                </a:lnTo>
                <a:lnTo>
                  <a:pt x="7091055" y="113832"/>
                </a:lnTo>
                <a:lnTo>
                  <a:pt x="7126612" y="115034"/>
                </a:lnTo>
                <a:lnTo>
                  <a:pt x="7161957" y="116893"/>
                </a:lnTo>
                <a:lnTo>
                  <a:pt x="7197164" y="119192"/>
                </a:lnTo>
                <a:lnTo>
                  <a:pt x="7232276" y="120723"/>
                </a:lnTo>
                <a:lnTo>
                  <a:pt x="7267325" y="121744"/>
                </a:lnTo>
                <a:lnTo>
                  <a:pt x="7302333" y="122425"/>
                </a:lnTo>
                <a:lnTo>
                  <a:pt x="7336256" y="123938"/>
                </a:lnTo>
                <a:lnTo>
                  <a:pt x="7369454" y="126004"/>
                </a:lnTo>
                <a:lnTo>
                  <a:pt x="7402169" y="128440"/>
                </a:lnTo>
                <a:lnTo>
                  <a:pt x="7434563" y="130064"/>
                </a:lnTo>
                <a:lnTo>
                  <a:pt x="7466742" y="131147"/>
                </a:lnTo>
                <a:lnTo>
                  <a:pt x="7498779" y="131868"/>
                </a:lnTo>
                <a:lnTo>
                  <a:pt x="7530719" y="133408"/>
                </a:lnTo>
                <a:lnTo>
                  <a:pt x="7562596" y="135493"/>
                </a:lnTo>
                <a:lnTo>
                  <a:pt x="7594430" y="137941"/>
                </a:lnTo>
                <a:lnTo>
                  <a:pt x="7627296" y="139573"/>
                </a:lnTo>
                <a:lnTo>
                  <a:pt x="7660847" y="140661"/>
                </a:lnTo>
                <a:lnTo>
                  <a:pt x="7694857" y="141386"/>
                </a:lnTo>
                <a:lnTo>
                  <a:pt x="7727055" y="142928"/>
                </a:lnTo>
                <a:lnTo>
                  <a:pt x="7758044" y="145014"/>
                </a:lnTo>
                <a:lnTo>
                  <a:pt x="7788229" y="147464"/>
                </a:lnTo>
                <a:lnTo>
                  <a:pt x="7818936" y="150155"/>
                </a:lnTo>
                <a:lnTo>
                  <a:pt x="7849991" y="153007"/>
                </a:lnTo>
                <a:lnTo>
                  <a:pt x="7881278" y="155967"/>
                </a:lnTo>
                <a:lnTo>
                  <a:pt x="7912718" y="157940"/>
                </a:lnTo>
                <a:lnTo>
                  <a:pt x="7944262" y="159256"/>
                </a:lnTo>
                <a:lnTo>
                  <a:pt x="7975875" y="160133"/>
                </a:lnTo>
                <a:lnTo>
                  <a:pt x="8006476" y="161776"/>
                </a:lnTo>
                <a:lnTo>
                  <a:pt x="8036400" y="163930"/>
                </a:lnTo>
                <a:lnTo>
                  <a:pt x="8065874" y="166424"/>
                </a:lnTo>
                <a:lnTo>
                  <a:pt x="8096108" y="168086"/>
                </a:lnTo>
                <a:lnTo>
                  <a:pt x="8126847" y="169195"/>
                </a:lnTo>
                <a:lnTo>
                  <a:pt x="8157924" y="169934"/>
                </a:lnTo>
                <a:lnTo>
                  <a:pt x="8188166" y="171485"/>
                </a:lnTo>
                <a:lnTo>
                  <a:pt x="8217852" y="173577"/>
                </a:lnTo>
                <a:lnTo>
                  <a:pt x="8247168" y="176031"/>
                </a:lnTo>
                <a:lnTo>
                  <a:pt x="8276237" y="177666"/>
                </a:lnTo>
                <a:lnTo>
                  <a:pt x="8305140" y="178756"/>
                </a:lnTo>
                <a:lnTo>
                  <a:pt x="8333935" y="179483"/>
                </a:lnTo>
                <a:lnTo>
                  <a:pt x="8362656" y="181026"/>
                </a:lnTo>
                <a:lnTo>
                  <a:pt x="8391330" y="183113"/>
                </a:lnTo>
                <a:lnTo>
                  <a:pt x="8419970" y="185563"/>
                </a:lnTo>
                <a:lnTo>
                  <a:pt x="8448589" y="187196"/>
                </a:lnTo>
                <a:lnTo>
                  <a:pt x="8477192" y="188285"/>
                </a:lnTo>
                <a:lnTo>
                  <a:pt x="8505787" y="189011"/>
                </a:lnTo>
                <a:lnTo>
                  <a:pt x="8532257" y="190553"/>
                </a:lnTo>
                <a:lnTo>
                  <a:pt x="8557313" y="192639"/>
                </a:lnTo>
                <a:lnTo>
                  <a:pt x="8581426" y="195088"/>
                </a:lnTo>
                <a:lnTo>
                  <a:pt x="8607026" y="197779"/>
                </a:lnTo>
                <a:lnTo>
                  <a:pt x="8633616" y="200632"/>
                </a:lnTo>
                <a:lnTo>
                  <a:pt x="8660869" y="203592"/>
                </a:lnTo>
                <a:lnTo>
                  <a:pt x="8687505" y="206623"/>
                </a:lnTo>
                <a:lnTo>
                  <a:pt x="8713729" y="209703"/>
                </a:lnTo>
                <a:lnTo>
                  <a:pt x="8739675" y="212815"/>
                </a:lnTo>
                <a:lnTo>
                  <a:pt x="8765444" y="214889"/>
                </a:lnTo>
                <a:lnTo>
                  <a:pt x="8791087" y="216271"/>
                </a:lnTo>
                <a:lnTo>
                  <a:pt x="8816650" y="217193"/>
                </a:lnTo>
                <a:lnTo>
                  <a:pt x="8841100" y="218866"/>
                </a:lnTo>
                <a:lnTo>
                  <a:pt x="8888022" y="223547"/>
                </a:lnTo>
                <a:lnTo>
                  <a:pt x="8933572" y="229155"/>
                </a:lnTo>
                <a:lnTo>
                  <a:pt x="8979567" y="234117"/>
                </a:lnTo>
                <a:lnTo>
                  <a:pt x="9003686" y="235441"/>
                </a:lnTo>
                <a:lnTo>
                  <a:pt x="9028233" y="236323"/>
                </a:lnTo>
                <a:lnTo>
                  <a:pt x="9075262" y="240125"/>
                </a:lnTo>
                <a:lnTo>
                  <a:pt x="9120858" y="245343"/>
                </a:lnTo>
                <a:lnTo>
                  <a:pt x="9165818" y="251190"/>
                </a:lnTo>
                <a:lnTo>
                  <a:pt x="9207671" y="254494"/>
                </a:lnTo>
                <a:lnTo>
                  <a:pt x="9248498" y="257020"/>
                </a:lnTo>
                <a:lnTo>
                  <a:pt x="9291339" y="261671"/>
                </a:lnTo>
                <a:lnTo>
                  <a:pt x="9332251" y="264444"/>
                </a:lnTo>
                <a:lnTo>
                  <a:pt x="9371599" y="265676"/>
                </a:lnTo>
                <a:lnTo>
                  <a:pt x="9410256" y="266224"/>
                </a:lnTo>
                <a:lnTo>
                  <a:pt x="9448602" y="269289"/>
                </a:lnTo>
                <a:lnTo>
                  <a:pt x="9486811" y="273121"/>
                </a:lnTo>
                <a:lnTo>
                  <a:pt x="9524960" y="274825"/>
                </a:lnTo>
                <a:lnTo>
                  <a:pt x="9572026" y="275783"/>
                </a:lnTo>
                <a:lnTo>
                  <a:pt x="9617838" y="276068"/>
                </a:lnTo>
                <a:lnTo>
                  <a:pt x="9664926" y="271095"/>
                </a:lnTo>
                <a:lnTo>
                  <a:pt x="9707335" y="267975"/>
                </a:lnTo>
                <a:lnTo>
                  <a:pt x="9763125" y="25713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3" name="SMARTInkShape-Group471"/>
          <p:cNvGrpSpPr/>
          <p:nvPr/>
        </p:nvGrpSpPr>
        <p:grpSpPr>
          <a:xfrm>
            <a:off x="2838450" y="952500"/>
            <a:ext cx="2028826" cy="1504951"/>
            <a:chOff x="2838450" y="952500"/>
            <a:chExt cx="2028826" cy="1504951"/>
          </a:xfrm>
        </p:grpSpPr>
        <p:sp>
          <p:nvSpPr>
            <p:cNvPr id="334" name="SMARTInkShape-2927"/>
            <p:cNvSpPr/>
            <p:nvPr>
              <p:custDataLst>
                <p:tags r:id="rId112"/>
              </p:custDataLst>
            </p:nvPr>
          </p:nvSpPr>
          <p:spPr>
            <a:xfrm>
              <a:off x="4638675" y="12287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5057" y="20374"/>
                  </a:lnTo>
                  <a:lnTo>
                    <a:pt x="6546" y="1887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928"/>
            <p:cNvSpPr/>
            <p:nvPr>
              <p:custDataLst>
                <p:tags r:id="rId113"/>
              </p:custDataLst>
            </p:nvPr>
          </p:nvSpPr>
          <p:spPr>
            <a:xfrm>
              <a:off x="4562475" y="132397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0" y="38100"/>
                  </a:moveTo>
                  <a:lnTo>
                    <a:pt x="0" y="38100"/>
                  </a:lnTo>
                  <a:lnTo>
                    <a:pt x="8201" y="29899"/>
                  </a:lnTo>
                  <a:lnTo>
                    <a:pt x="10321" y="21232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929"/>
            <p:cNvSpPr/>
            <p:nvPr>
              <p:custDataLst>
                <p:tags r:id="rId114"/>
              </p:custDataLst>
            </p:nvPr>
          </p:nvSpPr>
          <p:spPr>
            <a:xfrm>
              <a:off x="4448175" y="149542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0" y="47625"/>
                  </a:moveTo>
                  <a:lnTo>
                    <a:pt x="0" y="47625"/>
                  </a:lnTo>
                  <a:lnTo>
                    <a:pt x="19298" y="2550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930"/>
            <p:cNvSpPr/>
            <p:nvPr>
              <p:custDataLst>
                <p:tags r:id="rId115"/>
              </p:custDataLst>
            </p:nvPr>
          </p:nvSpPr>
          <p:spPr>
            <a:xfrm>
              <a:off x="4362450" y="160972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17333" y="19050"/>
                  </a:lnTo>
                  <a:lnTo>
                    <a:pt x="17906" y="17992"/>
                  </a:lnTo>
                  <a:lnTo>
                    <a:pt x="18542" y="13994"/>
                  </a:lnTo>
                  <a:lnTo>
                    <a:pt x="19769" y="12504"/>
                  </a:lnTo>
                  <a:lnTo>
                    <a:pt x="23956" y="10849"/>
                  </a:lnTo>
                  <a:lnTo>
                    <a:pt x="25496" y="934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931"/>
            <p:cNvSpPr/>
            <p:nvPr>
              <p:custDataLst>
                <p:tags r:id="rId116"/>
              </p:custDataLst>
            </p:nvPr>
          </p:nvSpPr>
          <p:spPr>
            <a:xfrm>
              <a:off x="4267200" y="16954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6546" y="17992"/>
                  </a:lnTo>
                  <a:lnTo>
                    <a:pt x="7539" y="16228"/>
                  </a:lnTo>
                  <a:lnTo>
                    <a:pt x="9132" y="5792"/>
                  </a:lnTo>
                  <a:lnTo>
                    <a:pt x="10321" y="386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932"/>
            <p:cNvSpPr/>
            <p:nvPr>
              <p:custDataLst>
                <p:tags r:id="rId117"/>
              </p:custDataLst>
            </p:nvPr>
          </p:nvSpPr>
          <p:spPr>
            <a:xfrm>
              <a:off x="4210050" y="17526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933"/>
            <p:cNvSpPr/>
            <p:nvPr>
              <p:custDataLst>
                <p:tags r:id="rId118"/>
              </p:custDataLst>
            </p:nvPr>
          </p:nvSpPr>
          <p:spPr>
            <a:xfrm>
              <a:off x="4095750" y="183832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822" y="18214"/>
                  </a:lnTo>
                  <a:lnTo>
                    <a:pt x="5057" y="15317"/>
                  </a:lnTo>
                  <a:lnTo>
                    <a:pt x="10361" y="12099"/>
                  </a:lnTo>
                  <a:lnTo>
                    <a:pt x="16247" y="9611"/>
                  </a:lnTo>
                  <a:lnTo>
                    <a:pt x="25510" y="3318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934"/>
            <p:cNvSpPr/>
            <p:nvPr>
              <p:custDataLst>
                <p:tags r:id="rId119"/>
              </p:custDataLst>
            </p:nvPr>
          </p:nvSpPr>
          <p:spPr>
            <a:xfrm>
              <a:off x="3990975" y="193357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3044"/>
                  </a:lnTo>
                  <a:lnTo>
                    <a:pt x="7539" y="27739"/>
                  </a:lnTo>
                  <a:lnTo>
                    <a:pt x="9132" y="15710"/>
                  </a:lnTo>
                  <a:lnTo>
                    <a:pt x="10321" y="13648"/>
                  </a:lnTo>
                  <a:lnTo>
                    <a:pt x="12173" y="12274"/>
                  </a:lnTo>
                  <a:lnTo>
                    <a:pt x="17052" y="9688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935"/>
            <p:cNvSpPr/>
            <p:nvPr>
              <p:custDataLst>
                <p:tags r:id="rId120"/>
              </p:custDataLst>
            </p:nvPr>
          </p:nvSpPr>
          <p:spPr>
            <a:xfrm>
              <a:off x="3895725" y="2000250"/>
              <a:ext cx="47626" cy="47626"/>
            </a:xfrm>
            <a:custGeom>
              <a:avLst/>
              <a:gdLst/>
              <a:ahLst/>
              <a:cxnLst/>
              <a:rect l="0" t="0" r="0" b="0"/>
              <a:pathLst>
                <a:path w="47626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47625"/>
                  </a:lnTo>
                  <a:lnTo>
                    <a:pt x="6546" y="46567"/>
                  </a:lnTo>
                  <a:lnTo>
                    <a:pt x="7539" y="44803"/>
                  </a:lnTo>
                  <a:lnTo>
                    <a:pt x="10321" y="31378"/>
                  </a:lnTo>
                  <a:lnTo>
                    <a:pt x="14465" y="25235"/>
                  </a:lnTo>
                  <a:lnTo>
                    <a:pt x="27805" y="15826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936"/>
            <p:cNvSpPr/>
            <p:nvPr>
              <p:custDataLst>
                <p:tags r:id="rId121"/>
              </p:custDataLst>
            </p:nvPr>
          </p:nvSpPr>
          <p:spPr>
            <a:xfrm>
              <a:off x="3800475" y="2095500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0" y="38100"/>
                  </a:moveTo>
                  <a:lnTo>
                    <a:pt x="0" y="3810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937"/>
            <p:cNvSpPr/>
            <p:nvPr>
              <p:custDataLst>
                <p:tags r:id="rId122"/>
              </p:custDataLst>
            </p:nvPr>
          </p:nvSpPr>
          <p:spPr>
            <a:xfrm>
              <a:off x="3657600" y="2190750"/>
              <a:ext cx="47626" cy="28576"/>
            </a:xfrm>
            <a:custGeom>
              <a:avLst/>
              <a:gdLst/>
              <a:ahLst/>
              <a:cxnLst/>
              <a:rect l="0" t="0" r="0" b="0"/>
              <a:pathLst>
                <a:path w="4762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9"/>
                  </a:lnTo>
                  <a:lnTo>
                    <a:pt x="10361" y="21036"/>
                  </a:lnTo>
                  <a:lnTo>
                    <a:pt x="13257" y="20374"/>
                  </a:lnTo>
                  <a:lnTo>
                    <a:pt x="22390" y="14386"/>
                  </a:lnTo>
                  <a:lnTo>
                    <a:pt x="34958" y="3939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938"/>
            <p:cNvSpPr/>
            <p:nvPr>
              <p:custDataLst>
                <p:tags r:id="rId123"/>
              </p:custDataLst>
            </p:nvPr>
          </p:nvSpPr>
          <p:spPr>
            <a:xfrm>
              <a:off x="3533775" y="2257425"/>
              <a:ext cx="47626" cy="28576"/>
            </a:xfrm>
            <a:custGeom>
              <a:avLst/>
              <a:gdLst/>
              <a:ahLst/>
              <a:cxnLst/>
              <a:rect l="0" t="0" r="0" b="0"/>
              <a:pathLst>
                <a:path w="4762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10361" y="25753"/>
                  </a:lnTo>
                  <a:lnTo>
                    <a:pt x="25510" y="13387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939"/>
            <p:cNvSpPr/>
            <p:nvPr>
              <p:custDataLst>
                <p:tags r:id="rId124"/>
              </p:custDataLst>
            </p:nvPr>
          </p:nvSpPr>
          <p:spPr>
            <a:xfrm>
              <a:off x="3400425" y="231457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0361" y="1151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940"/>
            <p:cNvSpPr/>
            <p:nvPr>
              <p:custDataLst>
                <p:tags r:id="rId125"/>
              </p:custDataLst>
            </p:nvPr>
          </p:nvSpPr>
          <p:spPr>
            <a:xfrm>
              <a:off x="3248025" y="23812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9"/>
                  </a:lnTo>
                  <a:lnTo>
                    <a:pt x="5488" y="2979"/>
                  </a:lnTo>
                  <a:lnTo>
                    <a:pt x="4717" y="1986"/>
                  </a:lnTo>
                  <a:lnTo>
                    <a:pt x="3145" y="1324"/>
                  </a:lnTo>
                  <a:lnTo>
                    <a:pt x="3155" y="883"/>
                  </a:lnTo>
                  <a:lnTo>
                    <a:pt x="8477" y="11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941"/>
            <p:cNvSpPr/>
            <p:nvPr>
              <p:custDataLst>
                <p:tags r:id="rId126"/>
              </p:custDataLst>
            </p:nvPr>
          </p:nvSpPr>
          <p:spPr>
            <a:xfrm>
              <a:off x="3114675" y="240030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942"/>
            <p:cNvSpPr/>
            <p:nvPr>
              <p:custDataLst>
                <p:tags r:id="rId127"/>
              </p:custDataLst>
            </p:nvPr>
          </p:nvSpPr>
          <p:spPr>
            <a:xfrm>
              <a:off x="2971800" y="242887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6246" y="2979"/>
                  </a:lnTo>
                  <a:lnTo>
                    <a:pt x="28648" y="589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943"/>
            <p:cNvSpPr/>
            <p:nvPr>
              <p:custDataLst>
                <p:tags r:id="rId128"/>
              </p:custDataLst>
            </p:nvPr>
          </p:nvSpPr>
          <p:spPr>
            <a:xfrm>
              <a:off x="2838450" y="24479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13258" y="9525"/>
                  </a:lnTo>
                  <a:lnTo>
                    <a:pt x="19297" y="6703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944"/>
            <p:cNvSpPr/>
            <p:nvPr>
              <p:custDataLst>
                <p:tags r:id="rId129"/>
              </p:custDataLst>
            </p:nvPr>
          </p:nvSpPr>
          <p:spPr>
            <a:xfrm>
              <a:off x="4714875" y="11620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945"/>
            <p:cNvSpPr/>
            <p:nvPr>
              <p:custDataLst>
                <p:tags r:id="rId130"/>
              </p:custDataLst>
            </p:nvPr>
          </p:nvSpPr>
          <p:spPr>
            <a:xfrm>
              <a:off x="4838700" y="952500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5057" y="29311"/>
                  </a:lnTo>
                  <a:lnTo>
                    <a:pt x="16475" y="10040"/>
                  </a:lnTo>
                  <a:lnTo>
                    <a:pt x="18542" y="1983"/>
                  </a:lnTo>
                  <a:lnTo>
                    <a:pt x="19769" y="1322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4" name="SMARTInkShape-2946"/>
          <p:cNvSpPr/>
          <p:nvPr>
            <p:custDataLst>
              <p:tags r:id="rId3"/>
            </p:custDataLst>
          </p:nvPr>
        </p:nvSpPr>
        <p:spPr>
          <a:xfrm>
            <a:off x="3968641" y="1900870"/>
            <a:ext cx="97416" cy="97467"/>
          </a:xfrm>
          <a:custGeom>
            <a:avLst/>
            <a:gdLst/>
            <a:ahLst/>
            <a:cxnLst/>
            <a:rect l="0" t="0" r="0" b="0"/>
            <a:pathLst>
              <a:path w="97416" h="97467">
                <a:moveTo>
                  <a:pt x="22334" y="51755"/>
                </a:moveTo>
                <a:lnTo>
                  <a:pt x="22334" y="51755"/>
                </a:lnTo>
                <a:lnTo>
                  <a:pt x="22334" y="37290"/>
                </a:lnTo>
                <a:lnTo>
                  <a:pt x="21276" y="35762"/>
                </a:lnTo>
                <a:lnTo>
                  <a:pt x="19512" y="34743"/>
                </a:lnTo>
                <a:lnTo>
                  <a:pt x="17277" y="34063"/>
                </a:lnTo>
                <a:lnTo>
                  <a:pt x="14729" y="34669"/>
                </a:lnTo>
                <a:lnTo>
                  <a:pt x="9077" y="38164"/>
                </a:lnTo>
                <a:lnTo>
                  <a:pt x="7146" y="40578"/>
                </a:lnTo>
                <a:lnTo>
                  <a:pt x="5001" y="46082"/>
                </a:lnTo>
                <a:lnTo>
                  <a:pt x="3329" y="83130"/>
                </a:lnTo>
                <a:lnTo>
                  <a:pt x="5430" y="86430"/>
                </a:lnTo>
                <a:lnTo>
                  <a:pt x="19690" y="97466"/>
                </a:lnTo>
                <a:lnTo>
                  <a:pt x="21629" y="97045"/>
                </a:lnTo>
                <a:lnTo>
                  <a:pt x="26607" y="93756"/>
                </a:lnTo>
                <a:lnTo>
                  <a:pt x="44656" y="68739"/>
                </a:lnTo>
                <a:lnTo>
                  <a:pt x="48130" y="56128"/>
                </a:lnTo>
                <a:lnTo>
                  <a:pt x="48616" y="42057"/>
                </a:lnTo>
                <a:lnTo>
                  <a:pt x="45304" y="32275"/>
                </a:lnTo>
                <a:lnTo>
                  <a:pt x="37489" y="20818"/>
                </a:lnTo>
                <a:lnTo>
                  <a:pt x="31539" y="16839"/>
                </a:lnTo>
                <a:lnTo>
                  <a:pt x="22239" y="14598"/>
                </a:lnTo>
                <a:lnTo>
                  <a:pt x="19095" y="14284"/>
                </a:lnTo>
                <a:lnTo>
                  <a:pt x="15942" y="16191"/>
                </a:lnTo>
                <a:lnTo>
                  <a:pt x="9615" y="23954"/>
                </a:lnTo>
                <a:lnTo>
                  <a:pt x="6098" y="34460"/>
                </a:lnTo>
                <a:lnTo>
                  <a:pt x="3840" y="53395"/>
                </a:lnTo>
                <a:lnTo>
                  <a:pt x="8505" y="69057"/>
                </a:lnTo>
                <a:lnTo>
                  <a:pt x="12057" y="72815"/>
                </a:lnTo>
                <a:lnTo>
                  <a:pt x="21647" y="76990"/>
                </a:lnTo>
                <a:lnTo>
                  <a:pt x="33889" y="79340"/>
                </a:lnTo>
                <a:lnTo>
                  <a:pt x="43697" y="74246"/>
                </a:lnTo>
                <a:lnTo>
                  <a:pt x="49276" y="69924"/>
                </a:lnTo>
                <a:lnTo>
                  <a:pt x="55475" y="59477"/>
                </a:lnTo>
                <a:lnTo>
                  <a:pt x="59781" y="30351"/>
                </a:lnTo>
                <a:lnTo>
                  <a:pt x="60144" y="21781"/>
                </a:lnTo>
                <a:lnTo>
                  <a:pt x="57483" y="14444"/>
                </a:lnTo>
                <a:lnTo>
                  <a:pt x="55292" y="11006"/>
                </a:lnTo>
                <a:lnTo>
                  <a:pt x="42094" y="1111"/>
                </a:lnTo>
                <a:lnTo>
                  <a:pt x="37624" y="0"/>
                </a:lnTo>
                <a:lnTo>
                  <a:pt x="33586" y="319"/>
                </a:lnTo>
                <a:lnTo>
                  <a:pt x="9665" y="11232"/>
                </a:lnTo>
                <a:lnTo>
                  <a:pt x="1534" y="17164"/>
                </a:lnTo>
                <a:lnTo>
                  <a:pt x="0" y="20228"/>
                </a:lnTo>
                <a:lnTo>
                  <a:pt x="37" y="23329"/>
                </a:lnTo>
                <a:lnTo>
                  <a:pt x="1119" y="26454"/>
                </a:lnTo>
                <a:lnTo>
                  <a:pt x="12755" y="40966"/>
                </a:lnTo>
                <a:lnTo>
                  <a:pt x="20899" y="46960"/>
                </a:lnTo>
                <a:lnTo>
                  <a:pt x="29105" y="49624"/>
                </a:lnTo>
                <a:lnTo>
                  <a:pt x="52676" y="51474"/>
                </a:lnTo>
                <a:lnTo>
                  <a:pt x="59808" y="48808"/>
                </a:lnTo>
                <a:lnTo>
                  <a:pt x="63192" y="46615"/>
                </a:lnTo>
                <a:lnTo>
                  <a:pt x="65448" y="43037"/>
                </a:lnTo>
                <a:lnTo>
                  <a:pt x="67954" y="33416"/>
                </a:lnTo>
                <a:lnTo>
                  <a:pt x="67564" y="28946"/>
                </a:lnTo>
                <a:lnTo>
                  <a:pt x="64309" y="21157"/>
                </a:lnTo>
                <a:lnTo>
                  <a:pt x="56525" y="10821"/>
                </a:lnTo>
                <a:lnTo>
                  <a:pt x="44939" y="7104"/>
                </a:lnTo>
                <a:lnTo>
                  <a:pt x="31322" y="6510"/>
                </a:lnTo>
                <a:lnTo>
                  <a:pt x="21743" y="9774"/>
                </a:lnTo>
                <a:lnTo>
                  <a:pt x="10399" y="17562"/>
                </a:lnTo>
                <a:lnTo>
                  <a:pt x="6446" y="23505"/>
                </a:lnTo>
                <a:lnTo>
                  <a:pt x="5392" y="26572"/>
                </a:lnTo>
                <a:lnTo>
                  <a:pt x="6806" y="29675"/>
                </a:lnTo>
                <a:lnTo>
                  <a:pt x="24927" y="45424"/>
                </a:lnTo>
                <a:lnTo>
                  <a:pt x="29355" y="46476"/>
                </a:lnTo>
                <a:lnTo>
                  <a:pt x="52709" y="42998"/>
                </a:lnTo>
                <a:lnTo>
                  <a:pt x="59823" y="39749"/>
                </a:lnTo>
                <a:lnTo>
                  <a:pt x="67957" y="34097"/>
                </a:lnTo>
                <a:lnTo>
                  <a:pt x="67566" y="32574"/>
                </a:lnTo>
                <a:lnTo>
                  <a:pt x="64309" y="28061"/>
                </a:lnTo>
                <a:lnTo>
                  <a:pt x="56512" y="25349"/>
                </a:lnTo>
                <a:lnTo>
                  <a:pt x="51469" y="24626"/>
                </a:lnTo>
                <a:lnTo>
                  <a:pt x="43044" y="26645"/>
                </a:lnTo>
                <a:lnTo>
                  <a:pt x="39316" y="28665"/>
                </a:lnTo>
                <a:lnTo>
                  <a:pt x="36830" y="31070"/>
                </a:lnTo>
                <a:lnTo>
                  <a:pt x="32514" y="40551"/>
                </a:lnTo>
                <a:lnTo>
                  <a:pt x="66632" y="42083"/>
                </a:lnTo>
                <a:lnTo>
                  <a:pt x="94758" y="34016"/>
                </a:lnTo>
                <a:lnTo>
                  <a:pt x="96017" y="32521"/>
                </a:lnTo>
                <a:lnTo>
                  <a:pt x="97415" y="28037"/>
                </a:lnTo>
                <a:lnTo>
                  <a:pt x="96730" y="27476"/>
                </a:lnTo>
                <a:lnTo>
                  <a:pt x="79484" y="3270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8" name="SMARTInkShape-Group473"/>
          <p:cNvGrpSpPr/>
          <p:nvPr/>
        </p:nvGrpSpPr>
        <p:grpSpPr>
          <a:xfrm>
            <a:off x="3460259" y="2120154"/>
            <a:ext cx="349532" cy="202424"/>
            <a:chOff x="3460259" y="2120154"/>
            <a:chExt cx="349532" cy="202424"/>
          </a:xfrm>
        </p:grpSpPr>
        <p:sp>
          <p:nvSpPr>
            <p:cNvPr id="355" name="SMARTInkShape-2947"/>
            <p:cNvSpPr/>
            <p:nvPr>
              <p:custDataLst>
                <p:tags r:id="rId109"/>
              </p:custDataLst>
            </p:nvPr>
          </p:nvSpPr>
          <p:spPr>
            <a:xfrm>
              <a:off x="3460259" y="2257623"/>
              <a:ext cx="92567" cy="64955"/>
            </a:xfrm>
            <a:custGeom>
              <a:avLst/>
              <a:gdLst/>
              <a:ahLst/>
              <a:cxnLst/>
              <a:rect l="0" t="0" r="0" b="0"/>
              <a:pathLst>
                <a:path w="92567" h="64955">
                  <a:moveTo>
                    <a:pt x="92566" y="18852"/>
                  </a:moveTo>
                  <a:lnTo>
                    <a:pt x="92566" y="18852"/>
                  </a:lnTo>
                  <a:lnTo>
                    <a:pt x="92566" y="4387"/>
                  </a:lnTo>
                  <a:lnTo>
                    <a:pt x="91508" y="2858"/>
                  </a:lnTo>
                  <a:lnTo>
                    <a:pt x="89744" y="1840"/>
                  </a:lnTo>
                  <a:lnTo>
                    <a:pt x="87509" y="1160"/>
                  </a:lnTo>
                  <a:lnTo>
                    <a:pt x="84961" y="1766"/>
                  </a:lnTo>
                  <a:lnTo>
                    <a:pt x="73268" y="7520"/>
                  </a:lnTo>
                  <a:lnTo>
                    <a:pt x="70176" y="8122"/>
                  </a:lnTo>
                  <a:lnTo>
                    <a:pt x="68114" y="9582"/>
                  </a:lnTo>
                  <a:lnTo>
                    <a:pt x="66740" y="11614"/>
                  </a:lnTo>
                  <a:lnTo>
                    <a:pt x="64806" y="19530"/>
                  </a:lnTo>
                  <a:lnTo>
                    <a:pt x="64005" y="54690"/>
                  </a:lnTo>
                  <a:lnTo>
                    <a:pt x="72193" y="64954"/>
                  </a:lnTo>
                  <a:lnTo>
                    <a:pt x="73692" y="64403"/>
                  </a:lnTo>
                  <a:lnTo>
                    <a:pt x="78180" y="60969"/>
                  </a:lnTo>
                  <a:lnTo>
                    <a:pt x="80881" y="55915"/>
                  </a:lnTo>
                  <a:lnTo>
                    <a:pt x="82615" y="44047"/>
                  </a:lnTo>
                  <a:lnTo>
                    <a:pt x="77858" y="29610"/>
                  </a:lnTo>
                  <a:lnTo>
                    <a:pt x="69746" y="16983"/>
                  </a:lnTo>
                  <a:lnTo>
                    <a:pt x="63726" y="12730"/>
                  </a:lnTo>
                  <a:lnTo>
                    <a:pt x="56465" y="10839"/>
                  </a:lnTo>
                  <a:lnTo>
                    <a:pt x="46182" y="9999"/>
                  </a:lnTo>
                  <a:lnTo>
                    <a:pt x="37379" y="12448"/>
                  </a:lnTo>
                  <a:lnTo>
                    <a:pt x="23104" y="22643"/>
                  </a:lnTo>
                  <a:lnTo>
                    <a:pt x="19361" y="28651"/>
                  </a:lnTo>
                  <a:lnTo>
                    <a:pt x="18362" y="31735"/>
                  </a:lnTo>
                  <a:lnTo>
                    <a:pt x="18755" y="33790"/>
                  </a:lnTo>
                  <a:lnTo>
                    <a:pt x="20075" y="35161"/>
                  </a:lnTo>
                  <a:lnTo>
                    <a:pt x="24365" y="37742"/>
                  </a:lnTo>
                  <a:lnTo>
                    <a:pt x="29799" y="42417"/>
                  </a:lnTo>
                  <a:lnTo>
                    <a:pt x="38564" y="45200"/>
                  </a:lnTo>
                  <a:lnTo>
                    <a:pt x="56382" y="46987"/>
                  </a:lnTo>
                  <a:lnTo>
                    <a:pt x="63431" y="44409"/>
                  </a:lnTo>
                  <a:lnTo>
                    <a:pt x="66793" y="42240"/>
                  </a:lnTo>
                  <a:lnTo>
                    <a:pt x="69034" y="39735"/>
                  </a:lnTo>
                  <a:lnTo>
                    <a:pt x="71524" y="34131"/>
                  </a:lnTo>
                  <a:lnTo>
                    <a:pt x="72926" y="19969"/>
                  </a:lnTo>
                  <a:lnTo>
                    <a:pt x="70432" y="11235"/>
                  </a:lnTo>
                  <a:lnTo>
                    <a:pt x="68285" y="7424"/>
                  </a:lnTo>
                  <a:lnTo>
                    <a:pt x="65795" y="4883"/>
                  </a:lnTo>
                  <a:lnTo>
                    <a:pt x="60207" y="2060"/>
                  </a:lnTo>
                  <a:lnTo>
                    <a:pt x="25311" y="0"/>
                  </a:lnTo>
                  <a:lnTo>
                    <a:pt x="17519" y="2712"/>
                  </a:lnTo>
                  <a:lnTo>
                    <a:pt x="13960" y="4917"/>
                  </a:lnTo>
                  <a:lnTo>
                    <a:pt x="11587" y="7446"/>
                  </a:lnTo>
                  <a:lnTo>
                    <a:pt x="8950" y="13077"/>
                  </a:lnTo>
                  <a:lnTo>
                    <a:pt x="9306" y="16060"/>
                  </a:lnTo>
                  <a:lnTo>
                    <a:pt x="12522" y="22197"/>
                  </a:lnTo>
                  <a:lnTo>
                    <a:pt x="29286" y="41092"/>
                  </a:lnTo>
                  <a:lnTo>
                    <a:pt x="33446" y="42145"/>
                  </a:lnTo>
                  <a:lnTo>
                    <a:pt x="43713" y="40494"/>
                  </a:lnTo>
                  <a:lnTo>
                    <a:pt x="56337" y="33613"/>
                  </a:lnTo>
                  <a:lnTo>
                    <a:pt x="60589" y="27882"/>
                  </a:lnTo>
                  <a:lnTo>
                    <a:pt x="62983" y="18705"/>
                  </a:lnTo>
                  <a:lnTo>
                    <a:pt x="63319" y="15579"/>
                  </a:lnTo>
                  <a:lnTo>
                    <a:pt x="61426" y="12437"/>
                  </a:lnTo>
                  <a:lnTo>
                    <a:pt x="53679" y="6123"/>
                  </a:lnTo>
                  <a:lnTo>
                    <a:pt x="46003" y="2611"/>
                  </a:lnTo>
                  <a:lnTo>
                    <a:pt x="42474" y="1675"/>
                  </a:lnTo>
                  <a:lnTo>
                    <a:pt x="6376" y="8167"/>
                  </a:lnTo>
                  <a:lnTo>
                    <a:pt x="3356" y="10671"/>
                  </a:lnTo>
                  <a:lnTo>
                    <a:pt x="0" y="19096"/>
                  </a:lnTo>
                  <a:lnTo>
                    <a:pt x="1331" y="29897"/>
                  </a:lnTo>
                  <a:lnTo>
                    <a:pt x="5451" y="40694"/>
                  </a:lnTo>
                  <a:lnTo>
                    <a:pt x="10809" y="49021"/>
                  </a:lnTo>
                  <a:lnTo>
                    <a:pt x="14778" y="51665"/>
                  </a:lnTo>
                  <a:lnTo>
                    <a:pt x="30477" y="55385"/>
                  </a:lnTo>
                  <a:lnTo>
                    <a:pt x="61002" y="56746"/>
                  </a:lnTo>
                  <a:lnTo>
                    <a:pt x="66232" y="54698"/>
                  </a:lnTo>
                  <a:lnTo>
                    <a:pt x="80618" y="40532"/>
                  </a:lnTo>
                  <a:lnTo>
                    <a:pt x="79309" y="38597"/>
                  </a:lnTo>
                  <a:lnTo>
                    <a:pt x="72210" y="33625"/>
                  </a:lnTo>
                  <a:lnTo>
                    <a:pt x="61370" y="29932"/>
                  </a:lnTo>
                  <a:lnTo>
                    <a:pt x="51455" y="28838"/>
                  </a:lnTo>
                  <a:lnTo>
                    <a:pt x="36758" y="33570"/>
                  </a:lnTo>
                  <a:lnTo>
                    <a:pt x="33136" y="36072"/>
                  </a:lnTo>
                  <a:lnTo>
                    <a:pt x="29111" y="41675"/>
                  </a:lnTo>
                  <a:lnTo>
                    <a:pt x="26845" y="50779"/>
                  </a:lnTo>
                  <a:lnTo>
                    <a:pt x="28644" y="53895"/>
                  </a:lnTo>
                  <a:lnTo>
                    <a:pt x="36286" y="60180"/>
                  </a:lnTo>
                  <a:lnTo>
                    <a:pt x="46739" y="63678"/>
                  </a:lnTo>
                  <a:lnTo>
                    <a:pt x="52490" y="64611"/>
                  </a:lnTo>
                  <a:lnTo>
                    <a:pt x="61702" y="62825"/>
                  </a:lnTo>
                  <a:lnTo>
                    <a:pt x="72838" y="55870"/>
                  </a:lnTo>
                  <a:lnTo>
                    <a:pt x="76239" y="53056"/>
                  </a:lnTo>
                  <a:lnTo>
                    <a:pt x="80018" y="44284"/>
                  </a:lnTo>
                  <a:lnTo>
                    <a:pt x="81026" y="38982"/>
                  </a:lnTo>
                  <a:lnTo>
                    <a:pt x="79581" y="34388"/>
                  </a:lnTo>
                  <a:lnTo>
                    <a:pt x="61405" y="16051"/>
                  </a:lnTo>
                  <a:lnTo>
                    <a:pt x="41687" y="4109"/>
                  </a:lnTo>
                  <a:lnTo>
                    <a:pt x="33617" y="1716"/>
                  </a:lnTo>
                  <a:lnTo>
                    <a:pt x="31041" y="2137"/>
                  </a:lnTo>
                  <a:lnTo>
                    <a:pt x="29325" y="3475"/>
                  </a:lnTo>
                  <a:lnTo>
                    <a:pt x="28180" y="5425"/>
                  </a:lnTo>
                  <a:lnTo>
                    <a:pt x="28475" y="6726"/>
                  </a:lnTo>
                  <a:lnTo>
                    <a:pt x="35416" y="93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948"/>
            <p:cNvSpPr/>
            <p:nvPr>
              <p:custDataLst>
                <p:tags r:id="rId110"/>
              </p:custDataLst>
            </p:nvPr>
          </p:nvSpPr>
          <p:spPr>
            <a:xfrm>
              <a:off x="3743751" y="2120154"/>
              <a:ext cx="66040" cy="68570"/>
            </a:xfrm>
            <a:custGeom>
              <a:avLst/>
              <a:gdLst/>
              <a:ahLst/>
              <a:cxnLst/>
              <a:rect l="0" t="0" r="0" b="0"/>
              <a:pathLst>
                <a:path w="66040" h="68570">
                  <a:moveTo>
                    <a:pt x="9099" y="32496"/>
                  </a:moveTo>
                  <a:lnTo>
                    <a:pt x="9099" y="32496"/>
                  </a:lnTo>
                  <a:lnTo>
                    <a:pt x="17300" y="32496"/>
                  </a:lnTo>
                  <a:lnTo>
                    <a:pt x="17741" y="31438"/>
                  </a:lnTo>
                  <a:lnTo>
                    <a:pt x="18614" y="14886"/>
                  </a:lnTo>
                  <a:lnTo>
                    <a:pt x="17559" y="14406"/>
                  </a:lnTo>
                  <a:lnTo>
                    <a:pt x="10422" y="13573"/>
                  </a:lnTo>
                  <a:lnTo>
                    <a:pt x="4435" y="18540"/>
                  </a:lnTo>
                  <a:lnTo>
                    <a:pt x="1734" y="23824"/>
                  </a:lnTo>
                  <a:lnTo>
                    <a:pt x="0" y="35839"/>
                  </a:lnTo>
                  <a:lnTo>
                    <a:pt x="2586" y="42096"/>
                  </a:lnTo>
                  <a:lnTo>
                    <a:pt x="6204" y="48404"/>
                  </a:lnTo>
                  <a:lnTo>
                    <a:pt x="7813" y="54736"/>
                  </a:lnTo>
                  <a:lnTo>
                    <a:pt x="9300" y="56847"/>
                  </a:lnTo>
                  <a:lnTo>
                    <a:pt x="11350" y="58255"/>
                  </a:lnTo>
                  <a:lnTo>
                    <a:pt x="17507" y="59820"/>
                  </a:lnTo>
                  <a:lnTo>
                    <a:pt x="27300" y="60515"/>
                  </a:lnTo>
                  <a:lnTo>
                    <a:pt x="30758" y="59642"/>
                  </a:lnTo>
                  <a:lnTo>
                    <a:pt x="33063" y="58002"/>
                  </a:lnTo>
                  <a:lnTo>
                    <a:pt x="41820" y="42708"/>
                  </a:lnTo>
                  <a:lnTo>
                    <a:pt x="42555" y="38246"/>
                  </a:lnTo>
                  <a:lnTo>
                    <a:pt x="41986" y="34212"/>
                  </a:lnTo>
                  <a:lnTo>
                    <a:pt x="39591" y="25851"/>
                  </a:lnTo>
                  <a:lnTo>
                    <a:pt x="38525" y="15079"/>
                  </a:lnTo>
                  <a:lnTo>
                    <a:pt x="36125" y="11359"/>
                  </a:lnTo>
                  <a:lnTo>
                    <a:pt x="32408" y="8880"/>
                  </a:lnTo>
                  <a:lnTo>
                    <a:pt x="21347" y="4901"/>
                  </a:lnTo>
                  <a:lnTo>
                    <a:pt x="17012" y="7179"/>
                  </a:lnTo>
                  <a:lnTo>
                    <a:pt x="14374" y="9268"/>
                  </a:lnTo>
                  <a:lnTo>
                    <a:pt x="5606" y="22321"/>
                  </a:lnTo>
                  <a:lnTo>
                    <a:pt x="1361" y="39594"/>
                  </a:lnTo>
                  <a:lnTo>
                    <a:pt x="3190" y="49056"/>
                  </a:lnTo>
                  <a:lnTo>
                    <a:pt x="10171" y="60333"/>
                  </a:lnTo>
                  <a:lnTo>
                    <a:pt x="12989" y="63754"/>
                  </a:lnTo>
                  <a:lnTo>
                    <a:pt x="21764" y="67555"/>
                  </a:lnTo>
                  <a:lnTo>
                    <a:pt x="27067" y="68569"/>
                  </a:lnTo>
                  <a:lnTo>
                    <a:pt x="38605" y="66873"/>
                  </a:lnTo>
                  <a:lnTo>
                    <a:pt x="54177" y="59968"/>
                  </a:lnTo>
                  <a:lnTo>
                    <a:pt x="58201" y="57161"/>
                  </a:lnTo>
                  <a:lnTo>
                    <a:pt x="60884" y="53173"/>
                  </a:lnTo>
                  <a:lnTo>
                    <a:pt x="64659" y="37446"/>
                  </a:lnTo>
                  <a:lnTo>
                    <a:pt x="66039" y="11968"/>
                  </a:lnTo>
                  <a:lnTo>
                    <a:pt x="63993" y="8228"/>
                  </a:lnTo>
                  <a:lnTo>
                    <a:pt x="56074" y="1249"/>
                  </a:lnTo>
                  <a:lnTo>
                    <a:pt x="52057" y="23"/>
                  </a:lnTo>
                  <a:lnTo>
                    <a:pt x="48321" y="264"/>
                  </a:lnTo>
                  <a:lnTo>
                    <a:pt x="24926" y="11044"/>
                  </a:lnTo>
                  <a:lnTo>
                    <a:pt x="6336" y="26248"/>
                  </a:lnTo>
                  <a:lnTo>
                    <a:pt x="5140" y="30447"/>
                  </a:lnTo>
                  <a:lnTo>
                    <a:pt x="6634" y="40757"/>
                  </a:lnTo>
                  <a:lnTo>
                    <a:pt x="13425" y="53406"/>
                  </a:lnTo>
                  <a:lnTo>
                    <a:pt x="17275" y="55961"/>
                  </a:lnTo>
                  <a:lnTo>
                    <a:pt x="27196" y="58800"/>
                  </a:lnTo>
                  <a:lnTo>
                    <a:pt x="31747" y="58499"/>
                  </a:lnTo>
                  <a:lnTo>
                    <a:pt x="50012" y="52671"/>
                  </a:lnTo>
                  <a:lnTo>
                    <a:pt x="56563" y="46401"/>
                  </a:lnTo>
                  <a:lnTo>
                    <a:pt x="61944" y="36560"/>
                  </a:lnTo>
                  <a:lnTo>
                    <a:pt x="64336" y="25130"/>
                  </a:lnTo>
                  <a:lnTo>
                    <a:pt x="62576" y="15817"/>
                  </a:lnTo>
                  <a:lnTo>
                    <a:pt x="55636" y="4623"/>
                  </a:lnTo>
                  <a:lnTo>
                    <a:pt x="52823" y="1214"/>
                  </a:lnTo>
                  <a:lnTo>
                    <a:pt x="49890" y="0"/>
                  </a:lnTo>
                  <a:lnTo>
                    <a:pt x="46877" y="249"/>
                  </a:lnTo>
                  <a:lnTo>
                    <a:pt x="43809" y="1473"/>
                  </a:lnTo>
                  <a:lnTo>
                    <a:pt x="29379" y="13309"/>
                  </a:lnTo>
                  <a:lnTo>
                    <a:pt x="23404" y="21499"/>
                  </a:lnTo>
                  <a:lnTo>
                    <a:pt x="20749" y="29725"/>
                  </a:lnTo>
                  <a:lnTo>
                    <a:pt x="19568" y="40436"/>
                  </a:lnTo>
                  <a:lnTo>
                    <a:pt x="21866" y="49431"/>
                  </a:lnTo>
                  <a:lnTo>
                    <a:pt x="31964" y="63828"/>
                  </a:lnTo>
                  <a:lnTo>
                    <a:pt x="34926" y="65026"/>
                  </a:lnTo>
                  <a:lnTo>
                    <a:pt x="37958" y="64766"/>
                  </a:lnTo>
                  <a:lnTo>
                    <a:pt x="55486" y="56744"/>
                  </a:lnTo>
                  <a:lnTo>
                    <a:pt x="59074" y="52895"/>
                  </a:lnTo>
                  <a:lnTo>
                    <a:pt x="63060" y="42973"/>
                  </a:lnTo>
                  <a:lnTo>
                    <a:pt x="65970" y="11958"/>
                  </a:lnTo>
                  <a:lnTo>
                    <a:pt x="63946" y="8220"/>
                  </a:lnTo>
                  <a:lnTo>
                    <a:pt x="56053" y="1246"/>
                  </a:lnTo>
                  <a:lnTo>
                    <a:pt x="50985" y="21"/>
                  </a:lnTo>
                  <a:lnTo>
                    <a:pt x="39709" y="1482"/>
                  </a:lnTo>
                  <a:lnTo>
                    <a:pt x="26518" y="8255"/>
                  </a:lnTo>
                  <a:lnTo>
                    <a:pt x="23886" y="12102"/>
                  </a:lnTo>
                  <a:lnTo>
                    <a:pt x="18624" y="324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949"/>
            <p:cNvSpPr/>
            <p:nvPr>
              <p:custDataLst>
                <p:tags r:id="rId111"/>
              </p:custDataLst>
            </p:nvPr>
          </p:nvSpPr>
          <p:spPr>
            <a:xfrm>
              <a:off x="3543300" y="22764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9" name="SMARTInkShape-2950"/>
          <p:cNvSpPr/>
          <p:nvPr>
            <p:custDataLst>
              <p:tags r:id="rId4"/>
            </p:custDataLst>
          </p:nvPr>
        </p:nvSpPr>
        <p:spPr>
          <a:xfrm>
            <a:off x="3171825" y="2400300"/>
            <a:ext cx="66168" cy="56598"/>
          </a:xfrm>
          <a:custGeom>
            <a:avLst/>
            <a:gdLst/>
            <a:ahLst/>
            <a:cxnLst/>
            <a:rect l="0" t="0" r="0" b="0"/>
            <a:pathLst>
              <a:path w="66168" h="56598">
                <a:moveTo>
                  <a:pt x="9525" y="9525"/>
                </a:moveTo>
                <a:lnTo>
                  <a:pt x="9525" y="9525"/>
                </a:lnTo>
                <a:lnTo>
                  <a:pt x="9525" y="0"/>
                </a:lnTo>
                <a:lnTo>
                  <a:pt x="9525" y="14465"/>
                </a:lnTo>
                <a:lnTo>
                  <a:pt x="8467" y="15994"/>
                </a:lnTo>
                <a:lnTo>
                  <a:pt x="6703" y="17012"/>
                </a:lnTo>
                <a:lnTo>
                  <a:pt x="4469" y="17692"/>
                </a:lnTo>
                <a:lnTo>
                  <a:pt x="2979" y="19203"/>
                </a:lnTo>
                <a:lnTo>
                  <a:pt x="116" y="28147"/>
                </a:lnTo>
                <a:lnTo>
                  <a:pt x="0" y="38065"/>
                </a:lnTo>
                <a:lnTo>
                  <a:pt x="8201" y="46298"/>
                </a:lnTo>
                <a:lnTo>
                  <a:pt x="14189" y="47232"/>
                </a:lnTo>
                <a:lnTo>
                  <a:pt x="22666" y="47509"/>
                </a:lnTo>
                <a:lnTo>
                  <a:pt x="28771" y="44751"/>
                </a:lnTo>
                <a:lnTo>
                  <a:pt x="41314" y="34357"/>
                </a:lnTo>
                <a:lnTo>
                  <a:pt x="44820" y="28323"/>
                </a:lnTo>
                <a:lnTo>
                  <a:pt x="47071" y="15825"/>
                </a:lnTo>
                <a:lnTo>
                  <a:pt x="46197" y="13725"/>
                </a:lnTo>
                <a:lnTo>
                  <a:pt x="44556" y="12325"/>
                </a:lnTo>
                <a:lnTo>
                  <a:pt x="42404" y="11392"/>
                </a:lnTo>
                <a:lnTo>
                  <a:pt x="40970" y="9711"/>
                </a:lnTo>
                <a:lnTo>
                  <a:pt x="39375" y="5021"/>
                </a:lnTo>
                <a:lnTo>
                  <a:pt x="37892" y="3348"/>
                </a:lnTo>
                <a:lnTo>
                  <a:pt x="33421" y="1488"/>
                </a:lnTo>
                <a:lnTo>
                  <a:pt x="15743" y="131"/>
                </a:lnTo>
                <a:lnTo>
                  <a:pt x="13670" y="1146"/>
                </a:lnTo>
                <a:lnTo>
                  <a:pt x="12288" y="2880"/>
                </a:lnTo>
                <a:lnTo>
                  <a:pt x="9695" y="7630"/>
                </a:lnTo>
                <a:lnTo>
                  <a:pt x="3343" y="16255"/>
                </a:lnTo>
                <a:lnTo>
                  <a:pt x="1486" y="22394"/>
                </a:lnTo>
                <a:lnTo>
                  <a:pt x="2049" y="25512"/>
                </a:lnTo>
                <a:lnTo>
                  <a:pt x="8332" y="36233"/>
                </a:lnTo>
                <a:lnTo>
                  <a:pt x="11817" y="37270"/>
                </a:lnTo>
                <a:lnTo>
                  <a:pt x="22678" y="37936"/>
                </a:lnTo>
                <a:lnTo>
                  <a:pt x="28776" y="35205"/>
                </a:lnTo>
                <a:lnTo>
                  <a:pt x="41315" y="24828"/>
                </a:lnTo>
                <a:lnTo>
                  <a:pt x="44821" y="18796"/>
                </a:lnTo>
                <a:lnTo>
                  <a:pt x="45755" y="15705"/>
                </a:lnTo>
                <a:lnTo>
                  <a:pt x="45320" y="12587"/>
                </a:lnTo>
                <a:lnTo>
                  <a:pt x="39260" y="1867"/>
                </a:lnTo>
                <a:lnTo>
                  <a:pt x="21800" y="164"/>
                </a:lnTo>
                <a:lnTo>
                  <a:pt x="17450" y="2895"/>
                </a:lnTo>
                <a:lnTo>
                  <a:pt x="6034" y="13272"/>
                </a:lnTo>
                <a:lnTo>
                  <a:pt x="5081" y="16256"/>
                </a:lnTo>
                <a:lnTo>
                  <a:pt x="5504" y="19304"/>
                </a:lnTo>
                <a:lnTo>
                  <a:pt x="8333" y="28650"/>
                </a:lnTo>
                <a:lnTo>
                  <a:pt x="8730" y="31800"/>
                </a:lnTo>
                <a:lnTo>
                  <a:pt x="11994" y="38122"/>
                </a:lnTo>
                <a:lnTo>
                  <a:pt x="14346" y="41290"/>
                </a:lnTo>
                <a:lnTo>
                  <a:pt x="19781" y="44809"/>
                </a:lnTo>
                <a:lnTo>
                  <a:pt x="22713" y="45748"/>
                </a:lnTo>
                <a:lnTo>
                  <a:pt x="31614" y="43969"/>
                </a:lnTo>
                <a:lnTo>
                  <a:pt x="44462" y="39259"/>
                </a:lnTo>
                <a:lnTo>
                  <a:pt x="56801" y="28331"/>
                </a:lnTo>
                <a:lnTo>
                  <a:pt x="62286" y="20352"/>
                </a:lnTo>
                <a:lnTo>
                  <a:pt x="65808" y="11664"/>
                </a:lnTo>
                <a:lnTo>
                  <a:pt x="60645" y="7653"/>
                </a:lnTo>
                <a:lnTo>
                  <a:pt x="52353" y="3402"/>
                </a:lnTo>
                <a:lnTo>
                  <a:pt x="45140" y="1512"/>
                </a:lnTo>
                <a:lnTo>
                  <a:pt x="41735" y="2066"/>
                </a:lnTo>
                <a:lnTo>
                  <a:pt x="35130" y="5504"/>
                </a:lnTo>
                <a:lnTo>
                  <a:pt x="25461" y="13390"/>
                </a:lnTo>
                <a:lnTo>
                  <a:pt x="21899" y="19357"/>
                </a:lnTo>
                <a:lnTo>
                  <a:pt x="19613" y="31810"/>
                </a:lnTo>
                <a:lnTo>
                  <a:pt x="19217" y="41293"/>
                </a:lnTo>
                <a:lnTo>
                  <a:pt x="21947" y="47633"/>
                </a:lnTo>
                <a:lnTo>
                  <a:pt x="24156" y="50805"/>
                </a:lnTo>
                <a:lnTo>
                  <a:pt x="27745" y="51862"/>
                </a:lnTo>
                <a:lnTo>
                  <a:pt x="49646" y="48392"/>
                </a:lnTo>
                <a:lnTo>
                  <a:pt x="56637" y="45144"/>
                </a:lnTo>
                <a:lnTo>
                  <a:pt x="59983" y="42796"/>
                </a:lnTo>
                <a:lnTo>
                  <a:pt x="63701" y="37365"/>
                </a:lnTo>
                <a:lnTo>
                  <a:pt x="65794" y="28357"/>
                </a:lnTo>
                <a:lnTo>
                  <a:pt x="66087" y="25254"/>
                </a:lnTo>
                <a:lnTo>
                  <a:pt x="64166" y="23186"/>
                </a:lnTo>
                <a:lnTo>
                  <a:pt x="56388" y="20889"/>
                </a:lnTo>
                <a:lnTo>
                  <a:pt x="35137" y="19211"/>
                </a:lnTo>
                <a:lnTo>
                  <a:pt x="28669" y="21944"/>
                </a:lnTo>
                <a:lnTo>
                  <a:pt x="25463" y="24154"/>
                </a:lnTo>
                <a:lnTo>
                  <a:pt x="24384" y="26686"/>
                </a:lnTo>
                <a:lnTo>
                  <a:pt x="24722" y="29433"/>
                </a:lnTo>
                <a:lnTo>
                  <a:pt x="27921" y="35306"/>
                </a:lnTo>
                <a:lnTo>
                  <a:pt x="34614" y="44563"/>
                </a:lnTo>
                <a:lnTo>
                  <a:pt x="36550" y="50850"/>
                </a:lnTo>
                <a:lnTo>
                  <a:pt x="38125" y="52950"/>
                </a:lnTo>
                <a:lnTo>
                  <a:pt x="42697" y="55283"/>
                </a:lnTo>
                <a:lnTo>
                  <a:pt x="51221" y="56597"/>
                </a:lnTo>
                <a:lnTo>
                  <a:pt x="57337" y="54082"/>
                </a:lnTo>
                <a:lnTo>
                  <a:pt x="60450" y="51930"/>
                </a:lnTo>
                <a:lnTo>
                  <a:pt x="63908" y="46716"/>
                </a:lnTo>
                <a:lnTo>
                  <a:pt x="64831" y="43844"/>
                </a:lnTo>
                <a:lnTo>
                  <a:pt x="64387" y="41929"/>
                </a:lnTo>
                <a:lnTo>
                  <a:pt x="63033" y="40653"/>
                </a:lnTo>
                <a:lnTo>
                  <a:pt x="61072" y="39802"/>
                </a:lnTo>
                <a:lnTo>
                  <a:pt x="59765" y="38176"/>
                </a:lnTo>
                <a:lnTo>
                  <a:pt x="58312" y="33548"/>
                </a:lnTo>
                <a:lnTo>
                  <a:pt x="56866" y="31890"/>
                </a:lnTo>
                <a:lnTo>
                  <a:pt x="49051" y="29012"/>
                </a:lnTo>
                <a:lnTo>
                  <a:pt x="48576" y="29924"/>
                </a:lnTo>
                <a:lnTo>
                  <a:pt x="47750" y="36814"/>
                </a:lnTo>
                <a:lnTo>
                  <a:pt x="48767" y="37243"/>
                </a:lnTo>
                <a:lnTo>
                  <a:pt x="64962" y="38067"/>
                </a:lnTo>
                <a:lnTo>
                  <a:pt x="65533" y="37019"/>
                </a:lnTo>
                <a:lnTo>
                  <a:pt x="66167" y="33034"/>
                </a:lnTo>
                <a:lnTo>
                  <a:pt x="63628" y="27734"/>
                </a:lnTo>
                <a:lnTo>
                  <a:pt x="61468" y="24840"/>
                </a:lnTo>
                <a:lnTo>
                  <a:pt x="56247" y="21623"/>
                </a:lnTo>
                <a:lnTo>
                  <a:pt x="53373" y="20766"/>
                </a:lnTo>
                <a:lnTo>
                  <a:pt x="34159" y="24615"/>
                </a:lnTo>
                <a:lnTo>
                  <a:pt x="0" y="381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0" name="SMARTInkShape-Group475"/>
          <p:cNvGrpSpPr/>
          <p:nvPr/>
        </p:nvGrpSpPr>
        <p:grpSpPr>
          <a:xfrm>
            <a:off x="3026807" y="3058849"/>
            <a:ext cx="659369" cy="229121"/>
            <a:chOff x="3026807" y="3058849"/>
            <a:chExt cx="659369" cy="229121"/>
          </a:xfrm>
        </p:grpSpPr>
        <p:sp>
          <p:nvSpPr>
            <p:cNvPr id="360" name="SMARTInkShape-2951"/>
            <p:cNvSpPr/>
            <p:nvPr>
              <p:custDataLst>
                <p:tags r:id="rId99"/>
              </p:custDataLst>
            </p:nvPr>
          </p:nvSpPr>
          <p:spPr>
            <a:xfrm>
              <a:off x="3067933" y="3086492"/>
              <a:ext cx="27693" cy="187148"/>
            </a:xfrm>
            <a:custGeom>
              <a:avLst/>
              <a:gdLst/>
              <a:ahLst/>
              <a:cxnLst/>
              <a:rect l="0" t="0" r="0" b="0"/>
              <a:pathLst>
                <a:path w="27693" h="187148">
                  <a:moveTo>
                    <a:pt x="8642" y="9133"/>
                  </a:moveTo>
                  <a:lnTo>
                    <a:pt x="8642" y="9133"/>
                  </a:lnTo>
                  <a:lnTo>
                    <a:pt x="8642" y="0"/>
                  </a:lnTo>
                  <a:lnTo>
                    <a:pt x="8642" y="39729"/>
                  </a:lnTo>
                  <a:lnTo>
                    <a:pt x="5820" y="76207"/>
                  </a:lnTo>
                  <a:lnTo>
                    <a:pt x="0" y="116940"/>
                  </a:lnTo>
                  <a:lnTo>
                    <a:pt x="2114" y="152607"/>
                  </a:lnTo>
                  <a:lnTo>
                    <a:pt x="8840" y="183445"/>
                  </a:lnTo>
                  <a:lnTo>
                    <a:pt x="10891" y="185666"/>
                  </a:lnTo>
                  <a:lnTo>
                    <a:pt x="13316" y="187147"/>
                  </a:lnTo>
                  <a:lnTo>
                    <a:pt x="15991" y="187075"/>
                  </a:lnTo>
                  <a:lnTo>
                    <a:pt x="27692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952"/>
            <p:cNvSpPr/>
            <p:nvPr>
              <p:custDataLst>
                <p:tags r:id="rId100"/>
              </p:custDataLst>
            </p:nvPr>
          </p:nvSpPr>
          <p:spPr>
            <a:xfrm>
              <a:off x="3026807" y="3190875"/>
              <a:ext cx="68819" cy="28576"/>
            </a:xfrm>
            <a:custGeom>
              <a:avLst/>
              <a:gdLst/>
              <a:ahLst/>
              <a:cxnLst/>
              <a:rect l="0" t="0" r="0" b="0"/>
              <a:pathLst>
                <a:path w="68819" h="28576">
                  <a:moveTo>
                    <a:pt x="21193" y="28575"/>
                  </a:moveTo>
                  <a:lnTo>
                    <a:pt x="21193" y="28575"/>
                  </a:lnTo>
                  <a:lnTo>
                    <a:pt x="2879" y="28575"/>
                  </a:lnTo>
                  <a:lnTo>
                    <a:pt x="517" y="27517"/>
                  </a:lnTo>
                  <a:lnTo>
                    <a:pt x="0" y="25753"/>
                  </a:lnTo>
                  <a:lnTo>
                    <a:pt x="715" y="23519"/>
                  </a:lnTo>
                  <a:lnTo>
                    <a:pt x="36734" y="6185"/>
                  </a:lnTo>
                  <a:lnTo>
                    <a:pt x="68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953"/>
            <p:cNvSpPr/>
            <p:nvPr>
              <p:custDataLst>
                <p:tags r:id="rId101"/>
              </p:custDataLst>
            </p:nvPr>
          </p:nvSpPr>
          <p:spPr>
            <a:xfrm>
              <a:off x="3124200" y="3209925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0361" y="11511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954"/>
            <p:cNvSpPr/>
            <p:nvPr>
              <p:custDataLst>
                <p:tags r:id="rId102"/>
              </p:custDataLst>
            </p:nvPr>
          </p:nvSpPr>
          <p:spPr>
            <a:xfrm>
              <a:off x="3143366" y="3162300"/>
              <a:ext cx="9410" cy="85726"/>
            </a:xfrm>
            <a:custGeom>
              <a:avLst/>
              <a:gdLst/>
              <a:ahLst/>
              <a:cxnLst/>
              <a:rect l="0" t="0" r="0" b="0"/>
              <a:pathLst>
                <a:path w="9410" h="85726">
                  <a:moveTo>
                    <a:pt x="9409" y="0"/>
                  </a:moveTo>
                  <a:lnTo>
                    <a:pt x="9409" y="0"/>
                  </a:lnTo>
                  <a:lnTo>
                    <a:pt x="4353" y="0"/>
                  </a:lnTo>
                  <a:lnTo>
                    <a:pt x="2863" y="1058"/>
                  </a:lnTo>
                  <a:lnTo>
                    <a:pt x="1870" y="2822"/>
                  </a:lnTo>
                  <a:lnTo>
                    <a:pt x="473" y="13183"/>
                  </a:lnTo>
                  <a:lnTo>
                    <a:pt x="0" y="30591"/>
                  </a:lnTo>
                  <a:lnTo>
                    <a:pt x="9409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955"/>
            <p:cNvSpPr/>
            <p:nvPr>
              <p:custDataLst>
                <p:tags r:id="rId103"/>
              </p:custDataLst>
            </p:nvPr>
          </p:nvSpPr>
          <p:spPr>
            <a:xfrm>
              <a:off x="3200400" y="31432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8201" y="23370"/>
                  </a:lnTo>
                  <a:lnTo>
                    <a:pt x="9409" y="68378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956"/>
            <p:cNvSpPr/>
            <p:nvPr>
              <p:custDataLst>
                <p:tags r:id="rId104"/>
              </p:custDataLst>
            </p:nvPr>
          </p:nvSpPr>
          <p:spPr>
            <a:xfrm>
              <a:off x="3438642" y="3058849"/>
              <a:ext cx="28459" cy="229121"/>
            </a:xfrm>
            <a:custGeom>
              <a:avLst/>
              <a:gdLst/>
              <a:ahLst/>
              <a:cxnLst/>
              <a:rect l="0" t="0" r="0" b="0"/>
              <a:pathLst>
                <a:path w="28459" h="229121">
                  <a:moveTo>
                    <a:pt x="28458" y="8201"/>
                  </a:moveTo>
                  <a:lnTo>
                    <a:pt x="28458" y="8201"/>
                  </a:lnTo>
                  <a:lnTo>
                    <a:pt x="28458" y="3145"/>
                  </a:lnTo>
                  <a:lnTo>
                    <a:pt x="27400" y="1655"/>
                  </a:lnTo>
                  <a:lnTo>
                    <a:pt x="25636" y="662"/>
                  </a:lnTo>
                  <a:lnTo>
                    <a:pt x="23401" y="0"/>
                  </a:lnTo>
                  <a:lnTo>
                    <a:pt x="21912" y="617"/>
                  </a:lnTo>
                  <a:lnTo>
                    <a:pt x="20919" y="2087"/>
                  </a:lnTo>
                  <a:lnTo>
                    <a:pt x="19816" y="8659"/>
                  </a:lnTo>
                  <a:lnTo>
                    <a:pt x="16285" y="35926"/>
                  </a:lnTo>
                  <a:lnTo>
                    <a:pt x="10766" y="56952"/>
                  </a:lnTo>
                  <a:lnTo>
                    <a:pt x="9587" y="100046"/>
                  </a:lnTo>
                  <a:lnTo>
                    <a:pt x="4387" y="138291"/>
                  </a:lnTo>
                  <a:lnTo>
                    <a:pt x="772" y="180065"/>
                  </a:lnTo>
                  <a:lnTo>
                    <a:pt x="0" y="225279"/>
                  </a:lnTo>
                  <a:lnTo>
                    <a:pt x="1020" y="229120"/>
                  </a:lnTo>
                  <a:lnTo>
                    <a:pt x="9408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957"/>
            <p:cNvSpPr/>
            <p:nvPr>
              <p:custDataLst>
                <p:tags r:id="rId105"/>
              </p:custDataLst>
            </p:nvPr>
          </p:nvSpPr>
          <p:spPr>
            <a:xfrm>
              <a:off x="3394937" y="3181350"/>
              <a:ext cx="72164" cy="19051"/>
            </a:xfrm>
            <a:custGeom>
              <a:avLst/>
              <a:gdLst/>
              <a:ahLst/>
              <a:cxnLst/>
              <a:rect l="0" t="0" r="0" b="0"/>
              <a:pathLst>
                <a:path w="72164" h="19051">
                  <a:moveTo>
                    <a:pt x="5488" y="19050"/>
                  </a:moveTo>
                  <a:lnTo>
                    <a:pt x="5488" y="19050"/>
                  </a:lnTo>
                  <a:lnTo>
                    <a:pt x="431" y="19050"/>
                  </a:lnTo>
                  <a:lnTo>
                    <a:pt x="0" y="17992"/>
                  </a:lnTo>
                  <a:lnTo>
                    <a:pt x="2344" y="13994"/>
                  </a:lnTo>
                  <a:lnTo>
                    <a:pt x="9735" y="11511"/>
                  </a:lnTo>
                  <a:lnTo>
                    <a:pt x="721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958"/>
            <p:cNvSpPr/>
            <p:nvPr>
              <p:custDataLst>
                <p:tags r:id="rId106"/>
              </p:custDataLst>
            </p:nvPr>
          </p:nvSpPr>
          <p:spPr>
            <a:xfrm>
              <a:off x="3476625" y="3200400"/>
              <a:ext cx="66676" cy="17727"/>
            </a:xfrm>
            <a:custGeom>
              <a:avLst/>
              <a:gdLst/>
              <a:ahLst/>
              <a:cxnLst/>
              <a:rect l="0" t="0" r="0" b="0"/>
              <a:pathLst>
                <a:path w="66676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361" y="11337"/>
                  </a:lnTo>
                  <a:lnTo>
                    <a:pt x="57730" y="953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959"/>
            <p:cNvSpPr/>
            <p:nvPr>
              <p:custDataLst>
                <p:tags r:id="rId107"/>
              </p:custDataLst>
            </p:nvPr>
          </p:nvSpPr>
          <p:spPr>
            <a:xfrm>
              <a:off x="3505200" y="31527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1058" y="46206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960"/>
            <p:cNvSpPr/>
            <p:nvPr>
              <p:custDataLst>
                <p:tags r:id="rId108"/>
              </p:custDataLst>
            </p:nvPr>
          </p:nvSpPr>
          <p:spPr>
            <a:xfrm>
              <a:off x="3571875" y="3154607"/>
              <a:ext cx="114301" cy="111779"/>
            </a:xfrm>
            <a:custGeom>
              <a:avLst/>
              <a:gdLst/>
              <a:ahLst/>
              <a:cxnLst/>
              <a:rect l="0" t="0" r="0" b="0"/>
              <a:pathLst>
                <a:path w="114301" h="111779">
                  <a:moveTo>
                    <a:pt x="0" y="26743"/>
                  </a:moveTo>
                  <a:lnTo>
                    <a:pt x="0" y="26743"/>
                  </a:lnTo>
                  <a:lnTo>
                    <a:pt x="0" y="4353"/>
                  </a:lnTo>
                  <a:lnTo>
                    <a:pt x="1058" y="2291"/>
                  </a:lnTo>
                  <a:lnTo>
                    <a:pt x="2822" y="917"/>
                  </a:lnTo>
                  <a:lnTo>
                    <a:pt x="5057" y="0"/>
                  </a:lnTo>
                  <a:lnTo>
                    <a:pt x="7605" y="448"/>
                  </a:lnTo>
                  <a:lnTo>
                    <a:pt x="19298" y="5948"/>
                  </a:lnTo>
                  <a:lnTo>
                    <a:pt x="22390" y="6530"/>
                  </a:lnTo>
                  <a:lnTo>
                    <a:pt x="24452" y="9034"/>
                  </a:lnTo>
                  <a:lnTo>
                    <a:pt x="33088" y="39162"/>
                  </a:lnTo>
                  <a:lnTo>
                    <a:pt x="33050" y="53782"/>
                  </a:lnTo>
                  <a:lnTo>
                    <a:pt x="21153" y="100669"/>
                  </a:lnTo>
                  <a:lnTo>
                    <a:pt x="19465" y="110138"/>
                  </a:lnTo>
                  <a:lnTo>
                    <a:pt x="20385" y="110914"/>
                  </a:lnTo>
                  <a:lnTo>
                    <a:pt x="24229" y="111778"/>
                  </a:lnTo>
                  <a:lnTo>
                    <a:pt x="43984" y="111273"/>
                  </a:lnTo>
                  <a:lnTo>
                    <a:pt x="114300" y="9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1" name="SMARTInkShape-2961"/>
          <p:cNvSpPr/>
          <p:nvPr>
            <p:custDataLst>
              <p:tags r:id="rId5"/>
            </p:custDataLst>
          </p:nvPr>
        </p:nvSpPr>
        <p:spPr>
          <a:xfrm>
            <a:off x="2838450" y="2448481"/>
            <a:ext cx="64775" cy="73652"/>
          </a:xfrm>
          <a:custGeom>
            <a:avLst/>
            <a:gdLst/>
            <a:ahLst/>
            <a:cxnLst/>
            <a:rect l="0" t="0" r="0" b="0"/>
            <a:pathLst>
              <a:path w="64775" h="73652">
                <a:moveTo>
                  <a:pt x="0" y="28019"/>
                </a:moveTo>
                <a:lnTo>
                  <a:pt x="0" y="28019"/>
                </a:lnTo>
                <a:lnTo>
                  <a:pt x="0" y="18610"/>
                </a:lnTo>
                <a:lnTo>
                  <a:pt x="19050" y="18494"/>
                </a:lnTo>
                <a:lnTo>
                  <a:pt x="19050" y="9361"/>
                </a:lnTo>
                <a:lnTo>
                  <a:pt x="1334" y="8969"/>
                </a:lnTo>
                <a:lnTo>
                  <a:pt x="889" y="10027"/>
                </a:lnTo>
                <a:lnTo>
                  <a:pt x="0" y="33038"/>
                </a:lnTo>
                <a:lnTo>
                  <a:pt x="1058" y="34540"/>
                </a:lnTo>
                <a:lnTo>
                  <a:pt x="2822" y="35541"/>
                </a:lnTo>
                <a:lnTo>
                  <a:pt x="5056" y="36209"/>
                </a:lnTo>
                <a:lnTo>
                  <a:pt x="6546" y="37712"/>
                </a:lnTo>
                <a:lnTo>
                  <a:pt x="8201" y="42205"/>
                </a:lnTo>
                <a:lnTo>
                  <a:pt x="9701" y="43826"/>
                </a:lnTo>
                <a:lnTo>
                  <a:pt x="14189" y="45628"/>
                </a:lnTo>
                <a:lnTo>
                  <a:pt x="27723" y="41585"/>
                </a:lnTo>
                <a:lnTo>
                  <a:pt x="43654" y="30738"/>
                </a:lnTo>
                <a:lnTo>
                  <a:pt x="50446" y="24641"/>
                </a:lnTo>
                <a:lnTo>
                  <a:pt x="54171" y="18404"/>
                </a:lnTo>
                <a:lnTo>
                  <a:pt x="56562" y="5776"/>
                </a:lnTo>
                <a:lnTo>
                  <a:pt x="54641" y="3665"/>
                </a:lnTo>
                <a:lnTo>
                  <a:pt x="46863" y="1320"/>
                </a:lnTo>
                <a:lnTo>
                  <a:pt x="35640" y="0"/>
                </a:lnTo>
                <a:lnTo>
                  <a:pt x="28893" y="2513"/>
                </a:lnTo>
                <a:lnTo>
                  <a:pt x="25612" y="4665"/>
                </a:lnTo>
                <a:lnTo>
                  <a:pt x="6369" y="30050"/>
                </a:lnTo>
                <a:lnTo>
                  <a:pt x="5304" y="33606"/>
                </a:lnTo>
                <a:lnTo>
                  <a:pt x="5653" y="37035"/>
                </a:lnTo>
                <a:lnTo>
                  <a:pt x="8377" y="46918"/>
                </a:lnTo>
                <a:lnTo>
                  <a:pt x="8760" y="50143"/>
                </a:lnTo>
                <a:lnTo>
                  <a:pt x="14830" y="56549"/>
                </a:lnTo>
                <a:lnTo>
                  <a:pt x="24582" y="61866"/>
                </a:lnTo>
                <a:lnTo>
                  <a:pt x="35972" y="64229"/>
                </a:lnTo>
                <a:lnTo>
                  <a:pt x="45268" y="62456"/>
                </a:lnTo>
                <a:lnTo>
                  <a:pt x="49229" y="60502"/>
                </a:lnTo>
                <a:lnTo>
                  <a:pt x="51869" y="58141"/>
                </a:lnTo>
                <a:lnTo>
                  <a:pt x="54803" y="52696"/>
                </a:lnTo>
                <a:lnTo>
                  <a:pt x="56687" y="39518"/>
                </a:lnTo>
                <a:lnTo>
                  <a:pt x="56944" y="29249"/>
                </a:lnTo>
                <a:lnTo>
                  <a:pt x="55955" y="25664"/>
                </a:lnTo>
                <a:lnTo>
                  <a:pt x="54236" y="23274"/>
                </a:lnTo>
                <a:lnTo>
                  <a:pt x="48931" y="19438"/>
                </a:lnTo>
                <a:lnTo>
                  <a:pt x="37899" y="18774"/>
                </a:lnTo>
                <a:lnTo>
                  <a:pt x="29897" y="21441"/>
                </a:lnTo>
                <a:lnTo>
                  <a:pt x="26281" y="23633"/>
                </a:lnTo>
                <a:lnTo>
                  <a:pt x="23871" y="26154"/>
                </a:lnTo>
                <a:lnTo>
                  <a:pt x="21193" y="31776"/>
                </a:lnTo>
                <a:lnTo>
                  <a:pt x="19238" y="58496"/>
                </a:lnTo>
                <a:lnTo>
                  <a:pt x="21292" y="62095"/>
                </a:lnTo>
                <a:lnTo>
                  <a:pt x="29219" y="68917"/>
                </a:lnTo>
                <a:lnTo>
                  <a:pt x="36975" y="72654"/>
                </a:lnTo>
                <a:lnTo>
                  <a:pt x="40525" y="73651"/>
                </a:lnTo>
                <a:lnTo>
                  <a:pt x="43950" y="73257"/>
                </a:lnTo>
                <a:lnTo>
                  <a:pt x="50578" y="69997"/>
                </a:lnTo>
                <a:lnTo>
                  <a:pt x="60259" y="57155"/>
                </a:lnTo>
                <a:lnTo>
                  <a:pt x="64774" y="45001"/>
                </a:lnTo>
                <a:lnTo>
                  <a:pt x="64349" y="41457"/>
                </a:lnTo>
                <a:lnTo>
                  <a:pt x="61055" y="34697"/>
                </a:lnTo>
                <a:lnTo>
                  <a:pt x="53251" y="24941"/>
                </a:lnTo>
                <a:lnTo>
                  <a:pt x="47303" y="21360"/>
                </a:lnTo>
                <a:lnTo>
                  <a:pt x="44235" y="20405"/>
                </a:lnTo>
                <a:lnTo>
                  <a:pt x="41132" y="20826"/>
                </a:lnTo>
                <a:lnTo>
                  <a:pt x="34861" y="24116"/>
                </a:lnTo>
                <a:lnTo>
                  <a:pt x="25381" y="31919"/>
                </a:lnTo>
                <a:lnTo>
                  <a:pt x="21864" y="37866"/>
                </a:lnTo>
                <a:lnTo>
                  <a:pt x="20926" y="40934"/>
                </a:lnTo>
                <a:lnTo>
                  <a:pt x="21359" y="44037"/>
                </a:lnTo>
                <a:lnTo>
                  <a:pt x="24663" y="50308"/>
                </a:lnTo>
                <a:lnTo>
                  <a:pt x="27025" y="52403"/>
                </a:lnTo>
                <a:lnTo>
                  <a:pt x="32472" y="54731"/>
                </a:lnTo>
                <a:lnTo>
                  <a:pt x="35406" y="54294"/>
                </a:lnTo>
                <a:lnTo>
                  <a:pt x="41489" y="50986"/>
                </a:lnTo>
                <a:lnTo>
                  <a:pt x="50863" y="43173"/>
                </a:lnTo>
                <a:lnTo>
                  <a:pt x="54356" y="37224"/>
                </a:lnTo>
                <a:lnTo>
                  <a:pt x="56598" y="29837"/>
                </a:lnTo>
                <a:lnTo>
                  <a:pt x="55724" y="29231"/>
                </a:lnTo>
                <a:lnTo>
                  <a:pt x="40871" y="28126"/>
                </a:lnTo>
                <a:lnTo>
                  <a:pt x="34745" y="28066"/>
                </a:lnTo>
                <a:lnTo>
                  <a:pt x="32689" y="29109"/>
                </a:lnTo>
                <a:lnTo>
                  <a:pt x="31317" y="30862"/>
                </a:lnTo>
                <a:lnTo>
                  <a:pt x="29794" y="35633"/>
                </a:lnTo>
                <a:lnTo>
                  <a:pt x="29117" y="41281"/>
                </a:lnTo>
                <a:lnTo>
                  <a:pt x="29994" y="43210"/>
                </a:lnTo>
                <a:lnTo>
                  <a:pt x="31638" y="44496"/>
                </a:lnTo>
                <a:lnTo>
                  <a:pt x="36286" y="45926"/>
                </a:lnTo>
                <a:lnTo>
                  <a:pt x="41880" y="46561"/>
                </a:lnTo>
                <a:lnTo>
                  <a:pt x="47894" y="44021"/>
                </a:lnTo>
                <a:lnTo>
                  <a:pt x="50979" y="41862"/>
                </a:lnTo>
                <a:lnTo>
                  <a:pt x="54407" y="36641"/>
                </a:lnTo>
                <a:lnTo>
                  <a:pt x="56608" y="29722"/>
                </a:lnTo>
                <a:lnTo>
                  <a:pt x="51265" y="28776"/>
                </a:lnTo>
                <a:lnTo>
                  <a:pt x="46876" y="28524"/>
                </a:lnTo>
                <a:lnTo>
                  <a:pt x="30588" y="33225"/>
                </a:lnTo>
                <a:lnTo>
                  <a:pt x="9525" y="4706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6" name="SMARTInkShape-Group477"/>
          <p:cNvGrpSpPr/>
          <p:nvPr/>
        </p:nvGrpSpPr>
        <p:grpSpPr>
          <a:xfrm>
            <a:off x="10544435" y="359222"/>
            <a:ext cx="352166" cy="600632"/>
            <a:chOff x="10544435" y="359222"/>
            <a:chExt cx="352166" cy="600632"/>
          </a:xfrm>
        </p:grpSpPr>
        <p:sp>
          <p:nvSpPr>
            <p:cNvPr id="372" name="SMARTInkShape-2962"/>
            <p:cNvSpPr/>
            <p:nvPr>
              <p:custDataLst>
                <p:tags r:id="rId95"/>
              </p:custDataLst>
            </p:nvPr>
          </p:nvSpPr>
          <p:spPr>
            <a:xfrm>
              <a:off x="10544435" y="572824"/>
              <a:ext cx="199605" cy="387030"/>
            </a:xfrm>
            <a:custGeom>
              <a:avLst/>
              <a:gdLst/>
              <a:ahLst/>
              <a:cxnLst/>
              <a:rect l="0" t="0" r="0" b="0"/>
              <a:pathLst>
                <a:path w="199605" h="387030">
                  <a:moveTo>
                    <a:pt x="9265" y="8201"/>
                  </a:moveTo>
                  <a:lnTo>
                    <a:pt x="9265" y="8201"/>
                  </a:lnTo>
                  <a:lnTo>
                    <a:pt x="9265" y="0"/>
                  </a:lnTo>
                  <a:lnTo>
                    <a:pt x="4208" y="4125"/>
                  </a:lnTo>
                  <a:lnTo>
                    <a:pt x="1727" y="14856"/>
                  </a:lnTo>
                  <a:lnTo>
                    <a:pt x="0" y="58819"/>
                  </a:lnTo>
                  <a:lnTo>
                    <a:pt x="2613" y="106355"/>
                  </a:lnTo>
                  <a:lnTo>
                    <a:pt x="8426" y="122733"/>
                  </a:lnTo>
                  <a:lnTo>
                    <a:pt x="25276" y="151982"/>
                  </a:lnTo>
                  <a:lnTo>
                    <a:pt x="31582" y="154855"/>
                  </a:lnTo>
                  <a:lnTo>
                    <a:pt x="52697" y="158047"/>
                  </a:lnTo>
                  <a:lnTo>
                    <a:pt x="74077" y="153822"/>
                  </a:lnTo>
                  <a:lnTo>
                    <a:pt x="101141" y="139542"/>
                  </a:lnTo>
                  <a:lnTo>
                    <a:pt x="119743" y="121906"/>
                  </a:lnTo>
                  <a:lnTo>
                    <a:pt x="131958" y="100452"/>
                  </a:lnTo>
                  <a:lnTo>
                    <a:pt x="147758" y="55431"/>
                  </a:lnTo>
                  <a:lnTo>
                    <a:pt x="151969" y="19383"/>
                  </a:lnTo>
                  <a:lnTo>
                    <a:pt x="165383" y="62700"/>
                  </a:lnTo>
                  <a:lnTo>
                    <a:pt x="171101" y="108415"/>
                  </a:lnTo>
                  <a:lnTo>
                    <a:pt x="181325" y="148490"/>
                  </a:lnTo>
                  <a:lnTo>
                    <a:pt x="190422" y="185587"/>
                  </a:lnTo>
                  <a:lnTo>
                    <a:pt x="196996" y="222332"/>
                  </a:lnTo>
                  <a:lnTo>
                    <a:pt x="198944" y="263911"/>
                  </a:lnTo>
                  <a:lnTo>
                    <a:pt x="199604" y="305774"/>
                  </a:lnTo>
                  <a:lnTo>
                    <a:pt x="194659" y="327675"/>
                  </a:lnTo>
                  <a:lnTo>
                    <a:pt x="172922" y="365185"/>
                  </a:lnTo>
                  <a:lnTo>
                    <a:pt x="169171" y="370015"/>
                  </a:lnTo>
                  <a:lnTo>
                    <a:pt x="148719" y="381870"/>
                  </a:lnTo>
                  <a:lnTo>
                    <a:pt x="132664" y="387029"/>
                  </a:lnTo>
                  <a:lnTo>
                    <a:pt x="111091" y="383501"/>
                  </a:lnTo>
                  <a:lnTo>
                    <a:pt x="89648" y="370696"/>
                  </a:lnTo>
                  <a:lnTo>
                    <a:pt x="74945" y="353497"/>
                  </a:lnTo>
                  <a:lnTo>
                    <a:pt x="47365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963"/>
            <p:cNvSpPr/>
            <p:nvPr>
              <p:custDataLst>
                <p:tags r:id="rId96"/>
              </p:custDataLst>
            </p:nvPr>
          </p:nvSpPr>
          <p:spPr>
            <a:xfrm>
              <a:off x="10563628" y="359222"/>
              <a:ext cx="104373" cy="107504"/>
            </a:xfrm>
            <a:custGeom>
              <a:avLst/>
              <a:gdLst/>
              <a:ahLst/>
              <a:cxnLst/>
              <a:rect l="0" t="0" r="0" b="0"/>
              <a:pathLst>
                <a:path w="104373" h="107504">
                  <a:moveTo>
                    <a:pt x="28172" y="40828"/>
                  </a:moveTo>
                  <a:lnTo>
                    <a:pt x="28172" y="40828"/>
                  </a:lnTo>
                  <a:lnTo>
                    <a:pt x="23115" y="40828"/>
                  </a:lnTo>
                  <a:lnTo>
                    <a:pt x="21626" y="39770"/>
                  </a:lnTo>
                  <a:lnTo>
                    <a:pt x="20634" y="38006"/>
                  </a:lnTo>
                  <a:lnTo>
                    <a:pt x="19970" y="35771"/>
                  </a:lnTo>
                  <a:lnTo>
                    <a:pt x="18470" y="34282"/>
                  </a:lnTo>
                  <a:lnTo>
                    <a:pt x="13981" y="32627"/>
                  </a:lnTo>
                  <a:lnTo>
                    <a:pt x="12362" y="34302"/>
                  </a:lnTo>
                  <a:lnTo>
                    <a:pt x="10563" y="41808"/>
                  </a:lnTo>
                  <a:lnTo>
                    <a:pt x="6490" y="69950"/>
                  </a:lnTo>
                  <a:lnTo>
                    <a:pt x="958" y="84798"/>
                  </a:lnTo>
                  <a:lnTo>
                    <a:pt x="505" y="84958"/>
                  </a:lnTo>
                  <a:lnTo>
                    <a:pt x="0" y="82314"/>
                  </a:lnTo>
                  <a:lnTo>
                    <a:pt x="12889" y="42597"/>
                  </a:lnTo>
                  <a:lnTo>
                    <a:pt x="25114" y="11740"/>
                  </a:lnTo>
                  <a:lnTo>
                    <a:pt x="31400" y="2147"/>
                  </a:lnTo>
                  <a:lnTo>
                    <a:pt x="34556" y="224"/>
                  </a:lnTo>
                  <a:lnTo>
                    <a:pt x="37719" y="0"/>
                  </a:lnTo>
                  <a:lnTo>
                    <a:pt x="40888" y="910"/>
                  </a:lnTo>
                  <a:lnTo>
                    <a:pt x="47229" y="7564"/>
                  </a:lnTo>
                  <a:lnTo>
                    <a:pt x="66272" y="48792"/>
                  </a:lnTo>
                  <a:lnTo>
                    <a:pt x="78621" y="68940"/>
                  </a:lnTo>
                  <a:lnTo>
                    <a:pt x="104372" y="107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2964"/>
            <p:cNvSpPr/>
            <p:nvPr>
              <p:custDataLst>
                <p:tags r:id="rId97"/>
              </p:custDataLst>
            </p:nvPr>
          </p:nvSpPr>
          <p:spPr>
            <a:xfrm>
              <a:off x="10831248" y="696111"/>
              <a:ext cx="46303" cy="182234"/>
            </a:xfrm>
            <a:custGeom>
              <a:avLst/>
              <a:gdLst/>
              <a:ahLst/>
              <a:cxnLst/>
              <a:rect l="0" t="0" r="0" b="0"/>
              <a:pathLst>
                <a:path w="46303" h="182234">
                  <a:moveTo>
                    <a:pt x="8202" y="56364"/>
                  </a:moveTo>
                  <a:lnTo>
                    <a:pt x="8202" y="56364"/>
                  </a:lnTo>
                  <a:lnTo>
                    <a:pt x="3145" y="51308"/>
                  </a:lnTo>
                  <a:lnTo>
                    <a:pt x="664" y="46003"/>
                  </a:lnTo>
                  <a:lnTo>
                    <a:pt x="0" y="43107"/>
                  </a:lnTo>
                  <a:lnTo>
                    <a:pt x="4126" y="23861"/>
                  </a:lnTo>
                  <a:lnTo>
                    <a:pt x="12051" y="8163"/>
                  </a:lnTo>
                  <a:lnTo>
                    <a:pt x="18025" y="3191"/>
                  </a:lnTo>
                  <a:lnTo>
                    <a:pt x="25430" y="0"/>
                  </a:lnTo>
                  <a:lnTo>
                    <a:pt x="26443" y="5208"/>
                  </a:lnTo>
                  <a:lnTo>
                    <a:pt x="25834" y="15636"/>
                  </a:lnTo>
                  <a:lnTo>
                    <a:pt x="15472" y="60740"/>
                  </a:lnTo>
                  <a:lnTo>
                    <a:pt x="9638" y="95328"/>
                  </a:lnTo>
                  <a:lnTo>
                    <a:pt x="8484" y="139281"/>
                  </a:lnTo>
                  <a:lnTo>
                    <a:pt x="9345" y="167715"/>
                  </a:lnTo>
                  <a:lnTo>
                    <a:pt x="13296" y="179231"/>
                  </a:lnTo>
                  <a:lnTo>
                    <a:pt x="15830" y="181667"/>
                  </a:lnTo>
                  <a:lnTo>
                    <a:pt x="18580" y="182233"/>
                  </a:lnTo>
                  <a:lnTo>
                    <a:pt x="46302" y="170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965"/>
            <p:cNvSpPr/>
            <p:nvPr>
              <p:custDataLst>
                <p:tags r:id="rId98"/>
              </p:custDataLst>
            </p:nvPr>
          </p:nvSpPr>
          <p:spPr>
            <a:xfrm>
              <a:off x="10810875" y="79057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10112" y="1399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2" name="SMARTInkShape-Group478"/>
          <p:cNvGrpSpPr/>
          <p:nvPr/>
        </p:nvGrpSpPr>
        <p:grpSpPr>
          <a:xfrm>
            <a:off x="9711157" y="500220"/>
            <a:ext cx="604419" cy="470526"/>
            <a:chOff x="9711157" y="500220"/>
            <a:chExt cx="604419" cy="470526"/>
          </a:xfrm>
        </p:grpSpPr>
        <p:sp>
          <p:nvSpPr>
            <p:cNvPr id="377" name="SMARTInkShape-2966"/>
            <p:cNvSpPr/>
            <p:nvPr>
              <p:custDataLst>
                <p:tags r:id="rId90"/>
              </p:custDataLst>
            </p:nvPr>
          </p:nvSpPr>
          <p:spPr>
            <a:xfrm>
              <a:off x="9711157" y="685800"/>
              <a:ext cx="156744" cy="18935"/>
            </a:xfrm>
            <a:custGeom>
              <a:avLst/>
              <a:gdLst/>
              <a:ahLst/>
              <a:cxnLst/>
              <a:rect l="0" t="0" r="0" b="0"/>
              <a:pathLst>
                <a:path w="156744" h="18935">
                  <a:moveTo>
                    <a:pt x="23393" y="9525"/>
                  </a:moveTo>
                  <a:lnTo>
                    <a:pt x="23393" y="9525"/>
                  </a:lnTo>
                  <a:lnTo>
                    <a:pt x="18336" y="9525"/>
                  </a:lnTo>
                  <a:lnTo>
                    <a:pt x="13032" y="12347"/>
                  </a:lnTo>
                  <a:lnTo>
                    <a:pt x="7147" y="16071"/>
                  </a:lnTo>
                  <a:lnTo>
                    <a:pt x="0" y="18167"/>
                  </a:lnTo>
                  <a:lnTo>
                    <a:pt x="389" y="18462"/>
                  </a:lnTo>
                  <a:lnTo>
                    <a:pt x="13675" y="18934"/>
                  </a:lnTo>
                  <a:lnTo>
                    <a:pt x="57255" y="10839"/>
                  </a:lnTo>
                  <a:lnTo>
                    <a:pt x="104204" y="8726"/>
                  </a:lnTo>
                  <a:lnTo>
                    <a:pt x="1567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967"/>
            <p:cNvSpPr/>
            <p:nvPr>
              <p:custDataLst>
                <p:tags r:id="rId91"/>
              </p:custDataLst>
            </p:nvPr>
          </p:nvSpPr>
          <p:spPr>
            <a:xfrm>
              <a:off x="9773973" y="609600"/>
              <a:ext cx="17728" cy="171451"/>
            </a:xfrm>
            <a:custGeom>
              <a:avLst/>
              <a:gdLst/>
              <a:ahLst/>
              <a:cxnLst/>
              <a:rect l="0" t="0" r="0" b="0"/>
              <a:pathLst>
                <a:path w="17728" h="171451">
                  <a:moveTo>
                    <a:pt x="8202" y="0"/>
                  </a:moveTo>
                  <a:lnTo>
                    <a:pt x="8202" y="0"/>
                  </a:lnTo>
                  <a:lnTo>
                    <a:pt x="0" y="8201"/>
                  </a:lnTo>
                  <a:lnTo>
                    <a:pt x="7666" y="50891"/>
                  </a:lnTo>
                  <a:lnTo>
                    <a:pt x="8097" y="91427"/>
                  </a:lnTo>
                  <a:lnTo>
                    <a:pt x="9240" y="138082"/>
                  </a:lnTo>
                  <a:lnTo>
                    <a:pt x="1772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968"/>
            <p:cNvSpPr/>
            <p:nvPr>
              <p:custDataLst>
                <p:tags r:id="rId92"/>
              </p:custDataLst>
            </p:nvPr>
          </p:nvSpPr>
          <p:spPr>
            <a:xfrm>
              <a:off x="10163213" y="500220"/>
              <a:ext cx="19013" cy="166531"/>
            </a:xfrm>
            <a:custGeom>
              <a:avLst/>
              <a:gdLst/>
              <a:ahLst/>
              <a:cxnLst/>
              <a:rect l="0" t="0" r="0" b="0"/>
              <a:pathLst>
                <a:path w="19013" h="166531">
                  <a:moveTo>
                    <a:pt x="19012" y="14130"/>
                  </a:moveTo>
                  <a:lnTo>
                    <a:pt x="19012" y="14130"/>
                  </a:lnTo>
                  <a:lnTo>
                    <a:pt x="19012" y="9073"/>
                  </a:lnTo>
                  <a:lnTo>
                    <a:pt x="16188" y="3769"/>
                  </a:lnTo>
                  <a:lnTo>
                    <a:pt x="13955" y="873"/>
                  </a:lnTo>
                  <a:lnTo>
                    <a:pt x="12466" y="0"/>
                  </a:lnTo>
                  <a:lnTo>
                    <a:pt x="11474" y="477"/>
                  </a:lnTo>
                  <a:lnTo>
                    <a:pt x="9310" y="3829"/>
                  </a:lnTo>
                  <a:lnTo>
                    <a:pt x="4821" y="8846"/>
                  </a:lnTo>
                  <a:lnTo>
                    <a:pt x="1403" y="27734"/>
                  </a:lnTo>
                  <a:lnTo>
                    <a:pt x="152" y="69923"/>
                  </a:lnTo>
                  <a:lnTo>
                    <a:pt x="0" y="116755"/>
                  </a:lnTo>
                  <a:lnTo>
                    <a:pt x="9487" y="166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969"/>
            <p:cNvSpPr/>
            <p:nvPr>
              <p:custDataLst>
                <p:tags r:id="rId93"/>
              </p:custDataLst>
            </p:nvPr>
          </p:nvSpPr>
          <p:spPr>
            <a:xfrm>
              <a:off x="10064202" y="714375"/>
              <a:ext cx="184699" cy="28184"/>
            </a:xfrm>
            <a:custGeom>
              <a:avLst/>
              <a:gdLst/>
              <a:ahLst/>
              <a:cxnLst/>
              <a:rect l="0" t="0" r="0" b="0"/>
              <a:pathLst>
                <a:path w="184699" h="28184">
                  <a:moveTo>
                    <a:pt x="22773" y="19050"/>
                  </a:moveTo>
                  <a:lnTo>
                    <a:pt x="22773" y="19050"/>
                  </a:lnTo>
                  <a:lnTo>
                    <a:pt x="4873" y="26589"/>
                  </a:lnTo>
                  <a:lnTo>
                    <a:pt x="0" y="27692"/>
                  </a:lnTo>
                  <a:lnTo>
                    <a:pt x="184" y="27987"/>
                  </a:lnTo>
                  <a:lnTo>
                    <a:pt x="1363" y="28183"/>
                  </a:lnTo>
                  <a:lnTo>
                    <a:pt x="45200" y="15283"/>
                  </a:lnTo>
                  <a:lnTo>
                    <a:pt x="83158" y="11231"/>
                  </a:lnTo>
                  <a:lnTo>
                    <a:pt x="127364" y="3316"/>
                  </a:lnTo>
                  <a:lnTo>
                    <a:pt x="1846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970"/>
            <p:cNvSpPr/>
            <p:nvPr>
              <p:custDataLst>
                <p:tags r:id="rId94"/>
              </p:custDataLst>
            </p:nvPr>
          </p:nvSpPr>
          <p:spPr>
            <a:xfrm>
              <a:off x="10096891" y="828675"/>
              <a:ext cx="218685" cy="142071"/>
            </a:xfrm>
            <a:custGeom>
              <a:avLst/>
              <a:gdLst/>
              <a:ahLst/>
              <a:cxnLst/>
              <a:rect l="0" t="0" r="0" b="0"/>
              <a:pathLst>
                <a:path w="218685" h="142071">
                  <a:moveTo>
                    <a:pt x="9134" y="0"/>
                  </a:moveTo>
                  <a:lnTo>
                    <a:pt x="9134" y="0"/>
                  </a:lnTo>
                  <a:lnTo>
                    <a:pt x="0" y="9133"/>
                  </a:lnTo>
                  <a:lnTo>
                    <a:pt x="9839" y="9409"/>
                  </a:lnTo>
                  <a:lnTo>
                    <a:pt x="54512" y="1314"/>
                  </a:lnTo>
                  <a:lnTo>
                    <a:pt x="69167" y="3406"/>
                  </a:lnTo>
                  <a:lnTo>
                    <a:pt x="74556" y="5446"/>
                  </a:lnTo>
                  <a:lnTo>
                    <a:pt x="83365" y="13356"/>
                  </a:lnTo>
                  <a:lnTo>
                    <a:pt x="87197" y="18429"/>
                  </a:lnTo>
                  <a:lnTo>
                    <a:pt x="88693" y="24986"/>
                  </a:lnTo>
                  <a:lnTo>
                    <a:pt x="85743" y="48326"/>
                  </a:lnTo>
                  <a:lnTo>
                    <a:pt x="77107" y="69117"/>
                  </a:lnTo>
                  <a:lnTo>
                    <a:pt x="47774" y="109540"/>
                  </a:lnTo>
                  <a:lnTo>
                    <a:pt x="33548" y="136761"/>
                  </a:lnTo>
                  <a:lnTo>
                    <a:pt x="33877" y="138799"/>
                  </a:lnTo>
                  <a:lnTo>
                    <a:pt x="35154" y="140158"/>
                  </a:lnTo>
                  <a:lnTo>
                    <a:pt x="52123" y="142070"/>
                  </a:lnTo>
                  <a:lnTo>
                    <a:pt x="95502" y="135230"/>
                  </a:lnTo>
                  <a:lnTo>
                    <a:pt x="129269" y="131085"/>
                  </a:lnTo>
                  <a:lnTo>
                    <a:pt x="172917" y="125259"/>
                  </a:lnTo>
                  <a:lnTo>
                    <a:pt x="21868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SMARTInkShape-Group479"/>
          <p:cNvGrpSpPr/>
          <p:nvPr/>
        </p:nvGrpSpPr>
        <p:grpSpPr>
          <a:xfrm>
            <a:off x="8630975" y="515674"/>
            <a:ext cx="798776" cy="436495"/>
            <a:chOff x="8630975" y="515674"/>
            <a:chExt cx="798776" cy="436495"/>
          </a:xfrm>
        </p:grpSpPr>
        <p:sp>
          <p:nvSpPr>
            <p:cNvPr id="383" name="SMARTInkShape-2971"/>
            <p:cNvSpPr/>
            <p:nvPr>
              <p:custDataLst>
                <p:tags r:id="rId84"/>
              </p:custDataLst>
            </p:nvPr>
          </p:nvSpPr>
          <p:spPr>
            <a:xfrm>
              <a:off x="8630975" y="733425"/>
              <a:ext cx="151076" cy="27252"/>
            </a:xfrm>
            <a:custGeom>
              <a:avLst/>
              <a:gdLst/>
              <a:ahLst/>
              <a:cxnLst/>
              <a:rect l="0" t="0" r="0" b="0"/>
              <a:pathLst>
                <a:path w="151076" h="27252">
                  <a:moveTo>
                    <a:pt x="8200" y="19050"/>
                  </a:moveTo>
                  <a:lnTo>
                    <a:pt x="8200" y="19050"/>
                  </a:lnTo>
                  <a:lnTo>
                    <a:pt x="3144" y="19050"/>
                  </a:lnTo>
                  <a:lnTo>
                    <a:pt x="1655" y="20108"/>
                  </a:lnTo>
                  <a:lnTo>
                    <a:pt x="662" y="21872"/>
                  </a:lnTo>
                  <a:lnTo>
                    <a:pt x="0" y="24106"/>
                  </a:lnTo>
                  <a:lnTo>
                    <a:pt x="616" y="25596"/>
                  </a:lnTo>
                  <a:lnTo>
                    <a:pt x="2086" y="26589"/>
                  </a:lnTo>
                  <a:lnTo>
                    <a:pt x="4124" y="27251"/>
                  </a:lnTo>
                  <a:lnTo>
                    <a:pt x="44470" y="20258"/>
                  </a:lnTo>
                  <a:lnTo>
                    <a:pt x="89526" y="11684"/>
                  </a:lnTo>
                  <a:lnTo>
                    <a:pt x="151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972"/>
            <p:cNvSpPr/>
            <p:nvPr>
              <p:custDataLst>
                <p:tags r:id="rId85"/>
              </p:custDataLst>
            </p:nvPr>
          </p:nvSpPr>
          <p:spPr>
            <a:xfrm>
              <a:off x="8698974" y="830140"/>
              <a:ext cx="168802" cy="122029"/>
            </a:xfrm>
            <a:custGeom>
              <a:avLst/>
              <a:gdLst/>
              <a:ahLst/>
              <a:cxnLst/>
              <a:rect l="0" t="0" r="0" b="0"/>
              <a:pathLst>
                <a:path w="168802" h="122029">
                  <a:moveTo>
                    <a:pt x="16401" y="17585"/>
                  </a:moveTo>
                  <a:lnTo>
                    <a:pt x="16401" y="17585"/>
                  </a:lnTo>
                  <a:lnTo>
                    <a:pt x="6288" y="22642"/>
                  </a:lnTo>
                  <a:lnTo>
                    <a:pt x="3310" y="23073"/>
                  </a:lnTo>
                  <a:lnTo>
                    <a:pt x="1324" y="22302"/>
                  </a:lnTo>
                  <a:lnTo>
                    <a:pt x="0" y="20730"/>
                  </a:lnTo>
                  <a:lnTo>
                    <a:pt x="176" y="18623"/>
                  </a:lnTo>
                  <a:lnTo>
                    <a:pt x="3193" y="13460"/>
                  </a:lnTo>
                  <a:lnTo>
                    <a:pt x="5478" y="11660"/>
                  </a:lnTo>
                  <a:lnTo>
                    <a:pt x="41107" y="732"/>
                  </a:lnTo>
                  <a:lnTo>
                    <a:pt x="45572" y="0"/>
                  </a:lnTo>
                  <a:lnTo>
                    <a:pt x="61968" y="4025"/>
                  </a:lnTo>
                  <a:lnTo>
                    <a:pt x="71225" y="11911"/>
                  </a:lnTo>
                  <a:lnTo>
                    <a:pt x="77808" y="21413"/>
                  </a:lnTo>
                  <a:lnTo>
                    <a:pt x="80735" y="29164"/>
                  </a:lnTo>
                  <a:lnTo>
                    <a:pt x="76391" y="41781"/>
                  </a:lnTo>
                  <a:lnTo>
                    <a:pt x="47212" y="83876"/>
                  </a:lnTo>
                  <a:lnTo>
                    <a:pt x="32717" y="109584"/>
                  </a:lnTo>
                  <a:lnTo>
                    <a:pt x="31511" y="113843"/>
                  </a:lnTo>
                  <a:lnTo>
                    <a:pt x="31767" y="116682"/>
                  </a:lnTo>
                  <a:lnTo>
                    <a:pt x="32995" y="118575"/>
                  </a:lnTo>
                  <a:lnTo>
                    <a:pt x="42827" y="120678"/>
                  </a:lnTo>
                  <a:lnTo>
                    <a:pt x="80065" y="122028"/>
                  </a:lnTo>
                  <a:lnTo>
                    <a:pt x="127482" y="114777"/>
                  </a:lnTo>
                  <a:lnTo>
                    <a:pt x="168801" y="103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973"/>
            <p:cNvSpPr/>
            <p:nvPr>
              <p:custDataLst>
                <p:tags r:id="rId86"/>
              </p:custDataLst>
            </p:nvPr>
          </p:nvSpPr>
          <p:spPr>
            <a:xfrm>
              <a:off x="9077325" y="556487"/>
              <a:ext cx="188933" cy="348431"/>
            </a:xfrm>
            <a:custGeom>
              <a:avLst/>
              <a:gdLst/>
              <a:ahLst/>
              <a:cxnLst/>
              <a:rect l="0" t="0" r="0" b="0"/>
              <a:pathLst>
                <a:path w="188933" h="348431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0755"/>
                  </a:lnTo>
                  <a:lnTo>
                    <a:pt x="2822" y="68501"/>
                  </a:lnTo>
                  <a:lnTo>
                    <a:pt x="5057" y="76072"/>
                  </a:lnTo>
                  <a:lnTo>
                    <a:pt x="23370" y="101896"/>
                  </a:lnTo>
                  <a:lnTo>
                    <a:pt x="48906" y="119543"/>
                  </a:lnTo>
                  <a:lnTo>
                    <a:pt x="64422" y="122149"/>
                  </a:lnTo>
                  <a:lnTo>
                    <a:pt x="79433" y="118720"/>
                  </a:lnTo>
                  <a:lnTo>
                    <a:pt x="96686" y="110141"/>
                  </a:lnTo>
                  <a:lnTo>
                    <a:pt x="112115" y="93628"/>
                  </a:lnTo>
                  <a:lnTo>
                    <a:pt x="134213" y="53590"/>
                  </a:lnTo>
                  <a:lnTo>
                    <a:pt x="142369" y="10337"/>
                  </a:lnTo>
                  <a:lnTo>
                    <a:pt x="142537" y="10837"/>
                  </a:lnTo>
                  <a:lnTo>
                    <a:pt x="145597" y="22243"/>
                  </a:lnTo>
                  <a:lnTo>
                    <a:pt x="150384" y="45730"/>
                  </a:lnTo>
                  <a:lnTo>
                    <a:pt x="157058" y="87168"/>
                  </a:lnTo>
                  <a:lnTo>
                    <a:pt x="163081" y="129572"/>
                  </a:lnTo>
                  <a:lnTo>
                    <a:pt x="174731" y="165256"/>
                  </a:lnTo>
                  <a:lnTo>
                    <a:pt x="182563" y="212417"/>
                  </a:lnTo>
                  <a:lnTo>
                    <a:pt x="188932" y="252620"/>
                  </a:lnTo>
                  <a:lnTo>
                    <a:pt x="188075" y="297682"/>
                  </a:lnTo>
                  <a:lnTo>
                    <a:pt x="169001" y="342926"/>
                  </a:lnTo>
                  <a:lnTo>
                    <a:pt x="165584" y="346863"/>
                  </a:lnTo>
                  <a:lnTo>
                    <a:pt x="162247" y="348430"/>
                  </a:lnTo>
                  <a:lnTo>
                    <a:pt x="158965" y="348416"/>
                  </a:lnTo>
                  <a:lnTo>
                    <a:pt x="149674" y="342756"/>
                  </a:lnTo>
                  <a:lnTo>
                    <a:pt x="144232" y="338283"/>
                  </a:lnTo>
                  <a:lnTo>
                    <a:pt x="131518" y="316819"/>
                  </a:lnTo>
                  <a:lnTo>
                    <a:pt x="142875" y="25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974"/>
            <p:cNvSpPr/>
            <p:nvPr>
              <p:custDataLst>
                <p:tags r:id="rId87"/>
              </p:custDataLst>
            </p:nvPr>
          </p:nvSpPr>
          <p:spPr>
            <a:xfrm>
              <a:off x="9363075" y="690099"/>
              <a:ext cx="38101" cy="168282"/>
            </a:xfrm>
            <a:custGeom>
              <a:avLst/>
              <a:gdLst/>
              <a:ahLst/>
              <a:cxnLst/>
              <a:rect l="0" t="0" r="0" b="0"/>
              <a:pathLst>
                <a:path w="38101" h="168282">
                  <a:moveTo>
                    <a:pt x="0" y="14751"/>
                  </a:moveTo>
                  <a:lnTo>
                    <a:pt x="0" y="14751"/>
                  </a:lnTo>
                  <a:lnTo>
                    <a:pt x="0" y="0"/>
                  </a:lnTo>
                  <a:lnTo>
                    <a:pt x="0" y="2198"/>
                  </a:lnTo>
                  <a:lnTo>
                    <a:pt x="6546" y="13290"/>
                  </a:lnTo>
                  <a:lnTo>
                    <a:pt x="9264" y="56651"/>
                  </a:lnTo>
                  <a:lnTo>
                    <a:pt x="9447" y="96075"/>
                  </a:lnTo>
                  <a:lnTo>
                    <a:pt x="10561" y="131863"/>
                  </a:lnTo>
                  <a:lnTo>
                    <a:pt x="19224" y="167259"/>
                  </a:lnTo>
                  <a:lnTo>
                    <a:pt x="21282" y="168281"/>
                  </a:lnTo>
                  <a:lnTo>
                    <a:pt x="23713" y="167904"/>
                  </a:lnTo>
                  <a:lnTo>
                    <a:pt x="38100" y="157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975"/>
            <p:cNvSpPr/>
            <p:nvPr>
              <p:custDataLst>
                <p:tags r:id="rId88"/>
              </p:custDataLst>
            </p:nvPr>
          </p:nvSpPr>
          <p:spPr>
            <a:xfrm>
              <a:off x="9326299" y="742950"/>
              <a:ext cx="103452" cy="38101"/>
            </a:xfrm>
            <a:custGeom>
              <a:avLst/>
              <a:gdLst/>
              <a:ahLst/>
              <a:cxnLst/>
              <a:rect l="0" t="0" r="0" b="0"/>
              <a:pathLst>
                <a:path w="103452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17116" y="37042"/>
                  </a:lnTo>
                  <a:lnTo>
                    <a:pt x="62056" y="24843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976"/>
            <p:cNvSpPr/>
            <p:nvPr>
              <p:custDataLst>
                <p:tags r:id="rId89"/>
              </p:custDataLst>
            </p:nvPr>
          </p:nvSpPr>
          <p:spPr>
            <a:xfrm>
              <a:off x="8705850" y="515674"/>
              <a:ext cx="19051" cy="179652"/>
            </a:xfrm>
            <a:custGeom>
              <a:avLst/>
              <a:gdLst/>
              <a:ahLst/>
              <a:cxnLst/>
              <a:rect l="0" t="0" r="0" b="0"/>
              <a:pathLst>
                <a:path w="19051" h="179652">
                  <a:moveTo>
                    <a:pt x="0" y="8201"/>
                  </a:moveTo>
                  <a:lnTo>
                    <a:pt x="0" y="8201"/>
                  </a:lnTo>
                  <a:lnTo>
                    <a:pt x="5057" y="3144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3071" y="617"/>
                  </a:lnTo>
                  <a:lnTo>
                    <a:pt x="7220" y="4125"/>
                  </a:lnTo>
                  <a:lnTo>
                    <a:pt x="6931" y="8659"/>
                  </a:lnTo>
                  <a:lnTo>
                    <a:pt x="17707" y="45727"/>
                  </a:lnTo>
                  <a:lnTo>
                    <a:pt x="18652" y="82585"/>
                  </a:lnTo>
                  <a:lnTo>
                    <a:pt x="18932" y="124903"/>
                  </a:lnTo>
                  <a:lnTo>
                    <a:pt x="19050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6" name="SMARTInkShape-Group480"/>
          <p:cNvGrpSpPr/>
          <p:nvPr/>
        </p:nvGrpSpPr>
        <p:grpSpPr>
          <a:xfrm>
            <a:off x="7321264" y="1578419"/>
            <a:ext cx="584487" cy="269136"/>
            <a:chOff x="7321264" y="1578419"/>
            <a:chExt cx="584487" cy="269136"/>
          </a:xfrm>
        </p:grpSpPr>
        <p:sp>
          <p:nvSpPr>
            <p:cNvPr id="390" name="SMARTInkShape-2977"/>
            <p:cNvSpPr/>
            <p:nvPr>
              <p:custDataLst>
                <p:tags r:id="rId78"/>
              </p:custDataLst>
            </p:nvPr>
          </p:nvSpPr>
          <p:spPr>
            <a:xfrm>
              <a:off x="7781925" y="1735382"/>
              <a:ext cx="123826" cy="112173"/>
            </a:xfrm>
            <a:custGeom>
              <a:avLst/>
              <a:gdLst/>
              <a:ahLst/>
              <a:cxnLst/>
              <a:rect l="0" t="0" r="0" b="0"/>
              <a:pathLst>
                <a:path w="123826" h="112173">
                  <a:moveTo>
                    <a:pt x="0" y="26743"/>
                  </a:moveTo>
                  <a:lnTo>
                    <a:pt x="0" y="26743"/>
                  </a:lnTo>
                  <a:lnTo>
                    <a:pt x="0" y="0"/>
                  </a:lnTo>
                  <a:lnTo>
                    <a:pt x="26515" y="6530"/>
                  </a:lnTo>
                  <a:lnTo>
                    <a:pt x="31435" y="9034"/>
                  </a:lnTo>
                  <a:lnTo>
                    <a:pt x="39723" y="17461"/>
                  </a:lnTo>
                  <a:lnTo>
                    <a:pt x="50340" y="34106"/>
                  </a:lnTo>
                  <a:lnTo>
                    <a:pt x="51551" y="40118"/>
                  </a:lnTo>
                  <a:lnTo>
                    <a:pt x="50075" y="52443"/>
                  </a:lnTo>
                  <a:lnTo>
                    <a:pt x="38238" y="71282"/>
                  </a:lnTo>
                  <a:lnTo>
                    <a:pt x="11493" y="109100"/>
                  </a:lnTo>
                  <a:lnTo>
                    <a:pt x="12953" y="110223"/>
                  </a:lnTo>
                  <a:lnTo>
                    <a:pt x="46326" y="112172"/>
                  </a:lnTo>
                  <a:lnTo>
                    <a:pt x="123825" y="9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978"/>
            <p:cNvSpPr/>
            <p:nvPr>
              <p:custDataLst>
                <p:tags r:id="rId79"/>
              </p:custDataLst>
            </p:nvPr>
          </p:nvSpPr>
          <p:spPr>
            <a:xfrm>
              <a:off x="7715250" y="1578419"/>
              <a:ext cx="72163" cy="221807"/>
            </a:xfrm>
            <a:custGeom>
              <a:avLst/>
              <a:gdLst/>
              <a:ahLst/>
              <a:cxnLst/>
              <a:rect l="0" t="0" r="0" b="0"/>
              <a:pathLst>
                <a:path w="72163" h="221807">
                  <a:moveTo>
                    <a:pt x="66675" y="12256"/>
                  </a:moveTo>
                  <a:lnTo>
                    <a:pt x="66675" y="12256"/>
                  </a:lnTo>
                  <a:lnTo>
                    <a:pt x="71731" y="2143"/>
                  </a:lnTo>
                  <a:lnTo>
                    <a:pt x="72162" y="222"/>
                  </a:lnTo>
                  <a:lnTo>
                    <a:pt x="71392" y="0"/>
                  </a:lnTo>
                  <a:lnTo>
                    <a:pt x="69820" y="910"/>
                  </a:lnTo>
                  <a:lnTo>
                    <a:pt x="53694" y="29086"/>
                  </a:lnTo>
                  <a:lnTo>
                    <a:pt x="45602" y="75085"/>
                  </a:lnTo>
                  <a:lnTo>
                    <a:pt x="29469" y="113684"/>
                  </a:lnTo>
                  <a:lnTo>
                    <a:pt x="13504" y="159958"/>
                  </a:lnTo>
                  <a:lnTo>
                    <a:pt x="0" y="221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979"/>
            <p:cNvSpPr/>
            <p:nvPr>
              <p:custDataLst>
                <p:tags r:id="rId80"/>
              </p:custDataLst>
            </p:nvPr>
          </p:nvSpPr>
          <p:spPr>
            <a:xfrm>
              <a:off x="7696708" y="1590675"/>
              <a:ext cx="18543" cy="114301"/>
            </a:xfrm>
            <a:custGeom>
              <a:avLst/>
              <a:gdLst/>
              <a:ahLst/>
              <a:cxnLst/>
              <a:rect l="0" t="0" r="0" b="0"/>
              <a:pathLst>
                <a:path w="18543" h="114301">
                  <a:moveTo>
                    <a:pt x="18542" y="0"/>
                  </a:moveTo>
                  <a:lnTo>
                    <a:pt x="18542" y="0"/>
                  </a:lnTo>
                  <a:lnTo>
                    <a:pt x="13486" y="0"/>
                  </a:lnTo>
                  <a:lnTo>
                    <a:pt x="8181" y="5644"/>
                  </a:lnTo>
                  <a:lnTo>
                    <a:pt x="3354" y="15209"/>
                  </a:lnTo>
                  <a:lnTo>
                    <a:pt x="0" y="44780"/>
                  </a:lnTo>
                  <a:lnTo>
                    <a:pt x="901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980"/>
            <p:cNvSpPr/>
            <p:nvPr>
              <p:custDataLst>
                <p:tags r:id="rId81"/>
              </p:custDataLst>
            </p:nvPr>
          </p:nvSpPr>
          <p:spPr>
            <a:xfrm>
              <a:off x="7535992" y="1695450"/>
              <a:ext cx="74484" cy="28184"/>
            </a:xfrm>
            <a:custGeom>
              <a:avLst/>
              <a:gdLst/>
              <a:ahLst/>
              <a:cxnLst/>
              <a:rect l="0" t="0" r="0" b="0"/>
              <a:pathLst>
                <a:path w="74484" h="28184">
                  <a:moveTo>
                    <a:pt x="17333" y="19050"/>
                  </a:moveTo>
                  <a:lnTo>
                    <a:pt x="17333" y="19050"/>
                  </a:lnTo>
                  <a:lnTo>
                    <a:pt x="12277" y="19050"/>
                  </a:lnTo>
                  <a:lnTo>
                    <a:pt x="6972" y="21872"/>
                  </a:lnTo>
                  <a:lnTo>
                    <a:pt x="0" y="27251"/>
                  </a:lnTo>
                  <a:lnTo>
                    <a:pt x="4690" y="27986"/>
                  </a:lnTo>
                  <a:lnTo>
                    <a:pt x="8905" y="28183"/>
                  </a:lnTo>
                  <a:lnTo>
                    <a:pt x="48164" y="15283"/>
                  </a:lnTo>
                  <a:lnTo>
                    <a:pt x="744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981"/>
            <p:cNvSpPr/>
            <p:nvPr>
              <p:custDataLst>
                <p:tags r:id="rId82"/>
              </p:custDataLst>
            </p:nvPr>
          </p:nvSpPr>
          <p:spPr>
            <a:xfrm>
              <a:off x="7505700" y="167640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982"/>
            <p:cNvSpPr/>
            <p:nvPr>
              <p:custDataLst>
                <p:tags r:id="rId83"/>
              </p:custDataLst>
            </p:nvPr>
          </p:nvSpPr>
          <p:spPr>
            <a:xfrm>
              <a:off x="7321264" y="1600200"/>
              <a:ext cx="116322" cy="161926"/>
            </a:xfrm>
            <a:custGeom>
              <a:avLst/>
              <a:gdLst/>
              <a:ahLst/>
              <a:cxnLst/>
              <a:rect l="0" t="0" r="0" b="0"/>
              <a:pathLst>
                <a:path w="116322" h="161926">
                  <a:moveTo>
                    <a:pt x="98711" y="0"/>
                  </a:moveTo>
                  <a:lnTo>
                    <a:pt x="98711" y="0"/>
                  </a:lnTo>
                  <a:lnTo>
                    <a:pt x="106911" y="0"/>
                  </a:lnTo>
                  <a:lnTo>
                    <a:pt x="112900" y="5056"/>
                  </a:lnTo>
                  <a:lnTo>
                    <a:pt x="115601" y="13183"/>
                  </a:lnTo>
                  <a:lnTo>
                    <a:pt x="116321" y="18314"/>
                  </a:lnTo>
                  <a:lnTo>
                    <a:pt x="110032" y="58307"/>
                  </a:lnTo>
                  <a:lnTo>
                    <a:pt x="103534" y="95479"/>
                  </a:lnTo>
                  <a:lnTo>
                    <a:pt x="95210" y="108757"/>
                  </a:lnTo>
                  <a:lnTo>
                    <a:pt x="66500" y="141479"/>
                  </a:lnTo>
                  <a:lnTo>
                    <a:pt x="54056" y="147546"/>
                  </a:lnTo>
                  <a:lnTo>
                    <a:pt x="38647" y="147420"/>
                  </a:lnTo>
                  <a:lnTo>
                    <a:pt x="30093" y="145905"/>
                  </a:lnTo>
                  <a:lnTo>
                    <a:pt x="17767" y="138577"/>
                  </a:lnTo>
                  <a:lnTo>
                    <a:pt x="8761" y="127207"/>
                  </a:lnTo>
                  <a:lnTo>
                    <a:pt x="1229" y="111570"/>
                  </a:lnTo>
                  <a:lnTo>
                    <a:pt x="0" y="96859"/>
                  </a:lnTo>
                  <a:lnTo>
                    <a:pt x="2981" y="85382"/>
                  </a:lnTo>
                  <a:lnTo>
                    <a:pt x="5258" y="82321"/>
                  </a:lnTo>
                  <a:lnTo>
                    <a:pt x="7834" y="80281"/>
                  </a:lnTo>
                  <a:lnTo>
                    <a:pt x="11667" y="79979"/>
                  </a:lnTo>
                  <a:lnTo>
                    <a:pt x="33031" y="87099"/>
                  </a:lnTo>
                  <a:lnTo>
                    <a:pt x="45178" y="93744"/>
                  </a:lnTo>
                  <a:lnTo>
                    <a:pt x="63917" y="110443"/>
                  </a:lnTo>
                  <a:lnTo>
                    <a:pt x="108236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SMARTInkShape-Group481"/>
          <p:cNvGrpSpPr/>
          <p:nvPr/>
        </p:nvGrpSpPr>
        <p:grpSpPr>
          <a:xfrm>
            <a:off x="8062619" y="723900"/>
            <a:ext cx="166982" cy="123631"/>
            <a:chOff x="8062619" y="723900"/>
            <a:chExt cx="166982" cy="123631"/>
          </a:xfrm>
        </p:grpSpPr>
        <p:sp>
          <p:nvSpPr>
            <p:cNvPr id="397" name="SMARTInkShape-2983"/>
            <p:cNvSpPr/>
            <p:nvPr>
              <p:custDataLst>
                <p:tags r:id="rId76"/>
              </p:custDataLst>
            </p:nvPr>
          </p:nvSpPr>
          <p:spPr>
            <a:xfrm>
              <a:off x="8073739" y="809625"/>
              <a:ext cx="155862" cy="37906"/>
            </a:xfrm>
            <a:custGeom>
              <a:avLst/>
              <a:gdLst/>
              <a:ahLst/>
              <a:cxnLst/>
              <a:rect l="0" t="0" r="0" b="0"/>
              <a:pathLst>
                <a:path w="155862" h="37906">
                  <a:moveTo>
                    <a:pt x="32036" y="0"/>
                  </a:moveTo>
                  <a:lnTo>
                    <a:pt x="32036" y="0"/>
                  </a:lnTo>
                  <a:lnTo>
                    <a:pt x="1445" y="30591"/>
                  </a:lnTo>
                  <a:lnTo>
                    <a:pt x="0" y="33094"/>
                  </a:lnTo>
                  <a:lnTo>
                    <a:pt x="95" y="34763"/>
                  </a:lnTo>
                  <a:lnTo>
                    <a:pt x="1218" y="35875"/>
                  </a:lnTo>
                  <a:lnTo>
                    <a:pt x="48093" y="37905"/>
                  </a:lnTo>
                  <a:lnTo>
                    <a:pt x="88595" y="37003"/>
                  </a:lnTo>
                  <a:lnTo>
                    <a:pt x="15586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2984"/>
            <p:cNvSpPr/>
            <p:nvPr>
              <p:custDataLst>
                <p:tags r:id="rId77"/>
              </p:custDataLst>
            </p:nvPr>
          </p:nvSpPr>
          <p:spPr>
            <a:xfrm>
              <a:off x="8062619" y="723900"/>
              <a:ext cx="147932" cy="19051"/>
            </a:xfrm>
            <a:custGeom>
              <a:avLst/>
              <a:gdLst/>
              <a:ahLst/>
              <a:cxnLst/>
              <a:rect l="0" t="0" r="0" b="0"/>
              <a:pathLst>
                <a:path w="147932" h="19051">
                  <a:moveTo>
                    <a:pt x="5056" y="19050"/>
                  </a:moveTo>
                  <a:lnTo>
                    <a:pt x="5056" y="19050"/>
                  </a:lnTo>
                  <a:lnTo>
                    <a:pt x="0" y="19050"/>
                  </a:lnTo>
                  <a:lnTo>
                    <a:pt x="12025" y="13994"/>
                  </a:lnTo>
                  <a:lnTo>
                    <a:pt x="48882" y="7291"/>
                  </a:lnTo>
                  <a:lnTo>
                    <a:pt x="87773" y="960"/>
                  </a:lnTo>
                  <a:lnTo>
                    <a:pt x="147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482"/>
          <p:cNvGrpSpPr/>
          <p:nvPr/>
        </p:nvGrpSpPr>
        <p:grpSpPr>
          <a:xfrm>
            <a:off x="7191409" y="238355"/>
            <a:ext cx="600042" cy="930030"/>
            <a:chOff x="7191409" y="238355"/>
            <a:chExt cx="600042" cy="930030"/>
          </a:xfrm>
        </p:grpSpPr>
        <p:sp>
          <p:nvSpPr>
            <p:cNvPr id="400" name="SMARTInkShape-2985"/>
            <p:cNvSpPr/>
            <p:nvPr>
              <p:custDataLst>
                <p:tags r:id="rId69"/>
              </p:custDataLst>
            </p:nvPr>
          </p:nvSpPr>
          <p:spPr>
            <a:xfrm>
              <a:off x="7243583" y="238355"/>
              <a:ext cx="138293" cy="221491"/>
            </a:xfrm>
            <a:custGeom>
              <a:avLst/>
              <a:gdLst/>
              <a:ahLst/>
              <a:cxnLst/>
              <a:rect l="0" t="0" r="0" b="0"/>
              <a:pathLst>
                <a:path w="138293" h="221491">
                  <a:moveTo>
                    <a:pt x="23992" y="133120"/>
                  </a:moveTo>
                  <a:lnTo>
                    <a:pt x="23992" y="133120"/>
                  </a:lnTo>
                  <a:lnTo>
                    <a:pt x="29048" y="128063"/>
                  </a:lnTo>
                  <a:lnTo>
                    <a:pt x="31530" y="119937"/>
                  </a:lnTo>
                  <a:lnTo>
                    <a:pt x="33124" y="107585"/>
                  </a:lnTo>
                  <a:lnTo>
                    <a:pt x="26893" y="127959"/>
                  </a:lnTo>
                  <a:lnTo>
                    <a:pt x="18921" y="165379"/>
                  </a:lnTo>
                  <a:lnTo>
                    <a:pt x="5724" y="209413"/>
                  </a:lnTo>
                  <a:lnTo>
                    <a:pt x="0" y="221225"/>
                  </a:lnTo>
                  <a:lnTo>
                    <a:pt x="589" y="221490"/>
                  </a:lnTo>
                  <a:lnTo>
                    <a:pt x="2040" y="220608"/>
                  </a:lnTo>
                  <a:lnTo>
                    <a:pt x="5426" y="180113"/>
                  </a:lnTo>
                  <a:lnTo>
                    <a:pt x="9744" y="147656"/>
                  </a:lnTo>
                  <a:lnTo>
                    <a:pt x="15190" y="114886"/>
                  </a:lnTo>
                  <a:lnTo>
                    <a:pt x="21384" y="75153"/>
                  </a:lnTo>
                  <a:lnTo>
                    <a:pt x="28534" y="32652"/>
                  </a:lnTo>
                  <a:lnTo>
                    <a:pt x="39079" y="1875"/>
                  </a:lnTo>
                  <a:lnTo>
                    <a:pt x="40400" y="115"/>
                  </a:lnTo>
                  <a:lnTo>
                    <a:pt x="41281" y="0"/>
                  </a:lnTo>
                  <a:lnTo>
                    <a:pt x="57902" y="24745"/>
                  </a:lnTo>
                  <a:lnTo>
                    <a:pt x="75432" y="62674"/>
                  </a:lnTo>
                  <a:lnTo>
                    <a:pt x="92973" y="100135"/>
                  </a:lnTo>
                  <a:lnTo>
                    <a:pt x="108919" y="144596"/>
                  </a:lnTo>
                  <a:lnTo>
                    <a:pt x="116771" y="166795"/>
                  </a:lnTo>
                  <a:lnTo>
                    <a:pt x="138292" y="218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986"/>
            <p:cNvSpPr/>
            <p:nvPr>
              <p:custDataLst>
                <p:tags r:id="rId70"/>
              </p:custDataLst>
            </p:nvPr>
          </p:nvSpPr>
          <p:spPr>
            <a:xfrm>
              <a:off x="7781925" y="819150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9525" y="0"/>
                  </a:moveTo>
                  <a:lnTo>
                    <a:pt x="9525" y="0"/>
                  </a:lnTo>
                  <a:lnTo>
                    <a:pt x="9525" y="47559"/>
                  </a:lnTo>
                  <a:lnTo>
                    <a:pt x="9525" y="81825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987"/>
            <p:cNvSpPr/>
            <p:nvPr>
              <p:custDataLst>
                <p:tags r:id="rId71"/>
              </p:custDataLst>
            </p:nvPr>
          </p:nvSpPr>
          <p:spPr>
            <a:xfrm>
              <a:off x="7668950" y="838200"/>
              <a:ext cx="8201" cy="152401"/>
            </a:xfrm>
            <a:custGeom>
              <a:avLst/>
              <a:gdLst/>
              <a:ahLst/>
              <a:cxnLst/>
              <a:rect l="0" t="0" r="0" b="0"/>
              <a:pathLst>
                <a:path w="8201" h="152401">
                  <a:moveTo>
                    <a:pt x="8200" y="0"/>
                  </a:moveTo>
                  <a:lnTo>
                    <a:pt x="8200" y="0"/>
                  </a:lnTo>
                  <a:lnTo>
                    <a:pt x="8200" y="10113"/>
                  </a:lnTo>
                  <a:lnTo>
                    <a:pt x="5378" y="17900"/>
                  </a:lnTo>
                  <a:lnTo>
                    <a:pt x="3144" y="21458"/>
                  </a:lnTo>
                  <a:lnTo>
                    <a:pt x="0" y="46692"/>
                  </a:lnTo>
                  <a:lnTo>
                    <a:pt x="5483" y="85541"/>
                  </a:lnTo>
                  <a:lnTo>
                    <a:pt x="7843" y="128269"/>
                  </a:lnTo>
                  <a:lnTo>
                    <a:pt x="82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2988"/>
            <p:cNvSpPr/>
            <p:nvPr>
              <p:custDataLst>
                <p:tags r:id="rId72"/>
              </p:custDataLst>
            </p:nvPr>
          </p:nvSpPr>
          <p:spPr>
            <a:xfrm>
              <a:off x="7640375" y="904875"/>
              <a:ext cx="84401" cy="19051"/>
            </a:xfrm>
            <a:custGeom>
              <a:avLst/>
              <a:gdLst/>
              <a:ahLst/>
              <a:cxnLst/>
              <a:rect l="0" t="0" r="0" b="0"/>
              <a:pathLst>
                <a:path w="84401" h="19051">
                  <a:moveTo>
                    <a:pt x="8200" y="19050"/>
                  </a:moveTo>
                  <a:lnTo>
                    <a:pt x="8200" y="19050"/>
                  </a:lnTo>
                  <a:lnTo>
                    <a:pt x="0" y="19050"/>
                  </a:lnTo>
                  <a:lnTo>
                    <a:pt x="4124" y="19050"/>
                  </a:lnTo>
                  <a:lnTo>
                    <a:pt x="34357" y="10849"/>
                  </a:lnTo>
                  <a:lnTo>
                    <a:pt x="64638" y="8728"/>
                  </a:lnTo>
                  <a:lnTo>
                    <a:pt x="84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2989"/>
            <p:cNvSpPr/>
            <p:nvPr>
              <p:custDataLst>
                <p:tags r:id="rId73"/>
              </p:custDataLst>
            </p:nvPr>
          </p:nvSpPr>
          <p:spPr>
            <a:xfrm>
              <a:off x="7488367" y="895350"/>
              <a:ext cx="103059" cy="19051"/>
            </a:xfrm>
            <a:custGeom>
              <a:avLst/>
              <a:gdLst/>
              <a:ahLst/>
              <a:cxnLst/>
              <a:rect l="0" t="0" r="0" b="0"/>
              <a:pathLst>
                <a:path w="103059" h="19051">
                  <a:moveTo>
                    <a:pt x="17333" y="19050"/>
                  </a:moveTo>
                  <a:lnTo>
                    <a:pt x="17333" y="19050"/>
                  </a:lnTo>
                  <a:lnTo>
                    <a:pt x="4076" y="19050"/>
                  </a:lnTo>
                  <a:lnTo>
                    <a:pt x="2145" y="17992"/>
                  </a:lnTo>
                  <a:lnTo>
                    <a:pt x="858" y="16228"/>
                  </a:lnTo>
                  <a:lnTo>
                    <a:pt x="0" y="13993"/>
                  </a:lnTo>
                  <a:lnTo>
                    <a:pt x="1544" y="12504"/>
                  </a:lnTo>
                  <a:lnTo>
                    <a:pt x="39540" y="3240"/>
                  </a:lnTo>
                  <a:lnTo>
                    <a:pt x="103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2990"/>
            <p:cNvSpPr/>
            <p:nvPr>
              <p:custDataLst>
                <p:tags r:id="rId74"/>
              </p:custDataLst>
            </p:nvPr>
          </p:nvSpPr>
          <p:spPr>
            <a:xfrm>
              <a:off x="7543800" y="763716"/>
              <a:ext cx="28576" cy="255120"/>
            </a:xfrm>
            <a:custGeom>
              <a:avLst/>
              <a:gdLst/>
              <a:ahLst/>
              <a:cxnLst/>
              <a:rect l="0" t="0" r="0" b="0"/>
              <a:pathLst>
                <a:path w="28576" h="255120">
                  <a:moveTo>
                    <a:pt x="0" y="17334"/>
                  </a:moveTo>
                  <a:lnTo>
                    <a:pt x="0" y="17334"/>
                  </a:lnTo>
                  <a:lnTo>
                    <a:pt x="0" y="12278"/>
                  </a:lnTo>
                  <a:lnTo>
                    <a:pt x="2822" y="6973"/>
                  </a:lnTo>
                  <a:lnTo>
                    <a:pt x="8200" y="0"/>
                  </a:lnTo>
                  <a:lnTo>
                    <a:pt x="8642" y="487"/>
                  </a:lnTo>
                  <a:lnTo>
                    <a:pt x="17012" y="41193"/>
                  </a:lnTo>
                  <a:lnTo>
                    <a:pt x="18648" y="88134"/>
                  </a:lnTo>
                  <a:lnTo>
                    <a:pt x="18970" y="131626"/>
                  </a:lnTo>
                  <a:lnTo>
                    <a:pt x="16212" y="174240"/>
                  </a:lnTo>
                  <a:lnTo>
                    <a:pt x="10846" y="208724"/>
                  </a:lnTo>
                  <a:lnTo>
                    <a:pt x="17842" y="254949"/>
                  </a:lnTo>
                  <a:lnTo>
                    <a:pt x="19303" y="255119"/>
                  </a:lnTo>
                  <a:lnTo>
                    <a:pt x="28575" y="23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2991"/>
            <p:cNvSpPr/>
            <p:nvPr>
              <p:custDataLst>
                <p:tags r:id="rId75"/>
              </p:custDataLst>
            </p:nvPr>
          </p:nvSpPr>
          <p:spPr>
            <a:xfrm>
              <a:off x="7191409" y="610501"/>
              <a:ext cx="253002" cy="557884"/>
            </a:xfrm>
            <a:custGeom>
              <a:avLst/>
              <a:gdLst/>
              <a:ahLst/>
              <a:cxnLst/>
              <a:rect l="0" t="0" r="0" b="0"/>
              <a:pathLst>
                <a:path w="253002" h="557884">
                  <a:moveTo>
                    <a:pt x="9491" y="27674"/>
                  </a:moveTo>
                  <a:lnTo>
                    <a:pt x="9491" y="27674"/>
                  </a:lnTo>
                  <a:lnTo>
                    <a:pt x="4435" y="27674"/>
                  </a:lnTo>
                  <a:lnTo>
                    <a:pt x="2946" y="26616"/>
                  </a:lnTo>
                  <a:lnTo>
                    <a:pt x="1953" y="24852"/>
                  </a:lnTo>
                  <a:lnTo>
                    <a:pt x="554" y="14491"/>
                  </a:lnTo>
                  <a:lnTo>
                    <a:pt x="0" y="0"/>
                  </a:lnTo>
                  <a:lnTo>
                    <a:pt x="1026" y="38211"/>
                  </a:lnTo>
                  <a:lnTo>
                    <a:pt x="7506" y="85651"/>
                  </a:lnTo>
                  <a:lnTo>
                    <a:pt x="9100" y="125674"/>
                  </a:lnTo>
                  <a:lnTo>
                    <a:pt x="17018" y="169172"/>
                  </a:lnTo>
                  <a:lnTo>
                    <a:pt x="28774" y="210062"/>
                  </a:lnTo>
                  <a:lnTo>
                    <a:pt x="40957" y="228118"/>
                  </a:lnTo>
                  <a:lnTo>
                    <a:pt x="50992" y="238468"/>
                  </a:lnTo>
                  <a:lnTo>
                    <a:pt x="58980" y="243069"/>
                  </a:lnTo>
                  <a:lnTo>
                    <a:pt x="74484" y="245658"/>
                  </a:lnTo>
                  <a:lnTo>
                    <a:pt x="89177" y="240620"/>
                  </a:lnTo>
                  <a:lnTo>
                    <a:pt x="104174" y="231325"/>
                  </a:lnTo>
                  <a:lnTo>
                    <a:pt x="119625" y="212075"/>
                  </a:lnTo>
                  <a:lnTo>
                    <a:pt x="149479" y="166741"/>
                  </a:lnTo>
                  <a:lnTo>
                    <a:pt x="168101" y="129580"/>
                  </a:lnTo>
                  <a:lnTo>
                    <a:pt x="183957" y="91618"/>
                  </a:lnTo>
                  <a:lnTo>
                    <a:pt x="199333" y="52574"/>
                  </a:lnTo>
                  <a:lnTo>
                    <a:pt x="208920" y="11963"/>
                  </a:lnTo>
                  <a:lnTo>
                    <a:pt x="209464" y="50601"/>
                  </a:lnTo>
                  <a:lnTo>
                    <a:pt x="214557" y="93264"/>
                  </a:lnTo>
                  <a:lnTo>
                    <a:pt x="217712" y="139418"/>
                  </a:lnTo>
                  <a:lnTo>
                    <a:pt x="223704" y="176495"/>
                  </a:lnTo>
                  <a:lnTo>
                    <a:pt x="227126" y="222758"/>
                  </a:lnTo>
                  <a:lnTo>
                    <a:pt x="233196" y="261513"/>
                  </a:lnTo>
                  <a:lnTo>
                    <a:pt x="241697" y="298160"/>
                  </a:lnTo>
                  <a:lnTo>
                    <a:pt x="246447" y="344040"/>
                  </a:lnTo>
                  <a:lnTo>
                    <a:pt x="248328" y="389876"/>
                  </a:lnTo>
                  <a:lnTo>
                    <a:pt x="253001" y="427093"/>
                  </a:lnTo>
                  <a:lnTo>
                    <a:pt x="248624" y="469635"/>
                  </a:lnTo>
                  <a:lnTo>
                    <a:pt x="239565" y="508464"/>
                  </a:lnTo>
                  <a:lnTo>
                    <a:pt x="223947" y="538430"/>
                  </a:lnTo>
                  <a:lnTo>
                    <a:pt x="212049" y="550305"/>
                  </a:lnTo>
                  <a:lnTo>
                    <a:pt x="199706" y="556288"/>
                  </a:lnTo>
                  <a:lnTo>
                    <a:pt x="193451" y="557883"/>
                  </a:lnTo>
                  <a:lnTo>
                    <a:pt x="178034" y="554011"/>
                  </a:lnTo>
                  <a:lnTo>
                    <a:pt x="154327" y="539931"/>
                  </a:lnTo>
                  <a:lnTo>
                    <a:pt x="147324" y="534279"/>
                  </a:lnTo>
                  <a:lnTo>
                    <a:pt x="139541" y="519532"/>
                  </a:lnTo>
                  <a:lnTo>
                    <a:pt x="133316" y="475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483"/>
          <p:cNvGrpSpPr/>
          <p:nvPr/>
        </p:nvGrpSpPr>
        <p:grpSpPr>
          <a:xfrm>
            <a:off x="2737974" y="800492"/>
            <a:ext cx="224302" cy="894959"/>
            <a:chOff x="2737974" y="800492"/>
            <a:chExt cx="224302" cy="894959"/>
          </a:xfrm>
        </p:grpSpPr>
        <p:sp>
          <p:nvSpPr>
            <p:cNvPr id="408" name="SMARTInkShape-2992"/>
            <p:cNvSpPr/>
            <p:nvPr>
              <p:custDataLst>
                <p:tags r:id="rId64"/>
              </p:custDataLst>
            </p:nvPr>
          </p:nvSpPr>
          <p:spPr>
            <a:xfrm>
              <a:off x="2905125" y="1219200"/>
              <a:ext cx="28576" cy="476212"/>
            </a:xfrm>
            <a:custGeom>
              <a:avLst/>
              <a:gdLst/>
              <a:ahLst/>
              <a:cxnLst/>
              <a:rect l="0" t="0" r="0" b="0"/>
              <a:pathLst>
                <a:path w="28576" h="476212">
                  <a:moveTo>
                    <a:pt x="9525" y="0"/>
                  </a:moveTo>
                  <a:lnTo>
                    <a:pt x="9525" y="0"/>
                  </a:lnTo>
                  <a:lnTo>
                    <a:pt x="35" y="0"/>
                  </a:lnTo>
                  <a:lnTo>
                    <a:pt x="0" y="22666"/>
                  </a:lnTo>
                  <a:lnTo>
                    <a:pt x="1058" y="24636"/>
                  </a:lnTo>
                  <a:lnTo>
                    <a:pt x="2822" y="25949"/>
                  </a:lnTo>
                  <a:lnTo>
                    <a:pt x="5056" y="26824"/>
                  </a:lnTo>
                  <a:lnTo>
                    <a:pt x="6546" y="28466"/>
                  </a:lnTo>
                  <a:lnTo>
                    <a:pt x="8201" y="33113"/>
                  </a:lnTo>
                  <a:lnTo>
                    <a:pt x="9518" y="80199"/>
                  </a:lnTo>
                  <a:lnTo>
                    <a:pt x="9525" y="127311"/>
                  </a:lnTo>
                  <a:lnTo>
                    <a:pt x="9525" y="171468"/>
                  </a:lnTo>
                  <a:lnTo>
                    <a:pt x="9525" y="215901"/>
                  </a:lnTo>
                  <a:lnTo>
                    <a:pt x="10583" y="260350"/>
                  </a:lnTo>
                  <a:lnTo>
                    <a:pt x="18167" y="298450"/>
                  </a:lnTo>
                  <a:lnTo>
                    <a:pt x="19015" y="344194"/>
                  </a:lnTo>
                  <a:lnTo>
                    <a:pt x="20106" y="384437"/>
                  </a:lnTo>
                  <a:lnTo>
                    <a:pt x="27986" y="421101"/>
                  </a:lnTo>
                  <a:lnTo>
                    <a:pt x="28574" y="468694"/>
                  </a:lnTo>
                  <a:lnTo>
                    <a:pt x="28575" y="476211"/>
                  </a:lnTo>
                  <a:lnTo>
                    <a:pt x="28575" y="471182"/>
                  </a:lnTo>
                  <a:lnTo>
                    <a:pt x="19050" y="457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2993"/>
            <p:cNvSpPr/>
            <p:nvPr>
              <p:custDataLst>
                <p:tags r:id="rId65"/>
              </p:custDataLst>
            </p:nvPr>
          </p:nvSpPr>
          <p:spPr>
            <a:xfrm>
              <a:off x="2839774" y="1600200"/>
              <a:ext cx="65352" cy="89605"/>
            </a:xfrm>
            <a:custGeom>
              <a:avLst/>
              <a:gdLst/>
              <a:ahLst/>
              <a:cxnLst/>
              <a:rect l="0" t="0" r="0" b="0"/>
              <a:pathLst>
                <a:path w="65352" h="89605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4125" y="9132"/>
                  </a:lnTo>
                  <a:lnTo>
                    <a:pt x="5483" y="10322"/>
                  </a:lnTo>
                  <a:lnTo>
                    <a:pt x="6993" y="14465"/>
                  </a:lnTo>
                  <a:lnTo>
                    <a:pt x="8454" y="15994"/>
                  </a:lnTo>
                  <a:lnTo>
                    <a:pt x="12899" y="17692"/>
                  </a:lnTo>
                  <a:lnTo>
                    <a:pt x="18403" y="24091"/>
                  </a:lnTo>
                  <a:lnTo>
                    <a:pt x="49698" y="68988"/>
                  </a:lnTo>
                  <a:lnTo>
                    <a:pt x="60243" y="81354"/>
                  </a:lnTo>
                  <a:lnTo>
                    <a:pt x="63837" y="89604"/>
                  </a:lnTo>
                  <a:lnTo>
                    <a:pt x="65351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2994"/>
            <p:cNvSpPr/>
            <p:nvPr>
              <p:custDataLst>
                <p:tags r:id="rId66"/>
              </p:custDataLst>
            </p:nvPr>
          </p:nvSpPr>
          <p:spPr>
            <a:xfrm>
              <a:off x="2737974" y="876300"/>
              <a:ext cx="129052" cy="66676"/>
            </a:xfrm>
            <a:custGeom>
              <a:avLst/>
              <a:gdLst/>
              <a:ahLst/>
              <a:cxnLst/>
              <a:rect l="0" t="0" r="0" b="0"/>
              <a:pathLst>
                <a:path w="129052" h="66676">
                  <a:moveTo>
                    <a:pt x="14751" y="66675"/>
                  </a:moveTo>
                  <a:lnTo>
                    <a:pt x="14751" y="66675"/>
                  </a:lnTo>
                  <a:lnTo>
                    <a:pt x="562" y="66675"/>
                  </a:lnTo>
                  <a:lnTo>
                    <a:pt x="0" y="64558"/>
                  </a:lnTo>
                  <a:lnTo>
                    <a:pt x="2198" y="56562"/>
                  </a:lnTo>
                  <a:lnTo>
                    <a:pt x="12347" y="48775"/>
                  </a:lnTo>
                  <a:lnTo>
                    <a:pt x="59276" y="25355"/>
                  </a:lnTo>
                  <a:lnTo>
                    <a:pt x="1290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2995"/>
            <p:cNvSpPr/>
            <p:nvPr>
              <p:custDataLst>
                <p:tags r:id="rId67"/>
              </p:custDataLst>
            </p:nvPr>
          </p:nvSpPr>
          <p:spPr>
            <a:xfrm>
              <a:off x="2781300" y="800492"/>
              <a:ext cx="76201" cy="205552"/>
            </a:xfrm>
            <a:custGeom>
              <a:avLst/>
              <a:gdLst/>
              <a:ahLst/>
              <a:cxnLst/>
              <a:rect l="0" t="0" r="0" b="0"/>
              <a:pathLst>
                <a:path w="76201" h="205552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81"/>
                  </a:lnTo>
                  <a:lnTo>
                    <a:pt x="7539" y="42466"/>
                  </a:lnTo>
                  <a:lnTo>
                    <a:pt x="9133" y="84391"/>
                  </a:lnTo>
                  <a:lnTo>
                    <a:pt x="9409" y="123742"/>
                  </a:lnTo>
                  <a:lnTo>
                    <a:pt x="16048" y="167121"/>
                  </a:lnTo>
                  <a:lnTo>
                    <a:pt x="17716" y="179186"/>
                  </a:lnTo>
                  <a:lnTo>
                    <a:pt x="24102" y="190898"/>
                  </a:lnTo>
                  <a:lnTo>
                    <a:pt x="32937" y="201043"/>
                  </a:lnTo>
                  <a:lnTo>
                    <a:pt x="40391" y="205551"/>
                  </a:lnTo>
                  <a:lnTo>
                    <a:pt x="44919" y="204637"/>
                  </a:lnTo>
                  <a:lnTo>
                    <a:pt x="76200" y="1805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2996"/>
            <p:cNvSpPr/>
            <p:nvPr>
              <p:custDataLst>
                <p:tags r:id="rId68"/>
              </p:custDataLst>
            </p:nvPr>
          </p:nvSpPr>
          <p:spPr>
            <a:xfrm>
              <a:off x="2914650" y="1609725"/>
              <a:ext cx="47626" cy="85726"/>
            </a:xfrm>
            <a:custGeom>
              <a:avLst/>
              <a:gdLst/>
              <a:ahLst/>
              <a:cxnLst/>
              <a:rect l="0" t="0" r="0" b="0"/>
              <a:pathLst>
                <a:path w="47626" h="85726">
                  <a:moveTo>
                    <a:pt x="47625" y="0"/>
                  </a:moveTo>
                  <a:lnTo>
                    <a:pt x="47625" y="0"/>
                  </a:lnTo>
                  <a:lnTo>
                    <a:pt x="37512" y="5056"/>
                  </a:lnTo>
                  <a:lnTo>
                    <a:pt x="29725" y="13183"/>
                  </a:lnTo>
                  <a:lnTo>
                    <a:pt x="19390" y="3248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SMARTInkShape-Group484"/>
          <p:cNvGrpSpPr/>
          <p:nvPr/>
        </p:nvGrpSpPr>
        <p:grpSpPr>
          <a:xfrm>
            <a:off x="3200400" y="762000"/>
            <a:ext cx="1019176" cy="2162176"/>
            <a:chOff x="3200400" y="762000"/>
            <a:chExt cx="1019176" cy="2162176"/>
          </a:xfrm>
        </p:grpSpPr>
        <p:sp>
          <p:nvSpPr>
            <p:cNvPr id="414" name="SMARTInkShape-2997"/>
            <p:cNvSpPr/>
            <p:nvPr>
              <p:custDataLst>
                <p:tags r:id="rId37"/>
              </p:custDataLst>
            </p:nvPr>
          </p:nvSpPr>
          <p:spPr>
            <a:xfrm>
              <a:off x="3562350" y="262890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66675"/>
                  </a:moveTo>
                  <a:lnTo>
                    <a:pt x="0" y="66675"/>
                  </a:lnTo>
                  <a:lnTo>
                    <a:pt x="0" y="204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2998"/>
            <p:cNvSpPr/>
            <p:nvPr>
              <p:custDataLst>
                <p:tags r:id="rId38"/>
              </p:custDataLst>
            </p:nvPr>
          </p:nvSpPr>
          <p:spPr>
            <a:xfrm>
              <a:off x="3590925" y="23622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2076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2999"/>
            <p:cNvSpPr/>
            <p:nvPr>
              <p:custDataLst>
                <p:tags r:id="rId39"/>
              </p:custDataLst>
            </p:nvPr>
          </p:nvSpPr>
          <p:spPr>
            <a:xfrm>
              <a:off x="3609975" y="202882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66675"/>
                  </a:moveTo>
                  <a:lnTo>
                    <a:pt x="0" y="66675"/>
                  </a:lnTo>
                  <a:lnTo>
                    <a:pt x="0" y="204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000"/>
            <p:cNvSpPr/>
            <p:nvPr>
              <p:custDataLst>
                <p:tags r:id="rId40"/>
              </p:custDataLst>
            </p:nvPr>
          </p:nvSpPr>
          <p:spPr>
            <a:xfrm>
              <a:off x="3619500" y="18288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8467" y="1854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3001"/>
            <p:cNvSpPr/>
            <p:nvPr>
              <p:custDataLst>
                <p:tags r:id="rId41"/>
              </p:custDataLst>
            </p:nvPr>
          </p:nvSpPr>
          <p:spPr>
            <a:xfrm>
              <a:off x="3638550" y="15906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9525" y="42569"/>
                  </a:lnTo>
                  <a:lnTo>
                    <a:pt x="6703" y="37264"/>
                  </a:lnTo>
                  <a:lnTo>
                    <a:pt x="4468" y="34368"/>
                  </a:lnTo>
                  <a:lnTo>
                    <a:pt x="1986" y="2550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3002"/>
            <p:cNvSpPr/>
            <p:nvPr>
              <p:custDataLst>
                <p:tags r:id="rId42"/>
              </p:custDataLst>
            </p:nvPr>
          </p:nvSpPr>
          <p:spPr>
            <a:xfrm>
              <a:off x="3638550" y="11715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104775"/>
                  </a:moveTo>
                  <a:lnTo>
                    <a:pt x="9525" y="104775"/>
                  </a:lnTo>
                  <a:lnTo>
                    <a:pt x="8467" y="83020"/>
                  </a:lnTo>
                  <a:lnTo>
                    <a:pt x="1324" y="407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3003"/>
            <p:cNvSpPr/>
            <p:nvPr>
              <p:custDataLst>
                <p:tags r:id="rId43"/>
              </p:custDataLst>
            </p:nvPr>
          </p:nvSpPr>
          <p:spPr>
            <a:xfrm>
              <a:off x="3801799" y="2838450"/>
              <a:ext cx="8202" cy="85726"/>
            </a:xfrm>
            <a:custGeom>
              <a:avLst/>
              <a:gdLst/>
              <a:ahLst/>
              <a:cxnLst/>
              <a:rect l="0" t="0" r="0" b="0"/>
              <a:pathLst>
                <a:path w="8202" h="85726">
                  <a:moveTo>
                    <a:pt x="8201" y="85725"/>
                  </a:moveTo>
                  <a:lnTo>
                    <a:pt x="8201" y="85725"/>
                  </a:lnTo>
                  <a:lnTo>
                    <a:pt x="8201" y="80669"/>
                  </a:lnTo>
                  <a:lnTo>
                    <a:pt x="5379" y="75364"/>
                  </a:lnTo>
                  <a:lnTo>
                    <a:pt x="1655" y="69479"/>
                  </a:lnTo>
                  <a:lnTo>
                    <a:pt x="0" y="63335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3004"/>
            <p:cNvSpPr/>
            <p:nvPr>
              <p:custDataLst>
                <p:tags r:id="rId44"/>
              </p:custDataLst>
            </p:nvPr>
          </p:nvSpPr>
          <p:spPr>
            <a:xfrm>
              <a:off x="3829050" y="2524125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114300"/>
                  </a:moveTo>
                  <a:lnTo>
                    <a:pt x="0" y="114300"/>
                  </a:lnTo>
                  <a:lnTo>
                    <a:pt x="0" y="7044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3005"/>
            <p:cNvSpPr/>
            <p:nvPr>
              <p:custDataLst>
                <p:tags r:id="rId45"/>
              </p:custDataLst>
            </p:nvPr>
          </p:nvSpPr>
          <p:spPr>
            <a:xfrm>
              <a:off x="3819525" y="2105025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28575" y="104775"/>
                  </a:moveTo>
                  <a:lnTo>
                    <a:pt x="28575" y="104775"/>
                  </a:lnTo>
                  <a:lnTo>
                    <a:pt x="28575" y="94662"/>
                  </a:lnTo>
                  <a:lnTo>
                    <a:pt x="25753" y="86875"/>
                  </a:lnTo>
                  <a:lnTo>
                    <a:pt x="15318" y="6819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3006"/>
            <p:cNvSpPr/>
            <p:nvPr>
              <p:custDataLst>
                <p:tags r:id="rId46"/>
              </p:custDataLst>
            </p:nvPr>
          </p:nvSpPr>
          <p:spPr>
            <a:xfrm>
              <a:off x="3790950" y="18383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76200"/>
                  </a:moveTo>
                  <a:lnTo>
                    <a:pt x="9525" y="76200"/>
                  </a:lnTo>
                  <a:lnTo>
                    <a:pt x="9525" y="66087"/>
                  </a:lnTo>
                  <a:lnTo>
                    <a:pt x="6703" y="58300"/>
                  </a:lnTo>
                  <a:lnTo>
                    <a:pt x="4468" y="5474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3007"/>
            <p:cNvSpPr/>
            <p:nvPr>
              <p:custDataLst>
                <p:tags r:id="rId47"/>
              </p:custDataLst>
            </p:nvPr>
          </p:nvSpPr>
          <p:spPr>
            <a:xfrm>
              <a:off x="3793110" y="1600200"/>
              <a:ext cx="16891" cy="114301"/>
            </a:xfrm>
            <a:custGeom>
              <a:avLst/>
              <a:gdLst/>
              <a:ahLst/>
              <a:cxnLst/>
              <a:rect l="0" t="0" r="0" b="0"/>
              <a:pathLst>
                <a:path w="16891" h="114301">
                  <a:moveTo>
                    <a:pt x="16890" y="114300"/>
                  </a:moveTo>
                  <a:lnTo>
                    <a:pt x="16890" y="114300"/>
                  </a:lnTo>
                  <a:lnTo>
                    <a:pt x="16890" y="109244"/>
                  </a:lnTo>
                  <a:lnTo>
                    <a:pt x="14068" y="103939"/>
                  </a:lnTo>
                  <a:lnTo>
                    <a:pt x="11833" y="101042"/>
                  </a:lnTo>
                  <a:lnTo>
                    <a:pt x="9351" y="92180"/>
                  </a:lnTo>
                  <a:lnTo>
                    <a:pt x="5131" y="75290"/>
                  </a:lnTo>
                  <a:lnTo>
                    <a:pt x="0" y="56880"/>
                  </a:lnTo>
                  <a:lnTo>
                    <a:pt x="73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3008"/>
            <p:cNvSpPr/>
            <p:nvPr>
              <p:custDataLst>
                <p:tags r:id="rId48"/>
              </p:custDataLst>
            </p:nvPr>
          </p:nvSpPr>
          <p:spPr>
            <a:xfrm>
              <a:off x="3800475" y="13906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4468" y="52094"/>
                  </a:lnTo>
                  <a:lnTo>
                    <a:pt x="1986" y="439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3009"/>
            <p:cNvSpPr/>
            <p:nvPr>
              <p:custDataLst>
                <p:tags r:id="rId49"/>
              </p:custDataLst>
            </p:nvPr>
          </p:nvSpPr>
          <p:spPr>
            <a:xfrm>
              <a:off x="3848100" y="1028700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0" y="95250"/>
                  </a:moveTo>
                  <a:lnTo>
                    <a:pt x="0" y="95250"/>
                  </a:lnTo>
                  <a:lnTo>
                    <a:pt x="19298" y="49116"/>
                  </a:lnTo>
                  <a:lnTo>
                    <a:pt x="31471" y="29017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3010"/>
            <p:cNvSpPr/>
            <p:nvPr>
              <p:custDataLst>
                <p:tags r:id="rId50"/>
              </p:custDataLst>
            </p:nvPr>
          </p:nvSpPr>
          <p:spPr>
            <a:xfrm>
              <a:off x="4048518" y="2857500"/>
              <a:ext cx="9133" cy="19051"/>
            </a:xfrm>
            <a:custGeom>
              <a:avLst/>
              <a:gdLst/>
              <a:ahLst/>
              <a:cxnLst/>
              <a:rect l="0" t="0" r="0" b="0"/>
              <a:pathLst>
                <a:path w="9133" h="19051">
                  <a:moveTo>
                    <a:pt x="9132" y="19050"/>
                  </a:moveTo>
                  <a:lnTo>
                    <a:pt x="9132" y="19050"/>
                  </a:lnTo>
                  <a:lnTo>
                    <a:pt x="0" y="19050"/>
                  </a:lnTo>
                  <a:lnTo>
                    <a:pt x="6231" y="11446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3011"/>
            <p:cNvSpPr/>
            <p:nvPr>
              <p:custDataLst>
                <p:tags r:id="rId51"/>
              </p:custDataLst>
            </p:nvPr>
          </p:nvSpPr>
          <p:spPr>
            <a:xfrm>
              <a:off x="4039483" y="2571750"/>
              <a:ext cx="8643" cy="133351"/>
            </a:xfrm>
            <a:custGeom>
              <a:avLst/>
              <a:gdLst/>
              <a:ahLst/>
              <a:cxnLst/>
              <a:rect l="0" t="0" r="0" b="0"/>
              <a:pathLst>
                <a:path w="8643" h="133351">
                  <a:moveTo>
                    <a:pt x="8642" y="133350"/>
                  </a:moveTo>
                  <a:lnTo>
                    <a:pt x="8642" y="133350"/>
                  </a:lnTo>
                  <a:lnTo>
                    <a:pt x="7584" y="94311"/>
                  </a:lnTo>
                  <a:lnTo>
                    <a:pt x="0" y="47625"/>
                  </a:lnTo>
                  <a:lnTo>
                    <a:pt x="437" y="26341"/>
                  </a:lnTo>
                  <a:lnTo>
                    <a:pt x="86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012"/>
            <p:cNvSpPr/>
            <p:nvPr>
              <p:custDataLst>
                <p:tags r:id="rId52"/>
              </p:custDataLst>
            </p:nvPr>
          </p:nvSpPr>
          <p:spPr>
            <a:xfrm>
              <a:off x="4086225" y="2066925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123825"/>
                  </a:moveTo>
                  <a:lnTo>
                    <a:pt x="9525" y="123825"/>
                  </a:lnTo>
                  <a:lnTo>
                    <a:pt x="9525" y="83805"/>
                  </a:lnTo>
                  <a:lnTo>
                    <a:pt x="8467" y="443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013"/>
            <p:cNvSpPr/>
            <p:nvPr>
              <p:custDataLst>
                <p:tags r:id="rId53"/>
              </p:custDataLst>
            </p:nvPr>
          </p:nvSpPr>
          <p:spPr>
            <a:xfrm>
              <a:off x="4095750" y="16383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114300"/>
                  </a:moveTo>
                  <a:lnTo>
                    <a:pt x="19050" y="114300"/>
                  </a:lnTo>
                  <a:lnTo>
                    <a:pt x="17992" y="90449"/>
                  </a:lnTo>
                  <a:lnTo>
                    <a:pt x="1717" y="462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014"/>
            <p:cNvSpPr/>
            <p:nvPr>
              <p:custDataLst>
                <p:tags r:id="rId54"/>
              </p:custDataLst>
            </p:nvPr>
          </p:nvSpPr>
          <p:spPr>
            <a:xfrm>
              <a:off x="4077748" y="1343025"/>
              <a:ext cx="8478" cy="114301"/>
            </a:xfrm>
            <a:custGeom>
              <a:avLst/>
              <a:gdLst/>
              <a:ahLst/>
              <a:cxnLst/>
              <a:rect l="0" t="0" r="0" b="0"/>
              <a:pathLst>
                <a:path w="8478" h="114301">
                  <a:moveTo>
                    <a:pt x="8477" y="114300"/>
                  </a:moveTo>
                  <a:lnTo>
                    <a:pt x="8477" y="114300"/>
                  </a:lnTo>
                  <a:lnTo>
                    <a:pt x="8477" y="109244"/>
                  </a:lnTo>
                  <a:lnTo>
                    <a:pt x="2989" y="90449"/>
                  </a:lnTo>
                  <a:lnTo>
                    <a:pt x="5322" y="72543"/>
                  </a:lnTo>
                  <a:lnTo>
                    <a:pt x="0" y="41212"/>
                  </a:lnTo>
                  <a:lnTo>
                    <a:pt x="8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015"/>
            <p:cNvSpPr/>
            <p:nvPr>
              <p:custDataLst>
                <p:tags r:id="rId55"/>
              </p:custDataLst>
            </p:nvPr>
          </p:nvSpPr>
          <p:spPr>
            <a:xfrm>
              <a:off x="4114800" y="1000125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95250"/>
                  </a:moveTo>
                  <a:lnTo>
                    <a:pt x="0" y="95250"/>
                  </a:lnTo>
                  <a:lnTo>
                    <a:pt x="0" y="540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016"/>
            <p:cNvSpPr/>
            <p:nvPr>
              <p:custDataLst>
                <p:tags r:id="rId56"/>
              </p:custDataLst>
            </p:nvPr>
          </p:nvSpPr>
          <p:spPr>
            <a:xfrm>
              <a:off x="4210050" y="7620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017"/>
            <p:cNvSpPr/>
            <p:nvPr>
              <p:custDataLst>
                <p:tags r:id="rId57"/>
              </p:custDataLst>
            </p:nvPr>
          </p:nvSpPr>
          <p:spPr>
            <a:xfrm>
              <a:off x="3533892" y="2847975"/>
              <a:ext cx="9409" cy="28576"/>
            </a:xfrm>
            <a:custGeom>
              <a:avLst/>
              <a:gdLst/>
              <a:ahLst/>
              <a:cxnLst/>
              <a:rect l="0" t="0" r="0" b="0"/>
              <a:pathLst>
                <a:path w="9409" h="28576">
                  <a:moveTo>
                    <a:pt x="9408" y="28575"/>
                  </a:moveTo>
                  <a:lnTo>
                    <a:pt x="9408" y="28575"/>
                  </a:lnTo>
                  <a:lnTo>
                    <a:pt x="1207" y="28575"/>
                  </a:lnTo>
                  <a:lnTo>
                    <a:pt x="766" y="27517"/>
                  </a:lnTo>
                  <a:lnTo>
                    <a:pt x="0" y="20374"/>
                  </a:lnTo>
                  <a:lnTo>
                    <a:pt x="9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3018"/>
            <p:cNvSpPr/>
            <p:nvPr>
              <p:custDataLst>
                <p:tags r:id="rId58"/>
              </p:custDataLst>
            </p:nvPr>
          </p:nvSpPr>
          <p:spPr>
            <a:xfrm>
              <a:off x="3314700" y="13620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7539" y="297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3019"/>
            <p:cNvSpPr/>
            <p:nvPr>
              <p:custDataLst>
                <p:tags r:id="rId59"/>
              </p:custDataLst>
            </p:nvPr>
          </p:nvSpPr>
          <p:spPr>
            <a:xfrm>
              <a:off x="3276600" y="16478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9525" y="3254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3020"/>
            <p:cNvSpPr/>
            <p:nvPr>
              <p:custDataLst>
                <p:tags r:id="rId60"/>
              </p:custDataLst>
            </p:nvPr>
          </p:nvSpPr>
          <p:spPr>
            <a:xfrm>
              <a:off x="3228975" y="197167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85725"/>
                  </a:moveTo>
                  <a:lnTo>
                    <a:pt x="19050" y="85725"/>
                  </a:lnTo>
                  <a:lnTo>
                    <a:pt x="19050" y="80669"/>
                  </a:lnTo>
                  <a:lnTo>
                    <a:pt x="7292" y="40601"/>
                  </a:lnTo>
                  <a:lnTo>
                    <a:pt x="4861" y="365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021"/>
            <p:cNvSpPr/>
            <p:nvPr>
              <p:custDataLst>
                <p:tags r:id="rId61"/>
              </p:custDataLst>
            </p:nvPr>
          </p:nvSpPr>
          <p:spPr>
            <a:xfrm>
              <a:off x="3219450" y="229552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66675"/>
                  </a:moveTo>
                  <a:lnTo>
                    <a:pt x="19050" y="66675"/>
                  </a:lnTo>
                  <a:lnTo>
                    <a:pt x="19050" y="48361"/>
                  </a:lnTo>
                  <a:lnTo>
                    <a:pt x="16228" y="39838"/>
                  </a:lnTo>
                  <a:lnTo>
                    <a:pt x="12504" y="32523"/>
                  </a:lnTo>
                  <a:lnTo>
                    <a:pt x="8728" y="127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3022"/>
            <p:cNvSpPr/>
            <p:nvPr>
              <p:custDataLst>
                <p:tags r:id="rId62"/>
              </p:custDataLst>
            </p:nvPr>
          </p:nvSpPr>
          <p:spPr>
            <a:xfrm>
              <a:off x="3219450" y="257175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85725"/>
                  </a:moveTo>
                  <a:lnTo>
                    <a:pt x="0" y="85725"/>
                  </a:lnTo>
                  <a:lnTo>
                    <a:pt x="0" y="440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3023"/>
            <p:cNvSpPr/>
            <p:nvPr>
              <p:custDataLst>
                <p:tags r:id="rId63"/>
              </p:custDataLst>
            </p:nvPr>
          </p:nvSpPr>
          <p:spPr>
            <a:xfrm>
              <a:off x="3200400" y="28860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SMARTInkShape-Group485"/>
          <p:cNvGrpSpPr/>
          <p:nvPr/>
        </p:nvGrpSpPr>
        <p:grpSpPr>
          <a:xfrm>
            <a:off x="2486025" y="1781175"/>
            <a:ext cx="447676" cy="1181101"/>
            <a:chOff x="2486025" y="1781175"/>
            <a:chExt cx="447676" cy="1181101"/>
          </a:xfrm>
        </p:grpSpPr>
        <p:sp>
          <p:nvSpPr>
            <p:cNvPr id="442" name="SMARTInkShape-3024"/>
            <p:cNvSpPr/>
            <p:nvPr>
              <p:custDataLst>
                <p:tags r:id="rId28"/>
              </p:custDataLst>
            </p:nvPr>
          </p:nvSpPr>
          <p:spPr>
            <a:xfrm>
              <a:off x="2933700" y="178117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66675"/>
                  </a:moveTo>
                  <a:lnTo>
                    <a:pt x="0" y="666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3025"/>
            <p:cNvSpPr/>
            <p:nvPr>
              <p:custDataLst>
                <p:tags r:id="rId29"/>
              </p:custDataLst>
            </p:nvPr>
          </p:nvSpPr>
          <p:spPr>
            <a:xfrm>
              <a:off x="2909162" y="2047875"/>
              <a:ext cx="5489" cy="66676"/>
            </a:xfrm>
            <a:custGeom>
              <a:avLst/>
              <a:gdLst/>
              <a:ahLst/>
              <a:cxnLst/>
              <a:rect l="0" t="0" r="0" b="0"/>
              <a:pathLst>
                <a:path w="5489" h="66676">
                  <a:moveTo>
                    <a:pt x="5488" y="66675"/>
                  </a:moveTo>
                  <a:lnTo>
                    <a:pt x="5488" y="66675"/>
                  </a:lnTo>
                  <a:lnTo>
                    <a:pt x="5488" y="61618"/>
                  </a:lnTo>
                  <a:lnTo>
                    <a:pt x="0" y="42824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3026"/>
            <p:cNvSpPr/>
            <p:nvPr>
              <p:custDataLst>
                <p:tags r:id="rId30"/>
              </p:custDataLst>
            </p:nvPr>
          </p:nvSpPr>
          <p:spPr>
            <a:xfrm>
              <a:off x="2914650" y="23241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3027"/>
            <p:cNvSpPr/>
            <p:nvPr>
              <p:custDataLst>
                <p:tags r:id="rId31"/>
              </p:custDataLst>
            </p:nvPr>
          </p:nvSpPr>
          <p:spPr>
            <a:xfrm>
              <a:off x="2905125" y="25908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3028"/>
            <p:cNvSpPr/>
            <p:nvPr>
              <p:custDataLst>
                <p:tags r:id="rId32"/>
              </p:custDataLst>
            </p:nvPr>
          </p:nvSpPr>
          <p:spPr>
            <a:xfrm>
              <a:off x="2857500" y="28670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66675"/>
                  </a:moveTo>
                  <a:lnTo>
                    <a:pt x="0" y="66675"/>
                  </a:lnTo>
                  <a:lnTo>
                    <a:pt x="0" y="61619"/>
                  </a:lnTo>
                  <a:lnTo>
                    <a:pt x="8642" y="3040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3029"/>
            <p:cNvSpPr/>
            <p:nvPr>
              <p:custDataLst>
                <p:tags r:id="rId33"/>
              </p:custDataLst>
            </p:nvPr>
          </p:nvSpPr>
          <p:spPr>
            <a:xfrm>
              <a:off x="2534977" y="1876425"/>
              <a:ext cx="17724" cy="409576"/>
            </a:xfrm>
            <a:custGeom>
              <a:avLst/>
              <a:gdLst/>
              <a:ahLst/>
              <a:cxnLst/>
              <a:rect l="0" t="0" r="0" b="0"/>
              <a:pathLst>
                <a:path w="17724" h="409576">
                  <a:moveTo>
                    <a:pt x="17723" y="409575"/>
                  </a:moveTo>
                  <a:lnTo>
                    <a:pt x="17723" y="409575"/>
                  </a:lnTo>
                  <a:lnTo>
                    <a:pt x="16665" y="385724"/>
                  </a:lnTo>
                  <a:lnTo>
                    <a:pt x="9522" y="355386"/>
                  </a:lnTo>
                  <a:lnTo>
                    <a:pt x="9518" y="316008"/>
                  </a:lnTo>
                  <a:lnTo>
                    <a:pt x="15788" y="276557"/>
                  </a:lnTo>
                  <a:lnTo>
                    <a:pt x="17341" y="238191"/>
                  </a:lnTo>
                  <a:lnTo>
                    <a:pt x="16589" y="200038"/>
                  </a:lnTo>
                  <a:lnTo>
                    <a:pt x="9512" y="157458"/>
                  </a:lnTo>
                  <a:lnTo>
                    <a:pt x="8275" y="116723"/>
                  </a:lnTo>
                  <a:lnTo>
                    <a:pt x="7163" y="94204"/>
                  </a:lnTo>
                  <a:lnTo>
                    <a:pt x="0" y="60605"/>
                  </a:lnTo>
                  <a:lnTo>
                    <a:pt x="81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3030"/>
            <p:cNvSpPr/>
            <p:nvPr>
              <p:custDataLst>
                <p:tags r:id="rId34"/>
              </p:custDataLst>
            </p:nvPr>
          </p:nvSpPr>
          <p:spPr>
            <a:xfrm>
              <a:off x="2533650" y="24193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76200"/>
                  </a:moveTo>
                  <a:lnTo>
                    <a:pt x="0" y="76200"/>
                  </a:lnTo>
                  <a:lnTo>
                    <a:pt x="0" y="3338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031"/>
            <p:cNvSpPr/>
            <p:nvPr>
              <p:custDataLst>
                <p:tags r:id="rId35"/>
              </p:custDataLst>
            </p:nvPr>
          </p:nvSpPr>
          <p:spPr>
            <a:xfrm>
              <a:off x="2505075" y="26479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66675"/>
                  </a:moveTo>
                  <a:lnTo>
                    <a:pt x="0" y="66675"/>
                  </a:lnTo>
                  <a:lnTo>
                    <a:pt x="0" y="19739"/>
                  </a:lnTo>
                  <a:lnTo>
                    <a:pt x="0" y="1633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032"/>
            <p:cNvSpPr/>
            <p:nvPr>
              <p:custDataLst>
                <p:tags r:id="rId36"/>
              </p:custDataLst>
            </p:nvPr>
          </p:nvSpPr>
          <p:spPr>
            <a:xfrm>
              <a:off x="2486025" y="29146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1324" y="39424"/>
                  </a:lnTo>
                  <a:lnTo>
                    <a:pt x="392" y="3343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SMARTInkShape-Group486"/>
          <p:cNvGrpSpPr/>
          <p:nvPr/>
        </p:nvGrpSpPr>
        <p:grpSpPr>
          <a:xfrm>
            <a:off x="1762125" y="1762125"/>
            <a:ext cx="428626" cy="1228726"/>
            <a:chOff x="1762125" y="1762125"/>
            <a:chExt cx="428626" cy="1228726"/>
          </a:xfrm>
        </p:grpSpPr>
        <p:sp>
          <p:nvSpPr>
            <p:cNvPr id="452" name="SMARTInkShape-3033"/>
            <p:cNvSpPr/>
            <p:nvPr>
              <p:custDataLst>
                <p:tags r:id="rId18"/>
              </p:custDataLst>
            </p:nvPr>
          </p:nvSpPr>
          <p:spPr>
            <a:xfrm>
              <a:off x="2190750" y="176212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3034"/>
            <p:cNvSpPr/>
            <p:nvPr>
              <p:custDataLst>
                <p:tags r:id="rId19"/>
              </p:custDataLst>
            </p:nvPr>
          </p:nvSpPr>
          <p:spPr>
            <a:xfrm>
              <a:off x="2181225" y="20193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3035"/>
            <p:cNvSpPr/>
            <p:nvPr>
              <p:custDataLst>
                <p:tags r:id="rId20"/>
              </p:custDataLst>
            </p:nvPr>
          </p:nvSpPr>
          <p:spPr>
            <a:xfrm>
              <a:off x="2143125" y="22860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3036"/>
            <p:cNvSpPr/>
            <p:nvPr>
              <p:custDataLst>
                <p:tags r:id="rId21"/>
              </p:custDataLst>
            </p:nvPr>
          </p:nvSpPr>
          <p:spPr>
            <a:xfrm>
              <a:off x="2114550" y="25146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2094"/>
                  </a:lnTo>
                  <a:lnTo>
                    <a:pt x="8201" y="33780"/>
                  </a:lnTo>
                  <a:lnTo>
                    <a:pt x="10322" y="1435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3037"/>
            <p:cNvSpPr/>
            <p:nvPr>
              <p:custDataLst>
                <p:tags r:id="rId22"/>
              </p:custDataLst>
            </p:nvPr>
          </p:nvSpPr>
          <p:spPr>
            <a:xfrm>
              <a:off x="2105025" y="272415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47625"/>
                  </a:moveTo>
                  <a:lnTo>
                    <a:pt x="19050" y="47625"/>
                  </a:lnTo>
                  <a:lnTo>
                    <a:pt x="19050" y="34368"/>
                  </a:lnTo>
                  <a:lnTo>
                    <a:pt x="10849" y="1268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3038"/>
            <p:cNvSpPr/>
            <p:nvPr>
              <p:custDataLst>
                <p:tags r:id="rId23"/>
              </p:custDataLst>
            </p:nvPr>
          </p:nvSpPr>
          <p:spPr>
            <a:xfrm>
              <a:off x="2124075" y="28765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3039"/>
            <p:cNvSpPr/>
            <p:nvPr>
              <p:custDataLst>
                <p:tags r:id="rId24"/>
              </p:custDataLst>
            </p:nvPr>
          </p:nvSpPr>
          <p:spPr>
            <a:xfrm>
              <a:off x="1809750" y="20955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3040"/>
            <p:cNvSpPr/>
            <p:nvPr>
              <p:custDataLst>
                <p:tags r:id="rId25"/>
              </p:custDataLst>
            </p:nvPr>
          </p:nvSpPr>
          <p:spPr>
            <a:xfrm>
              <a:off x="1809750" y="253365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85725"/>
                  </a:moveTo>
                  <a:lnTo>
                    <a:pt x="0" y="85725"/>
                  </a:lnTo>
                  <a:lnTo>
                    <a:pt x="0" y="4502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3041"/>
            <p:cNvSpPr/>
            <p:nvPr>
              <p:custDataLst>
                <p:tags r:id="rId26"/>
              </p:custDataLst>
            </p:nvPr>
          </p:nvSpPr>
          <p:spPr>
            <a:xfrm>
              <a:off x="1790700" y="27336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57150"/>
                  </a:moveTo>
                  <a:lnTo>
                    <a:pt x="0" y="57150"/>
                  </a:lnTo>
                  <a:lnTo>
                    <a:pt x="0" y="1613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3042"/>
            <p:cNvSpPr/>
            <p:nvPr>
              <p:custDataLst>
                <p:tags r:id="rId27"/>
              </p:custDataLst>
            </p:nvPr>
          </p:nvSpPr>
          <p:spPr>
            <a:xfrm>
              <a:off x="1762125" y="29337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57150"/>
                  </a:moveTo>
                  <a:lnTo>
                    <a:pt x="0" y="57150"/>
                  </a:lnTo>
                  <a:lnTo>
                    <a:pt x="1058" y="2385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3" name="SMARTInkShape-3043"/>
          <p:cNvSpPr/>
          <p:nvPr>
            <p:custDataLst>
              <p:tags r:id="rId6"/>
            </p:custDataLst>
          </p:nvPr>
        </p:nvSpPr>
        <p:spPr>
          <a:xfrm>
            <a:off x="3983204" y="1362075"/>
            <a:ext cx="73465" cy="94152"/>
          </a:xfrm>
          <a:custGeom>
            <a:avLst/>
            <a:gdLst/>
            <a:ahLst/>
            <a:cxnLst/>
            <a:rect l="0" t="0" r="0" b="0"/>
            <a:pathLst>
              <a:path w="73465" h="94152">
                <a:moveTo>
                  <a:pt x="36346" y="57150"/>
                </a:moveTo>
                <a:lnTo>
                  <a:pt x="36346" y="57150"/>
                </a:lnTo>
                <a:lnTo>
                  <a:pt x="36346" y="43893"/>
                </a:lnTo>
                <a:lnTo>
                  <a:pt x="33524" y="37852"/>
                </a:lnTo>
                <a:lnTo>
                  <a:pt x="29800" y="31640"/>
                </a:lnTo>
                <a:lnTo>
                  <a:pt x="28145" y="25351"/>
                </a:lnTo>
                <a:lnTo>
                  <a:pt x="26645" y="23251"/>
                </a:lnTo>
                <a:lnTo>
                  <a:pt x="24587" y="21850"/>
                </a:lnTo>
                <a:lnTo>
                  <a:pt x="22157" y="20917"/>
                </a:lnTo>
                <a:lnTo>
                  <a:pt x="20537" y="21353"/>
                </a:lnTo>
                <a:lnTo>
                  <a:pt x="19456" y="22702"/>
                </a:lnTo>
                <a:lnTo>
                  <a:pt x="18736" y="24660"/>
                </a:lnTo>
                <a:lnTo>
                  <a:pt x="4165" y="46545"/>
                </a:lnTo>
                <a:lnTo>
                  <a:pt x="0" y="64121"/>
                </a:lnTo>
                <a:lnTo>
                  <a:pt x="1848" y="76476"/>
                </a:lnTo>
                <a:lnTo>
                  <a:pt x="6197" y="86906"/>
                </a:lnTo>
                <a:lnTo>
                  <a:pt x="8838" y="89687"/>
                </a:lnTo>
                <a:lnTo>
                  <a:pt x="14595" y="92778"/>
                </a:lnTo>
                <a:lnTo>
                  <a:pt x="20682" y="94151"/>
                </a:lnTo>
                <a:lnTo>
                  <a:pt x="35115" y="89868"/>
                </a:lnTo>
                <a:lnTo>
                  <a:pt x="43913" y="81922"/>
                </a:lnTo>
                <a:lnTo>
                  <a:pt x="50292" y="72393"/>
                </a:lnTo>
                <a:lnTo>
                  <a:pt x="53128" y="64630"/>
                </a:lnTo>
                <a:lnTo>
                  <a:pt x="46996" y="28147"/>
                </a:lnTo>
                <a:lnTo>
                  <a:pt x="44504" y="25115"/>
                </a:lnTo>
                <a:lnTo>
                  <a:pt x="36091" y="21745"/>
                </a:lnTo>
                <a:lnTo>
                  <a:pt x="31943" y="21905"/>
                </a:lnTo>
                <a:lnTo>
                  <a:pt x="24511" y="24905"/>
                </a:lnTo>
                <a:lnTo>
                  <a:pt x="14377" y="37601"/>
                </a:lnTo>
                <a:lnTo>
                  <a:pt x="9729" y="54768"/>
                </a:lnTo>
                <a:lnTo>
                  <a:pt x="11463" y="64205"/>
                </a:lnTo>
                <a:lnTo>
                  <a:pt x="18390" y="75468"/>
                </a:lnTo>
                <a:lnTo>
                  <a:pt x="21200" y="78887"/>
                </a:lnTo>
                <a:lnTo>
                  <a:pt x="29967" y="82686"/>
                </a:lnTo>
                <a:lnTo>
                  <a:pt x="47786" y="85125"/>
                </a:lnTo>
                <a:lnTo>
                  <a:pt x="71130" y="77471"/>
                </a:lnTo>
                <a:lnTo>
                  <a:pt x="72972" y="71121"/>
                </a:lnTo>
                <a:lnTo>
                  <a:pt x="73464" y="66464"/>
                </a:lnTo>
                <a:lnTo>
                  <a:pt x="71187" y="58467"/>
                </a:lnTo>
                <a:lnTo>
                  <a:pt x="69099" y="54853"/>
                </a:lnTo>
                <a:lnTo>
                  <a:pt x="66648" y="52444"/>
                </a:lnTo>
                <a:lnTo>
                  <a:pt x="61102" y="49767"/>
                </a:lnTo>
                <a:lnTo>
                  <a:pt x="39495" y="47813"/>
                </a:lnTo>
                <a:lnTo>
                  <a:pt x="34923" y="50531"/>
                </a:lnTo>
                <a:lnTo>
                  <a:pt x="32223" y="52737"/>
                </a:lnTo>
                <a:lnTo>
                  <a:pt x="31481" y="55266"/>
                </a:lnTo>
                <a:lnTo>
                  <a:pt x="32044" y="58011"/>
                </a:lnTo>
                <a:lnTo>
                  <a:pt x="37894" y="66930"/>
                </a:lnTo>
                <a:lnTo>
                  <a:pt x="40553" y="70020"/>
                </a:lnTo>
                <a:lnTo>
                  <a:pt x="43384" y="71022"/>
                </a:lnTo>
                <a:lnTo>
                  <a:pt x="46329" y="70631"/>
                </a:lnTo>
                <a:lnTo>
                  <a:pt x="52425" y="68433"/>
                </a:lnTo>
                <a:lnTo>
                  <a:pt x="58661" y="67456"/>
                </a:lnTo>
                <a:lnTo>
                  <a:pt x="60748" y="66138"/>
                </a:lnTo>
                <a:lnTo>
                  <a:pt x="62139" y="64200"/>
                </a:lnTo>
                <a:lnTo>
                  <a:pt x="63066" y="61850"/>
                </a:lnTo>
                <a:lnTo>
                  <a:pt x="61274" y="53594"/>
                </a:lnTo>
                <a:lnTo>
                  <a:pt x="51501" y="31048"/>
                </a:lnTo>
                <a:lnTo>
                  <a:pt x="17296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6" name="SMARTInkShape-Group488"/>
          <p:cNvGrpSpPr/>
          <p:nvPr/>
        </p:nvGrpSpPr>
        <p:grpSpPr>
          <a:xfrm>
            <a:off x="3467649" y="1724626"/>
            <a:ext cx="321423" cy="311722"/>
            <a:chOff x="3467649" y="1724626"/>
            <a:chExt cx="321423" cy="311722"/>
          </a:xfrm>
        </p:grpSpPr>
        <p:sp>
          <p:nvSpPr>
            <p:cNvPr id="464" name="SMARTInkShape-3044"/>
            <p:cNvSpPr/>
            <p:nvPr>
              <p:custDataLst>
                <p:tags r:id="rId16"/>
              </p:custDataLst>
            </p:nvPr>
          </p:nvSpPr>
          <p:spPr>
            <a:xfrm>
              <a:off x="3697541" y="1724626"/>
              <a:ext cx="91531" cy="84408"/>
            </a:xfrm>
            <a:custGeom>
              <a:avLst/>
              <a:gdLst/>
              <a:ahLst/>
              <a:cxnLst/>
              <a:rect l="0" t="0" r="0" b="0"/>
              <a:pathLst>
                <a:path w="91531" h="84408">
                  <a:moveTo>
                    <a:pt x="17209" y="47024"/>
                  </a:moveTo>
                  <a:lnTo>
                    <a:pt x="17209" y="47024"/>
                  </a:lnTo>
                  <a:lnTo>
                    <a:pt x="17209" y="41968"/>
                  </a:lnTo>
                  <a:lnTo>
                    <a:pt x="20031" y="36663"/>
                  </a:lnTo>
                  <a:lnTo>
                    <a:pt x="32397" y="21514"/>
                  </a:lnTo>
                  <a:lnTo>
                    <a:pt x="34542" y="15225"/>
                  </a:lnTo>
                  <a:lnTo>
                    <a:pt x="34056" y="13125"/>
                  </a:lnTo>
                  <a:lnTo>
                    <a:pt x="32674" y="11724"/>
                  </a:lnTo>
                  <a:lnTo>
                    <a:pt x="27908" y="9477"/>
                  </a:lnTo>
                  <a:lnTo>
                    <a:pt x="22025" y="14144"/>
                  </a:lnTo>
                  <a:lnTo>
                    <a:pt x="4375" y="44586"/>
                  </a:lnTo>
                  <a:lnTo>
                    <a:pt x="0" y="63117"/>
                  </a:lnTo>
                  <a:lnTo>
                    <a:pt x="1799" y="72874"/>
                  </a:lnTo>
                  <a:lnTo>
                    <a:pt x="3761" y="76957"/>
                  </a:lnTo>
                  <a:lnTo>
                    <a:pt x="6127" y="79679"/>
                  </a:lnTo>
                  <a:lnTo>
                    <a:pt x="11578" y="82704"/>
                  </a:lnTo>
                  <a:lnTo>
                    <a:pt x="25653" y="84407"/>
                  </a:lnTo>
                  <a:lnTo>
                    <a:pt x="34368" y="81983"/>
                  </a:lnTo>
                  <a:lnTo>
                    <a:pt x="48586" y="71804"/>
                  </a:lnTo>
                  <a:lnTo>
                    <a:pt x="58374" y="57659"/>
                  </a:lnTo>
                  <a:lnTo>
                    <a:pt x="62920" y="45118"/>
                  </a:lnTo>
                  <a:lnTo>
                    <a:pt x="62500" y="41520"/>
                  </a:lnTo>
                  <a:lnTo>
                    <a:pt x="59210" y="34700"/>
                  </a:lnTo>
                  <a:lnTo>
                    <a:pt x="56851" y="32458"/>
                  </a:lnTo>
                  <a:lnTo>
                    <a:pt x="51408" y="29967"/>
                  </a:lnTo>
                  <a:lnTo>
                    <a:pt x="48475" y="30361"/>
                  </a:lnTo>
                  <a:lnTo>
                    <a:pt x="36163" y="35776"/>
                  </a:lnTo>
                  <a:lnTo>
                    <a:pt x="33020" y="36350"/>
                  </a:lnTo>
                  <a:lnTo>
                    <a:pt x="30925" y="38850"/>
                  </a:lnTo>
                  <a:lnTo>
                    <a:pt x="28597" y="47271"/>
                  </a:lnTo>
                  <a:lnTo>
                    <a:pt x="30384" y="58070"/>
                  </a:lnTo>
                  <a:lnTo>
                    <a:pt x="35099" y="72137"/>
                  </a:lnTo>
                  <a:lnTo>
                    <a:pt x="46028" y="79630"/>
                  </a:lnTo>
                  <a:lnTo>
                    <a:pt x="50180" y="80403"/>
                  </a:lnTo>
                  <a:lnTo>
                    <a:pt x="54006" y="79860"/>
                  </a:lnTo>
                  <a:lnTo>
                    <a:pt x="61080" y="76435"/>
                  </a:lnTo>
                  <a:lnTo>
                    <a:pt x="67752" y="71384"/>
                  </a:lnTo>
                  <a:lnTo>
                    <a:pt x="71422" y="62790"/>
                  </a:lnTo>
                  <a:lnTo>
                    <a:pt x="73779" y="45082"/>
                  </a:lnTo>
                  <a:lnTo>
                    <a:pt x="69131" y="29633"/>
                  </a:lnTo>
                  <a:lnTo>
                    <a:pt x="66640" y="25905"/>
                  </a:lnTo>
                  <a:lnTo>
                    <a:pt x="61051" y="21763"/>
                  </a:lnTo>
                  <a:lnTo>
                    <a:pt x="51953" y="19431"/>
                  </a:lnTo>
                  <a:lnTo>
                    <a:pt x="48839" y="20162"/>
                  </a:lnTo>
                  <a:lnTo>
                    <a:pt x="42555" y="23797"/>
                  </a:lnTo>
                  <a:lnTo>
                    <a:pt x="41515" y="27306"/>
                  </a:lnTo>
                  <a:lnTo>
                    <a:pt x="43181" y="36849"/>
                  </a:lnTo>
                  <a:lnTo>
                    <a:pt x="50069" y="49066"/>
                  </a:lnTo>
                  <a:lnTo>
                    <a:pt x="68106" y="69149"/>
                  </a:lnTo>
                  <a:lnTo>
                    <a:pt x="71249" y="70241"/>
                  </a:lnTo>
                  <a:lnTo>
                    <a:pt x="74402" y="69910"/>
                  </a:lnTo>
                  <a:lnTo>
                    <a:pt x="80728" y="66721"/>
                  </a:lnTo>
                  <a:lnTo>
                    <a:pt x="87068" y="61775"/>
                  </a:lnTo>
                  <a:lnTo>
                    <a:pt x="90591" y="53227"/>
                  </a:lnTo>
                  <a:lnTo>
                    <a:pt x="91530" y="47985"/>
                  </a:lnTo>
                  <a:lnTo>
                    <a:pt x="89751" y="36515"/>
                  </a:lnTo>
                  <a:lnTo>
                    <a:pt x="82800" y="20980"/>
                  </a:lnTo>
                  <a:lnTo>
                    <a:pt x="70970" y="6249"/>
                  </a:lnTo>
                  <a:lnTo>
                    <a:pt x="64739" y="2443"/>
                  </a:lnTo>
                  <a:lnTo>
                    <a:pt x="52115" y="0"/>
                  </a:lnTo>
                  <a:lnTo>
                    <a:pt x="48947" y="1917"/>
                  </a:lnTo>
                  <a:lnTo>
                    <a:pt x="36259" y="184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3045"/>
            <p:cNvSpPr/>
            <p:nvPr>
              <p:custDataLst>
                <p:tags r:id="rId17"/>
              </p:custDataLst>
            </p:nvPr>
          </p:nvSpPr>
          <p:spPr>
            <a:xfrm>
              <a:off x="3467649" y="1972102"/>
              <a:ext cx="94077" cy="64246"/>
            </a:xfrm>
            <a:custGeom>
              <a:avLst/>
              <a:gdLst/>
              <a:ahLst/>
              <a:cxnLst/>
              <a:rect l="0" t="0" r="0" b="0"/>
              <a:pathLst>
                <a:path w="94077" h="64246">
                  <a:moveTo>
                    <a:pt x="47076" y="18623"/>
                  </a:moveTo>
                  <a:lnTo>
                    <a:pt x="47076" y="18623"/>
                  </a:lnTo>
                  <a:lnTo>
                    <a:pt x="47076" y="10422"/>
                  </a:lnTo>
                  <a:lnTo>
                    <a:pt x="30674" y="1013"/>
                  </a:lnTo>
                  <a:lnTo>
                    <a:pt x="23754" y="0"/>
                  </a:lnTo>
                  <a:lnTo>
                    <a:pt x="20945" y="1974"/>
                  </a:lnTo>
                  <a:lnTo>
                    <a:pt x="5704" y="21069"/>
                  </a:lnTo>
                  <a:lnTo>
                    <a:pt x="2230" y="30646"/>
                  </a:lnTo>
                  <a:lnTo>
                    <a:pt x="0" y="48985"/>
                  </a:lnTo>
                  <a:lnTo>
                    <a:pt x="2517" y="56106"/>
                  </a:lnTo>
                  <a:lnTo>
                    <a:pt x="4670" y="59487"/>
                  </a:lnTo>
                  <a:lnTo>
                    <a:pt x="7164" y="61740"/>
                  </a:lnTo>
                  <a:lnTo>
                    <a:pt x="12757" y="64245"/>
                  </a:lnTo>
                  <a:lnTo>
                    <a:pt x="16788" y="62796"/>
                  </a:lnTo>
                  <a:lnTo>
                    <a:pt x="39455" y="44614"/>
                  </a:lnTo>
                  <a:lnTo>
                    <a:pt x="49875" y="29617"/>
                  </a:lnTo>
                  <a:lnTo>
                    <a:pt x="54608" y="16824"/>
                  </a:lnTo>
                  <a:lnTo>
                    <a:pt x="54214" y="14249"/>
                  </a:lnTo>
                  <a:lnTo>
                    <a:pt x="52893" y="12532"/>
                  </a:lnTo>
                  <a:lnTo>
                    <a:pt x="50954" y="11387"/>
                  </a:lnTo>
                  <a:lnTo>
                    <a:pt x="38112" y="9776"/>
                  </a:lnTo>
                  <a:lnTo>
                    <a:pt x="29686" y="12222"/>
                  </a:lnTo>
                  <a:lnTo>
                    <a:pt x="25958" y="14355"/>
                  </a:lnTo>
                  <a:lnTo>
                    <a:pt x="15654" y="27471"/>
                  </a:lnTo>
                  <a:lnTo>
                    <a:pt x="14487" y="31930"/>
                  </a:lnTo>
                  <a:lnTo>
                    <a:pt x="14766" y="35961"/>
                  </a:lnTo>
                  <a:lnTo>
                    <a:pt x="17899" y="43262"/>
                  </a:lnTo>
                  <a:lnTo>
                    <a:pt x="22820" y="50035"/>
                  </a:lnTo>
                  <a:lnTo>
                    <a:pt x="34179" y="53750"/>
                  </a:lnTo>
                  <a:lnTo>
                    <a:pt x="57228" y="56136"/>
                  </a:lnTo>
                  <a:lnTo>
                    <a:pt x="73603" y="51493"/>
                  </a:lnTo>
                  <a:lnTo>
                    <a:pt x="77461" y="49003"/>
                  </a:lnTo>
                  <a:lnTo>
                    <a:pt x="81747" y="43414"/>
                  </a:lnTo>
                  <a:lnTo>
                    <a:pt x="84160" y="34318"/>
                  </a:lnTo>
                  <a:lnTo>
                    <a:pt x="79818" y="19863"/>
                  </a:lnTo>
                  <a:lnTo>
                    <a:pt x="71859" y="11060"/>
                  </a:lnTo>
                  <a:lnTo>
                    <a:pt x="62324" y="4679"/>
                  </a:lnTo>
                  <a:lnTo>
                    <a:pt x="54558" y="1842"/>
                  </a:lnTo>
                  <a:lnTo>
                    <a:pt x="39180" y="245"/>
                  </a:lnTo>
                  <a:lnTo>
                    <a:pt x="35462" y="1080"/>
                  </a:lnTo>
                  <a:lnTo>
                    <a:pt x="32983" y="2694"/>
                  </a:lnTo>
                  <a:lnTo>
                    <a:pt x="31331" y="4829"/>
                  </a:lnTo>
                  <a:lnTo>
                    <a:pt x="29005" y="17946"/>
                  </a:lnTo>
                  <a:lnTo>
                    <a:pt x="33373" y="35238"/>
                  </a:lnTo>
                  <a:lnTo>
                    <a:pt x="35824" y="39225"/>
                  </a:lnTo>
                  <a:lnTo>
                    <a:pt x="41370" y="43654"/>
                  </a:lnTo>
                  <a:lnTo>
                    <a:pt x="60555" y="51205"/>
                  </a:lnTo>
                  <a:lnTo>
                    <a:pt x="66645" y="51986"/>
                  </a:lnTo>
                  <a:lnTo>
                    <a:pt x="76235" y="50031"/>
                  </a:lnTo>
                  <a:lnTo>
                    <a:pt x="87583" y="42981"/>
                  </a:lnTo>
                  <a:lnTo>
                    <a:pt x="91538" y="37210"/>
                  </a:lnTo>
                  <a:lnTo>
                    <a:pt x="93295" y="30059"/>
                  </a:lnTo>
                  <a:lnTo>
                    <a:pt x="94076" y="19825"/>
                  </a:lnTo>
                  <a:lnTo>
                    <a:pt x="91601" y="11043"/>
                  </a:lnTo>
                  <a:lnTo>
                    <a:pt x="89459" y="7220"/>
                  </a:lnTo>
                  <a:lnTo>
                    <a:pt x="86973" y="4671"/>
                  </a:lnTo>
                  <a:lnTo>
                    <a:pt x="81388" y="1839"/>
                  </a:lnTo>
                  <a:lnTo>
                    <a:pt x="72295" y="244"/>
                  </a:lnTo>
                  <a:lnTo>
                    <a:pt x="66045" y="2694"/>
                  </a:lnTo>
                  <a:lnTo>
                    <a:pt x="53410" y="12889"/>
                  </a:lnTo>
                  <a:lnTo>
                    <a:pt x="49891" y="18897"/>
                  </a:lnTo>
                  <a:lnTo>
                    <a:pt x="47632" y="31377"/>
                  </a:lnTo>
                  <a:lnTo>
                    <a:pt x="49563" y="33476"/>
                  </a:lnTo>
                  <a:lnTo>
                    <a:pt x="66126" y="37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9" name="SMARTInkShape-Group489"/>
          <p:cNvGrpSpPr/>
          <p:nvPr/>
        </p:nvGrpSpPr>
        <p:grpSpPr>
          <a:xfrm>
            <a:off x="2830795" y="2173140"/>
            <a:ext cx="407082" cy="226144"/>
            <a:chOff x="2830795" y="2173140"/>
            <a:chExt cx="407082" cy="226144"/>
          </a:xfrm>
        </p:grpSpPr>
        <p:sp>
          <p:nvSpPr>
            <p:cNvPr id="467" name="SMARTInkShape-3046"/>
            <p:cNvSpPr/>
            <p:nvPr>
              <p:custDataLst>
                <p:tags r:id="rId14"/>
              </p:custDataLst>
            </p:nvPr>
          </p:nvSpPr>
          <p:spPr>
            <a:xfrm>
              <a:off x="3147675" y="2173140"/>
              <a:ext cx="90202" cy="74761"/>
            </a:xfrm>
            <a:custGeom>
              <a:avLst/>
              <a:gdLst/>
              <a:ahLst/>
              <a:cxnLst/>
              <a:rect l="0" t="0" r="0" b="0"/>
              <a:pathLst>
                <a:path w="90202" h="74761">
                  <a:moveTo>
                    <a:pt x="52725" y="17610"/>
                  </a:moveTo>
                  <a:lnTo>
                    <a:pt x="52725" y="17610"/>
                  </a:lnTo>
                  <a:lnTo>
                    <a:pt x="52725" y="12554"/>
                  </a:lnTo>
                  <a:lnTo>
                    <a:pt x="51667" y="11064"/>
                  </a:lnTo>
                  <a:lnTo>
                    <a:pt x="49903" y="10071"/>
                  </a:lnTo>
                  <a:lnTo>
                    <a:pt x="47669" y="9409"/>
                  </a:lnTo>
                  <a:lnTo>
                    <a:pt x="46179" y="7909"/>
                  </a:lnTo>
                  <a:lnTo>
                    <a:pt x="44524" y="3421"/>
                  </a:lnTo>
                  <a:lnTo>
                    <a:pt x="41966" y="1801"/>
                  </a:lnTo>
                  <a:lnTo>
                    <a:pt x="33479" y="0"/>
                  </a:lnTo>
                  <a:lnTo>
                    <a:pt x="25475" y="2022"/>
                  </a:lnTo>
                  <a:lnTo>
                    <a:pt x="11711" y="11944"/>
                  </a:lnTo>
                  <a:lnTo>
                    <a:pt x="8039" y="17914"/>
                  </a:lnTo>
                  <a:lnTo>
                    <a:pt x="5347" y="24095"/>
                  </a:lnTo>
                  <a:lnTo>
                    <a:pt x="624" y="30370"/>
                  </a:lnTo>
                  <a:lnTo>
                    <a:pt x="0" y="34583"/>
                  </a:lnTo>
                  <a:lnTo>
                    <a:pt x="2128" y="44909"/>
                  </a:lnTo>
                  <a:lnTo>
                    <a:pt x="9276" y="57566"/>
                  </a:lnTo>
                  <a:lnTo>
                    <a:pt x="13176" y="60123"/>
                  </a:lnTo>
                  <a:lnTo>
                    <a:pt x="28777" y="63720"/>
                  </a:lnTo>
                  <a:lnTo>
                    <a:pt x="59266" y="65036"/>
                  </a:lnTo>
                  <a:lnTo>
                    <a:pt x="63436" y="64044"/>
                  </a:lnTo>
                  <a:lnTo>
                    <a:pt x="66215" y="62324"/>
                  </a:lnTo>
                  <a:lnTo>
                    <a:pt x="68069" y="60119"/>
                  </a:lnTo>
                  <a:lnTo>
                    <a:pt x="70128" y="52026"/>
                  </a:lnTo>
                  <a:lnTo>
                    <a:pt x="71450" y="29582"/>
                  </a:lnTo>
                  <a:lnTo>
                    <a:pt x="69441" y="25591"/>
                  </a:lnTo>
                  <a:lnTo>
                    <a:pt x="65986" y="22931"/>
                  </a:lnTo>
                  <a:lnTo>
                    <a:pt x="53832" y="19186"/>
                  </a:lnTo>
                  <a:lnTo>
                    <a:pt x="50288" y="18661"/>
                  </a:lnTo>
                  <a:lnTo>
                    <a:pt x="46867" y="19369"/>
                  </a:lnTo>
                  <a:lnTo>
                    <a:pt x="36996" y="25422"/>
                  </a:lnTo>
                  <a:lnTo>
                    <a:pt x="30565" y="30960"/>
                  </a:lnTo>
                  <a:lnTo>
                    <a:pt x="29485" y="33918"/>
                  </a:lnTo>
                  <a:lnTo>
                    <a:pt x="29823" y="36949"/>
                  </a:lnTo>
                  <a:lnTo>
                    <a:pt x="33021" y="43138"/>
                  </a:lnTo>
                  <a:lnTo>
                    <a:pt x="37970" y="49417"/>
                  </a:lnTo>
                  <a:lnTo>
                    <a:pt x="49342" y="52913"/>
                  </a:lnTo>
                  <a:lnTo>
                    <a:pt x="72400" y="55158"/>
                  </a:lnTo>
                  <a:lnTo>
                    <a:pt x="80167" y="52642"/>
                  </a:lnTo>
                  <a:lnTo>
                    <a:pt x="83720" y="50490"/>
                  </a:lnTo>
                  <a:lnTo>
                    <a:pt x="86088" y="47997"/>
                  </a:lnTo>
                  <a:lnTo>
                    <a:pt x="88720" y="42404"/>
                  </a:lnTo>
                  <a:lnTo>
                    <a:pt x="90201" y="33305"/>
                  </a:lnTo>
                  <a:lnTo>
                    <a:pt x="84903" y="24233"/>
                  </a:lnTo>
                  <a:lnTo>
                    <a:pt x="76551" y="15262"/>
                  </a:lnTo>
                  <a:lnTo>
                    <a:pt x="69312" y="11275"/>
                  </a:lnTo>
                  <a:lnTo>
                    <a:pt x="54230" y="9030"/>
                  </a:lnTo>
                  <a:lnTo>
                    <a:pt x="50553" y="9773"/>
                  </a:lnTo>
                  <a:lnTo>
                    <a:pt x="48102" y="11327"/>
                  </a:lnTo>
                  <a:lnTo>
                    <a:pt x="31812" y="30933"/>
                  </a:lnTo>
                  <a:lnTo>
                    <a:pt x="31375" y="34959"/>
                  </a:lnTo>
                  <a:lnTo>
                    <a:pt x="38277" y="54080"/>
                  </a:lnTo>
                  <a:lnTo>
                    <a:pt x="46798" y="66986"/>
                  </a:lnTo>
                  <a:lnTo>
                    <a:pt x="71775" y="747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3047"/>
            <p:cNvSpPr/>
            <p:nvPr>
              <p:custDataLst>
                <p:tags r:id="rId15"/>
              </p:custDataLst>
            </p:nvPr>
          </p:nvSpPr>
          <p:spPr>
            <a:xfrm>
              <a:off x="2830795" y="2325540"/>
              <a:ext cx="81471" cy="73744"/>
            </a:xfrm>
            <a:custGeom>
              <a:avLst/>
              <a:gdLst/>
              <a:ahLst/>
              <a:cxnLst/>
              <a:rect l="0" t="0" r="0" b="0"/>
              <a:pathLst>
                <a:path w="81471" h="73744">
                  <a:moveTo>
                    <a:pt x="55280" y="17610"/>
                  </a:moveTo>
                  <a:lnTo>
                    <a:pt x="55280" y="17610"/>
                  </a:lnTo>
                  <a:lnTo>
                    <a:pt x="50224" y="17610"/>
                  </a:lnTo>
                  <a:lnTo>
                    <a:pt x="48734" y="16552"/>
                  </a:lnTo>
                  <a:lnTo>
                    <a:pt x="47741" y="14788"/>
                  </a:lnTo>
                  <a:lnTo>
                    <a:pt x="47079" y="12554"/>
                  </a:lnTo>
                  <a:lnTo>
                    <a:pt x="45579" y="11064"/>
                  </a:lnTo>
                  <a:lnTo>
                    <a:pt x="41091" y="9409"/>
                  </a:lnTo>
                  <a:lnTo>
                    <a:pt x="39471" y="7909"/>
                  </a:lnTo>
                  <a:lnTo>
                    <a:pt x="37670" y="3421"/>
                  </a:lnTo>
                  <a:lnTo>
                    <a:pt x="36132" y="1801"/>
                  </a:lnTo>
                  <a:lnTo>
                    <a:pt x="31600" y="0"/>
                  </a:lnTo>
                  <a:lnTo>
                    <a:pt x="28910" y="578"/>
                  </a:lnTo>
                  <a:lnTo>
                    <a:pt x="20067" y="6449"/>
                  </a:lnTo>
                  <a:lnTo>
                    <a:pt x="13877" y="11944"/>
                  </a:lnTo>
                  <a:lnTo>
                    <a:pt x="2338" y="37187"/>
                  </a:lnTo>
                  <a:lnTo>
                    <a:pt x="0" y="46772"/>
                  </a:lnTo>
                  <a:lnTo>
                    <a:pt x="1783" y="57382"/>
                  </a:lnTo>
                  <a:lnTo>
                    <a:pt x="6495" y="71327"/>
                  </a:lnTo>
                  <a:lnTo>
                    <a:pt x="8999" y="72472"/>
                  </a:lnTo>
                  <a:lnTo>
                    <a:pt x="17424" y="73743"/>
                  </a:lnTo>
                  <a:lnTo>
                    <a:pt x="34068" y="69402"/>
                  </a:lnTo>
                  <a:lnTo>
                    <a:pt x="52405" y="61413"/>
                  </a:lnTo>
                  <a:lnTo>
                    <a:pt x="59294" y="55422"/>
                  </a:lnTo>
                  <a:lnTo>
                    <a:pt x="61131" y="52343"/>
                  </a:lnTo>
                  <a:lnTo>
                    <a:pt x="63717" y="37897"/>
                  </a:lnTo>
                  <a:lnTo>
                    <a:pt x="61963" y="33251"/>
                  </a:lnTo>
                  <a:lnTo>
                    <a:pt x="54369" y="25267"/>
                  </a:lnTo>
                  <a:lnTo>
                    <a:pt x="46761" y="21013"/>
                  </a:lnTo>
                  <a:lnTo>
                    <a:pt x="43251" y="19879"/>
                  </a:lnTo>
                  <a:lnTo>
                    <a:pt x="39852" y="20181"/>
                  </a:lnTo>
                  <a:lnTo>
                    <a:pt x="33254" y="23339"/>
                  </a:lnTo>
                  <a:lnTo>
                    <a:pt x="23589" y="31067"/>
                  </a:lnTo>
                  <a:lnTo>
                    <a:pt x="20028" y="39819"/>
                  </a:lnTo>
                  <a:lnTo>
                    <a:pt x="19079" y="45115"/>
                  </a:lnTo>
                  <a:lnTo>
                    <a:pt x="20846" y="53823"/>
                  </a:lnTo>
                  <a:lnTo>
                    <a:pt x="30604" y="68037"/>
                  </a:lnTo>
                  <a:lnTo>
                    <a:pt x="39374" y="71772"/>
                  </a:lnTo>
                  <a:lnTo>
                    <a:pt x="44676" y="72768"/>
                  </a:lnTo>
                  <a:lnTo>
                    <a:pt x="56211" y="71052"/>
                  </a:lnTo>
                  <a:lnTo>
                    <a:pt x="62251" y="69113"/>
                  </a:lnTo>
                  <a:lnTo>
                    <a:pt x="71784" y="61314"/>
                  </a:lnTo>
                  <a:lnTo>
                    <a:pt x="78490" y="50792"/>
                  </a:lnTo>
                  <a:lnTo>
                    <a:pt x="81470" y="39060"/>
                  </a:lnTo>
                  <a:lnTo>
                    <a:pt x="79972" y="29613"/>
                  </a:lnTo>
                  <a:lnTo>
                    <a:pt x="73180" y="18344"/>
                  </a:lnTo>
                  <a:lnTo>
                    <a:pt x="67469" y="12645"/>
                  </a:lnTo>
                  <a:lnTo>
                    <a:pt x="61403" y="10111"/>
                  </a:lnTo>
                  <a:lnTo>
                    <a:pt x="57245" y="11552"/>
                  </a:lnTo>
                  <a:lnTo>
                    <a:pt x="34359" y="29721"/>
                  </a:lnTo>
                  <a:lnTo>
                    <a:pt x="30107" y="39221"/>
                  </a:lnTo>
                  <a:lnTo>
                    <a:pt x="27377" y="57509"/>
                  </a:lnTo>
                  <a:lnTo>
                    <a:pt x="29270" y="60084"/>
                  </a:lnTo>
                  <a:lnTo>
                    <a:pt x="37017" y="62946"/>
                  </a:lnTo>
                  <a:lnTo>
                    <a:pt x="64805" y="652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2" name="SMARTInkShape-Group490"/>
          <p:cNvGrpSpPr/>
          <p:nvPr/>
        </p:nvGrpSpPr>
        <p:grpSpPr>
          <a:xfrm>
            <a:off x="2091002" y="2439724"/>
            <a:ext cx="478447" cy="148763"/>
            <a:chOff x="2091002" y="2439724"/>
            <a:chExt cx="478447" cy="148763"/>
          </a:xfrm>
        </p:grpSpPr>
        <p:sp>
          <p:nvSpPr>
            <p:cNvPr id="470" name="SMARTInkShape-3048"/>
            <p:cNvSpPr/>
            <p:nvPr>
              <p:custDataLst>
                <p:tags r:id="rId12"/>
              </p:custDataLst>
            </p:nvPr>
          </p:nvSpPr>
          <p:spPr>
            <a:xfrm>
              <a:off x="2476572" y="2439724"/>
              <a:ext cx="92877" cy="81979"/>
            </a:xfrm>
            <a:custGeom>
              <a:avLst/>
              <a:gdLst/>
              <a:ahLst/>
              <a:cxnLst/>
              <a:rect l="0" t="0" r="0" b="0"/>
              <a:pathLst>
                <a:path w="92877" h="81979">
                  <a:moveTo>
                    <a:pt x="28503" y="8201"/>
                  </a:moveTo>
                  <a:lnTo>
                    <a:pt x="28503" y="8201"/>
                  </a:lnTo>
                  <a:lnTo>
                    <a:pt x="23447" y="3145"/>
                  </a:lnTo>
                  <a:lnTo>
                    <a:pt x="18142" y="662"/>
                  </a:lnTo>
                  <a:lnTo>
                    <a:pt x="15245" y="0"/>
                  </a:lnTo>
                  <a:lnTo>
                    <a:pt x="12257" y="617"/>
                  </a:lnTo>
                  <a:lnTo>
                    <a:pt x="6113" y="4125"/>
                  </a:lnTo>
                  <a:lnTo>
                    <a:pt x="4051" y="6542"/>
                  </a:lnTo>
                  <a:lnTo>
                    <a:pt x="1760" y="12050"/>
                  </a:lnTo>
                  <a:lnTo>
                    <a:pt x="0" y="56100"/>
                  </a:lnTo>
                  <a:lnTo>
                    <a:pt x="1018" y="67590"/>
                  </a:lnTo>
                  <a:lnTo>
                    <a:pt x="4998" y="76224"/>
                  </a:lnTo>
                  <a:lnTo>
                    <a:pt x="8600" y="78950"/>
                  </a:lnTo>
                  <a:lnTo>
                    <a:pt x="18246" y="81978"/>
                  </a:lnTo>
                  <a:lnTo>
                    <a:pt x="29589" y="80502"/>
                  </a:lnTo>
                  <a:lnTo>
                    <a:pt x="35577" y="78627"/>
                  </a:lnTo>
                  <a:lnTo>
                    <a:pt x="45053" y="70899"/>
                  </a:lnTo>
                  <a:lnTo>
                    <a:pt x="59759" y="48691"/>
                  </a:lnTo>
                  <a:lnTo>
                    <a:pt x="64575" y="30193"/>
                  </a:lnTo>
                  <a:lnTo>
                    <a:pt x="62879" y="20445"/>
                  </a:lnTo>
                  <a:lnTo>
                    <a:pt x="60945" y="16363"/>
                  </a:lnTo>
                  <a:lnTo>
                    <a:pt x="58598" y="13643"/>
                  </a:lnTo>
                  <a:lnTo>
                    <a:pt x="53167" y="10619"/>
                  </a:lnTo>
                  <a:lnTo>
                    <a:pt x="39103" y="8917"/>
                  </a:lnTo>
                  <a:lnTo>
                    <a:pt x="30392" y="11341"/>
                  </a:lnTo>
                  <a:lnTo>
                    <a:pt x="16716" y="21479"/>
                  </a:lnTo>
                  <a:lnTo>
                    <a:pt x="7389" y="31036"/>
                  </a:lnTo>
                  <a:lnTo>
                    <a:pt x="3244" y="38811"/>
                  </a:lnTo>
                  <a:lnTo>
                    <a:pt x="3197" y="42366"/>
                  </a:lnTo>
                  <a:lnTo>
                    <a:pt x="5967" y="49138"/>
                  </a:lnTo>
                  <a:lnTo>
                    <a:pt x="18533" y="58901"/>
                  </a:lnTo>
                  <a:lnTo>
                    <a:pt x="35662" y="63440"/>
                  </a:lnTo>
                  <a:lnTo>
                    <a:pt x="41742" y="61960"/>
                  </a:lnTo>
                  <a:lnTo>
                    <a:pt x="63887" y="47199"/>
                  </a:lnTo>
                  <a:lnTo>
                    <a:pt x="70687" y="40350"/>
                  </a:lnTo>
                  <a:lnTo>
                    <a:pt x="73710" y="33779"/>
                  </a:lnTo>
                  <a:lnTo>
                    <a:pt x="73458" y="30544"/>
                  </a:lnTo>
                  <a:lnTo>
                    <a:pt x="70355" y="24129"/>
                  </a:lnTo>
                  <a:lnTo>
                    <a:pt x="62658" y="14567"/>
                  </a:lnTo>
                  <a:lnTo>
                    <a:pt x="59740" y="13503"/>
                  </a:lnTo>
                  <a:lnTo>
                    <a:pt x="56736" y="13852"/>
                  </a:lnTo>
                  <a:lnTo>
                    <a:pt x="39254" y="22017"/>
                  </a:lnTo>
                  <a:lnTo>
                    <a:pt x="33281" y="27747"/>
                  </a:lnTo>
                  <a:lnTo>
                    <a:pt x="31688" y="30757"/>
                  </a:lnTo>
                  <a:lnTo>
                    <a:pt x="31685" y="33822"/>
                  </a:lnTo>
                  <a:lnTo>
                    <a:pt x="34503" y="40049"/>
                  </a:lnTo>
                  <a:lnTo>
                    <a:pt x="37795" y="42133"/>
                  </a:lnTo>
                  <a:lnTo>
                    <a:pt x="55464" y="45478"/>
                  </a:lnTo>
                  <a:lnTo>
                    <a:pt x="59177" y="45752"/>
                  </a:lnTo>
                  <a:lnTo>
                    <a:pt x="74516" y="41082"/>
                  </a:lnTo>
                  <a:lnTo>
                    <a:pt x="87409" y="32995"/>
                  </a:lnTo>
                  <a:lnTo>
                    <a:pt x="91725" y="26982"/>
                  </a:lnTo>
                  <a:lnTo>
                    <a:pt x="92876" y="23897"/>
                  </a:lnTo>
                  <a:lnTo>
                    <a:pt x="91527" y="20781"/>
                  </a:lnTo>
                  <a:lnTo>
                    <a:pt x="84383" y="14498"/>
                  </a:lnTo>
                  <a:lnTo>
                    <a:pt x="74152" y="11000"/>
                  </a:lnTo>
                  <a:lnTo>
                    <a:pt x="68461" y="10067"/>
                  </a:lnTo>
                  <a:lnTo>
                    <a:pt x="59315" y="11853"/>
                  </a:lnTo>
                  <a:lnTo>
                    <a:pt x="38028" y="27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3049"/>
            <p:cNvSpPr/>
            <p:nvPr>
              <p:custDataLst>
                <p:tags r:id="rId13"/>
              </p:custDataLst>
            </p:nvPr>
          </p:nvSpPr>
          <p:spPr>
            <a:xfrm>
              <a:off x="2091002" y="2506433"/>
              <a:ext cx="88222" cy="82054"/>
            </a:xfrm>
            <a:custGeom>
              <a:avLst/>
              <a:gdLst/>
              <a:ahLst/>
              <a:cxnLst/>
              <a:rect l="0" t="0" r="0" b="0"/>
              <a:pathLst>
                <a:path w="88222" h="82054">
                  <a:moveTo>
                    <a:pt x="42598" y="17692"/>
                  </a:moveTo>
                  <a:lnTo>
                    <a:pt x="42598" y="17692"/>
                  </a:lnTo>
                  <a:lnTo>
                    <a:pt x="42598" y="8559"/>
                  </a:lnTo>
                  <a:lnTo>
                    <a:pt x="37542" y="3227"/>
                  </a:lnTo>
                  <a:lnTo>
                    <a:pt x="32237" y="680"/>
                  </a:lnTo>
                  <a:lnTo>
                    <a:pt x="29340" y="0"/>
                  </a:lnTo>
                  <a:lnTo>
                    <a:pt x="26351" y="606"/>
                  </a:lnTo>
                  <a:lnTo>
                    <a:pt x="20208" y="4101"/>
                  </a:lnTo>
                  <a:lnTo>
                    <a:pt x="18146" y="6515"/>
                  </a:lnTo>
                  <a:lnTo>
                    <a:pt x="926" y="46853"/>
                  </a:lnTo>
                  <a:lnTo>
                    <a:pt x="0" y="50891"/>
                  </a:lnTo>
                  <a:lnTo>
                    <a:pt x="441" y="54641"/>
                  </a:lnTo>
                  <a:lnTo>
                    <a:pt x="3296" y="64977"/>
                  </a:lnTo>
                  <a:lnTo>
                    <a:pt x="3697" y="68265"/>
                  </a:lnTo>
                  <a:lnTo>
                    <a:pt x="6080" y="70457"/>
                  </a:lnTo>
                  <a:lnTo>
                    <a:pt x="14374" y="72893"/>
                  </a:lnTo>
                  <a:lnTo>
                    <a:pt x="18490" y="72484"/>
                  </a:lnTo>
                  <a:lnTo>
                    <a:pt x="41057" y="61414"/>
                  </a:lnTo>
                  <a:lnTo>
                    <a:pt x="44745" y="57423"/>
                  </a:lnTo>
                  <a:lnTo>
                    <a:pt x="56208" y="29771"/>
                  </a:lnTo>
                  <a:lnTo>
                    <a:pt x="56963" y="24686"/>
                  </a:lnTo>
                  <a:lnTo>
                    <a:pt x="54980" y="16215"/>
                  </a:lnTo>
                  <a:lnTo>
                    <a:pt x="52969" y="13532"/>
                  </a:lnTo>
                  <a:lnTo>
                    <a:pt x="47913" y="10552"/>
                  </a:lnTo>
                  <a:lnTo>
                    <a:pt x="34060" y="8874"/>
                  </a:lnTo>
                  <a:lnTo>
                    <a:pt x="29497" y="10755"/>
                  </a:lnTo>
                  <a:lnTo>
                    <a:pt x="21606" y="18489"/>
                  </a:lnTo>
                  <a:lnTo>
                    <a:pt x="8975" y="39643"/>
                  </a:lnTo>
                  <a:lnTo>
                    <a:pt x="5825" y="52653"/>
                  </a:lnTo>
                  <a:lnTo>
                    <a:pt x="5088" y="63570"/>
                  </a:lnTo>
                  <a:lnTo>
                    <a:pt x="7008" y="68386"/>
                  </a:lnTo>
                  <a:lnTo>
                    <a:pt x="14786" y="76558"/>
                  </a:lnTo>
                  <a:lnTo>
                    <a:pt x="22476" y="80896"/>
                  </a:lnTo>
                  <a:lnTo>
                    <a:pt x="26008" y="82053"/>
                  </a:lnTo>
                  <a:lnTo>
                    <a:pt x="35577" y="80516"/>
                  </a:lnTo>
                  <a:lnTo>
                    <a:pt x="41093" y="78625"/>
                  </a:lnTo>
                  <a:lnTo>
                    <a:pt x="50043" y="70879"/>
                  </a:lnTo>
                  <a:lnTo>
                    <a:pt x="64412" y="53715"/>
                  </a:lnTo>
                  <a:lnTo>
                    <a:pt x="65607" y="50174"/>
                  </a:lnTo>
                  <a:lnTo>
                    <a:pt x="65346" y="46755"/>
                  </a:lnTo>
                  <a:lnTo>
                    <a:pt x="62233" y="40134"/>
                  </a:lnTo>
                  <a:lnTo>
                    <a:pt x="57322" y="33663"/>
                  </a:lnTo>
                  <a:lnTo>
                    <a:pt x="51611" y="30082"/>
                  </a:lnTo>
                  <a:lnTo>
                    <a:pt x="48607" y="29127"/>
                  </a:lnTo>
                  <a:lnTo>
                    <a:pt x="45546" y="29549"/>
                  </a:lnTo>
                  <a:lnTo>
                    <a:pt x="39322" y="32839"/>
                  </a:lnTo>
                  <a:lnTo>
                    <a:pt x="29868" y="40642"/>
                  </a:lnTo>
                  <a:lnTo>
                    <a:pt x="26357" y="49411"/>
                  </a:lnTo>
                  <a:lnTo>
                    <a:pt x="25421" y="54713"/>
                  </a:lnTo>
                  <a:lnTo>
                    <a:pt x="26913" y="59306"/>
                  </a:lnTo>
                  <a:lnTo>
                    <a:pt x="34216" y="67232"/>
                  </a:lnTo>
                  <a:lnTo>
                    <a:pt x="41695" y="71460"/>
                  </a:lnTo>
                  <a:lnTo>
                    <a:pt x="54678" y="73840"/>
                  </a:lnTo>
                  <a:lnTo>
                    <a:pt x="60176" y="74174"/>
                  </a:lnTo>
                  <a:lnTo>
                    <a:pt x="69108" y="71723"/>
                  </a:lnTo>
                  <a:lnTo>
                    <a:pt x="72971" y="69587"/>
                  </a:lnTo>
                  <a:lnTo>
                    <a:pt x="83465" y="56469"/>
                  </a:lnTo>
                  <a:lnTo>
                    <a:pt x="88221" y="39177"/>
                  </a:lnTo>
                  <a:lnTo>
                    <a:pt x="86771" y="34132"/>
                  </a:lnTo>
                  <a:lnTo>
                    <a:pt x="79517" y="25704"/>
                  </a:lnTo>
                  <a:lnTo>
                    <a:pt x="63533" y="15009"/>
                  </a:lnTo>
                  <a:lnTo>
                    <a:pt x="58671" y="13787"/>
                  </a:lnTo>
                  <a:lnTo>
                    <a:pt x="54372" y="14031"/>
                  </a:lnTo>
                  <a:lnTo>
                    <a:pt x="34811" y="22025"/>
                  </a:lnTo>
                  <a:lnTo>
                    <a:pt x="31056" y="25873"/>
                  </a:lnTo>
                  <a:lnTo>
                    <a:pt x="26885" y="35792"/>
                  </a:lnTo>
                  <a:lnTo>
                    <a:pt x="33073" y="65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SMARTInkShape-Group491"/>
          <p:cNvGrpSpPr/>
          <p:nvPr/>
        </p:nvGrpSpPr>
        <p:grpSpPr>
          <a:xfrm>
            <a:off x="1423970" y="2571795"/>
            <a:ext cx="399574" cy="94616"/>
            <a:chOff x="1423970" y="2571795"/>
            <a:chExt cx="399574" cy="94616"/>
          </a:xfrm>
        </p:grpSpPr>
        <p:sp>
          <p:nvSpPr>
            <p:cNvPr id="473" name="SMARTInkShape-3050"/>
            <p:cNvSpPr/>
            <p:nvPr>
              <p:custDataLst>
                <p:tags r:id="rId10"/>
              </p:custDataLst>
            </p:nvPr>
          </p:nvSpPr>
          <p:spPr>
            <a:xfrm>
              <a:off x="1762671" y="2571795"/>
              <a:ext cx="60873" cy="64627"/>
            </a:xfrm>
            <a:custGeom>
              <a:avLst/>
              <a:gdLst/>
              <a:ahLst/>
              <a:cxnLst/>
              <a:rect l="0" t="0" r="0" b="0"/>
              <a:pathLst>
                <a:path w="60873" h="64627">
                  <a:moveTo>
                    <a:pt x="47079" y="19005"/>
                  </a:moveTo>
                  <a:lnTo>
                    <a:pt x="47079" y="19005"/>
                  </a:lnTo>
                  <a:lnTo>
                    <a:pt x="47079" y="13949"/>
                  </a:lnTo>
                  <a:lnTo>
                    <a:pt x="44257" y="8644"/>
                  </a:lnTo>
                  <a:lnTo>
                    <a:pt x="38878" y="1671"/>
                  </a:lnTo>
                  <a:lnTo>
                    <a:pt x="35320" y="718"/>
                  </a:lnTo>
                  <a:lnTo>
                    <a:pt x="23399" y="0"/>
                  </a:lnTo>
                  <a:lnTo>
                    <a:pt x="20709" y="2101"/>
                  </a:lnTo>
                  <a:lnTo>
                    <a:pt x="5676" y="21417"/>
                  </a:lnTo>
                  <a:lnTo>
                    <a:pt x="2220" y="31013"/>
                  </a:lnTo>
                  <a:lnTo>
                    <a:pt x="0" y="49364"/>
                  </a:lnTo>
                  <a:lnTo>
                    <a:pt x="2519" y="56487"/>
                  </a:lnTo>
                  <a:lnTo>
                    <a:pt x="4672" y="59868"/>
                  </a:lnTo>
                  <a:lnTo>
                    <a:pt x="7166" y="62122"/>
                  </a:lnTo>
                  <a:lnTo>
                    <a:pt x="12759" y="64626"/>
                  </a:lnTo>
                  <a:lnTo>
                    <a:pt x="21595" y="62918"/>
                  </a:lnTo>
                  <a:lnTo>
                    <a:pt x="35648" y="56005"/>
                  </a:lnTo>
                  <a:lnTo>
                    <a:pt x="43057" y="49208"/>
                  </a:lnTo>
                  <a:lnTo>
                    <a:pt x="52120" y="34539"/>
                  </a:lnTo>
                  <a:lnTo>
                    <a:pt x="54611" y="26614"/>
                  </a:lnTo>
                  <a:lnTo>
                    <a:pt x="54217" y="23019"/>
                  </a:lnTo>
                  <a:lnTo>
                    <a:pt x="50957" y="16203"/>
                  </a:lnTo>
                  <a:lnTo>
                    <a:pt x="48606" y="13962"/>
                  </a:lnTo>
                  <a:lnTo>
                    <a:pt x="43171" y="11472"/>
                  </a:lnTo>
                  <a:lnTo>
                    <a:pt x="34406" y="13188"/>
                  </a:lnTo>
                  <a:lnTo>
                    <a:pt x="20394" y="20103"/>
                  </a:lnTo>
                  <a:lnTo>
                    <a:pt x="6177" y="31922"/>
                  </a:lnTo>
                  <a:lnTo>
                    <a:pt x="2442" y="40974"/>
                  </a:lnTo>
                  <a:lnTo>
                    <a:pt x="1446" y="46351"/>
                  </a:lnTo>
                  <a:lnTo>
                    <a:pt x="1840" y="49936"/>
                  </a:lnTo>
                  <a:lnTo>
                    <a:pt x="3162" y="52325"/>
                  </a:lnTo>
                  <a:lnTo>
                    <a:pt x="12887" y="61217"/>
                  </a:lnTo>
                  <a:lnTo>
                    <a:pt x="16876" y="61963"/>
                  </a:lnTo>
                  <a:lnTo>
                    <a:pt x="39469" y="57954"/>
                  </a:lnTo>
                  <a:lnTo>
                    <a:pt x="42006" y="56613"/>
                  </a:lnTo>
                  <a:lnTo>
                    <a:pt x="43697" y="54660"/>
                  </a:lnTo>
                  <a:lnTo>
                    <a:pt x="45576" y="49668"/>
                  </a:lnTo>
                  <a:lnTo>
                    <a:pt x="46881" y="34737"/>
                  </a:lnTo>
                  <a:lnTo>
                    <a:pt x="45889" y="32668"/>
                  </a:lnTo>
                  <a:lnTo>
                    <a:pt x="44169" y="31289"/>
                  </a:lnTo>
                  <a:lnTo>
                    <a:pt x="38861" y="29075"/>
                  </a:lnTo>
                  <a:lnTo>
                    <a:pt x="32885" y="33748"/>
                  </a:lnTo>
                  <a:lnTo>
                    <a:pt x="30187" y="38963"/>
                  </a:lnTo>
                  <a:lnTo>
                    <a:pt x="28455" y="45878"/>
                  </a:lnTo>
                  <a:lnTo>
                    <a:pt x="33212" y="52132"/>
                  </a:lnTo>
                  <a:lnTo>
                    <a:pt x="35717" y="52731"/>
                  </a:lnTo>
                  <a:lnTo>
                    <a:pt x="38446" y="52073"/>
                  </a:lnTo>
                  <a:lnTo>
                    <a:pt x="47344" y="46089"/>
                  </a:lnTo>
                  <a:lnTo>
                    <a:pt x="53547" y="39509"/>
                  </a:lnTo>
                  <a:lnTo>
                    <a:pt x="59832" y="29529"/>
                  </a:lnTo>
                  <a:lnTo>
                    <a:pt x="60872" y="26021"/>
                  </a:lnTo>
                  <a:lnTo>
                    <a:pt x="60508" y="23683"/>
                  </a:lnTo>
                  <a:lnTo>
                    <a:pt x="52319" y="14873"/>
                  </a:lnTo>
                  <a:lnTo>
                    <a:pt x="46585" y="11876"/>
                  </a:lnTo>
                  <a:lnTo>
                    <a:pt x="34282" y="9953"/>
                  </a:lnTo>
                  <a:lnTo>
                    <a:pt x="31139" y="11912"/>
                  </a:lnTo>
                  <a:lnTo>
                    <a:pt x="24825" y="19733"/>
                  </a:lnTo>
                  <a:lnTo>
                    <a:pt x="21313" y="27442"/>
                  </a:lnTo>
                  <a:lnTo>
                    <a:pt x="20377" y="30980"/>
                  </a:lnTo>
                  <a:lnTo>
                    <a:pt x="20811" y="34397"/>
                  </a:lnTo>
                  <a:lnTo>
                    <a:pt x="24115" y="41015"/>
                  </a:lnTo>
                  <a:lnTo>
                    <a:pt x="47079" y="571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3051"/>
            <p:cNvSpPr/>
            <p:nvPr>
              <p:custDataLst>
                <p:tags r:id="rId11"/>
              </p:custDataLst>
            </p:nvPr>
          </p:nvSpPr>
          <p:spPr>
            <a:xfrm>
              <a:off x="1423970" y="2583582"/>
              <a:ext cx="61228" cy="82829"/>
            </a:xfrm>
            <a:custGeom>
              <a:avLst/>
              <a:gdLst/>
              <a:ahLst/>
              <a:cxnLst/>
              <a:rect l="0" t="0" r="0" b="0"/>
              <a:pathLst>
                <a:path w="61228" h="82829">
                  <a:moveTo>
                    <a:pt x="33355" y="26268"/>
                  </a:moveTo>
                  <a:lnTo>
                    <a:pt x="33355" y="26268"/>
                  </a:lnTo>
                  <a:lnTo>
                    <a:pt x="38411" y="26268"/>
                  </a:lnTo>
                  <a:lnTo>
                    <a:pt x="39901" y="25210"/>
                  </a:lnTo>
                  <a:lnTo>
                    <a:pt x="40894" y="23446"/>
                  </a:lnTo>
                  <a:lnTo>
                    <a:pt x="42764" y="17135"/>
                  </a:lnTo>
                  <a:lnTo>
                    <a:pt x="37789" y="16859"/>
                  </a:lnTo>
                  <a:lnTo>
                    <a:pt x="32503" y="19617"/>
                  </a:lnTo>
                  <a:lnTo>
                    <a:pt x="26626" y="25429"/>
                  </a:lnTo>
                  <a:lnTo>
                    <a:pt x="18426" y="39543"/>
                  </a:lnTo>
                  <a:lnTo>
                    <a:pt x="6265" y="70586"/>
                  </a:lnTo>
                  <a:lnTo>
                    <a:pt x="6828" y="71688"/>
                  </a:lnTo>
                  <a:lnTo>
                    <a:pt x="8262" y="72423"/>
                  </a:lnTo>
                  <a:lnTo>
                    <a:pt x="10276" y="72913"/>
                  </a:lnTo>
                  <a:lnTo>
                    <a:pt x="28718" y="66095"/>
                  </a:lnTo>
                  <a:lnTo>
                    <a:pt x="40466" y="60549"/>
                  </a:lnTo>
                  <a:lnTo>
                    <a:pt x="49921" y="51735"/>
                  </a:lnTo>
                  <a:lnTo>
                    <a:pt x="56593" y="41820"/>
                  </a:lnTo>
                  <a:lnTo>
                    <a:pt x="59558" y="33886"/>
                  </a:lnTo>
                  <a:lnTo>
                    <a:pt x="61227" y="18412"/>
                  </a:lnTo>
                  <a:lnTo>
                    <a:pt x="58795" y="9371"/>
                  </a:lnTo>
                  <a:lnTo>
                    <a:pt x="56665" y="5478"/>
                  </a:lnTo>
                  <a:lnTo>
                    <a:pt x="54187" y="2883"/>
                  </a:lnTo>
                  <a:lnTo>
                    <a:pt x="48611" y="0"/>
                  </a:lnTo>
                  <a:lnTo>
                    <a:pt x="39783" y="1540"/>
                  </a:lnTo>
                  <a:lnTo>
                    <a:pt x="16868" y="11153"/>
                  </a:lnTo>
                  <a:lnTo>
                    <a:pt x="12839" y="15133"/>
                  </a:lnTo>
                  <a:lnTo>
                    <a:pt x="785" y="42767"/>
                  </a:lnTo>
                  <a:lnTo>
                    <a:pt x="0" y="47851"/>
                  </a:lnTo>
                  <a:lnTo>
                    <a:pt x="1950" y="56322"/>
                  </a:lnTo>
                  <a:lnTo>
                    <a:pt x="3952" y="59004"/>
                  </a:lnTo>
                  <a:lnTo>
                    <a:pt x="8998" y="61984"/>
                  </a:lnTo>
                  <a:lnTo>
                    <a:pt x="21919" y="63897"/>
                  </a:lnTo>
                  <a:lnTo>
                    <a:pt x="32153" y="64159"/>
                  </a:lnTo>
                  <a:lnTo>
                    <a:pt x="35729" y="63170"/>
                  </a:lnTo>
                  <a:lnTo>
                    <a:pt x="38112" y="61453"/>
                  </a:lnTo>
                  <a:lnTo>
                    <a:pt x="46995" y="51092"/>
                  </a:lnTo>
                  <a:lnTo>
                    <a:pt x="47740" y="48109"/>
                  </a:lnTo>
                  <a:lnTo>
                    <a:pt x="47178" y="45062"/>
                  </a:lnTo>
                  <a:lnTo>
                    <a:pt x="41331" y="35717"/>
                  </a:lnTo>
                  <a:lnTo>
                    <a:pt x="38673" y="32567"/>
                  </a:lnTo>
                  <a:lnTo>
                    <a:pt x="32896" y="29068"/>
                  </a:lnTo>
                  <a:lnTo>
                    <a:pt x="29874" y="28135"/>
                  </a:lnTo>
                  <a:lnTo>
                    <a:pt x="26801" y="28571"/>
                  </a:lnTo>
                  <a:lnTo>
                    <a:pt x="20564" y="31877"/>
                  </a:lnTo>
                  <a:lnTo>
                    <a:pt x="11103" y="39689"/>
                  </a:lnTo>
                  <a:lnTo>
                    <a:pt x="7590" y="48461"/>
                  </a:lnTo>
                  <a:lnTo>
                    <a:pt x="5335" y="66282"/>
                  </a:lnTo>
                  <a:lnTo>
                    <a:pt x="7849" y="73333"/>
                  </a:lnTo>
                  <a:lnTo>
                    <a:pt x="10001" y="76695"/>
                  </a:lnTo>
                  <a:lnTo>
                    <a:pt x="12494" y="78936"/>
                  </a:lnTo>
                  <a:lnTo>
                    <a:pt x="18086" y="81426"/>
                  </a:lnTo>
                  <a:lnTo>
                    <a:pt x="32241" y="82828"/>
                  </a:lnTo>
                  <a:lnTo>
                    <a:pt x="40974" y="80334"/>
                  </a:lnTo>
                  <a:lnTo>
                    <a:pt x="44784" y="78187"/>
                  </a:lnTo>
                  <a:lnTo>
                    <a:pt x="47324" y="75697"/>
                  </a:lnTo>
                  <a:lnTo>
                    <a:pt x="50147" y="70109"/>
                  </a:lnTo>
                  <a:lnTo>
                    <a:pt x="51736" y="55956"/>
                  </a:lnTo>
                  <a:lnTo>
                    <a:pt x="49285" y="47224"/>
                  </a:lnTo>
                  <a:lnTo>
                    <a:pt x="39089" y="32994"/>
                  </a:lnTo>
                  <a:lnTo>
                    <a:pt x="33081" y="29258"/>
                  </a:lnTo>
                  <a:lnTo>
                    <a:pt x="29997" y="28261"/>
                  </a:lnTo>
                  <a:lnTo>
                    <a:pt x="26883" y="29714"/>
                  </a:lnTo>
                  <a:lnTo>
                    <a:pt x="17444" y="41870"/>
                  </a:lnTo>
                  <a:lnTo>
                    <a:pt x="7595" y="62119"/>
                  </a:lnTo>
                  <a:lnTo>
                    <a:pt x="6657" y="66044"/>
                  </a:lnTo>
                  <a:lnTo>
                    <a:pt x="7090" y="69719"/>
                  </a:lnTo>
                  <a:lnTo>
                    <a:pt x="10393" y="76624"/>
                  </a:lnTo>
                  <a:lnTo>
                    <a:pt x="12755" y="78888"/>
                  </a:lnTo>
                  <a:lnTo>
                    <a:pt x="18202" y="81405"/>
                  </a:lnTo>
                  <a:lnTo>
                    <a:pt x="26973" y="79701"/>
                  </a:lnTo>
                  <a:lnTo>
                    <a:pt x="40989" y="72792"/>
                  </a:lnTo>
                  <a:lnTo>
                    <a:pt x="47331" y="67054"/>
                  </a:lnTo>
                  <a:lnTo>
                    <a:pt x="50150" y="60975"/>
                  </a:lnTo>
                  <a:lnTo>
                    <a:pt x="51737" y="51603"/>
                  </a:lnTo>
                  <a:lnTo>
                    <a:pt x="49286" y="45289"/>
                  </a:lnTo>
                  <a:lnTo>
                    <a:pt x="42880" y="357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6" name="SMARTInkShape-3052"/>
          <p:cNvSpPr/>
          <p:nvPr>
            <p:custDataLst>
              <p:tags r:id="rId7"/>
            </p:custDataLst>
          </p:nvPr>
        </p:nvSpPr>
        <p:spPr>
          <a:xfrm>
            <a:off x="1447800" y="790575"/>
            <a:ext cx="2880442" cy="1847851"/>
          </a:xfrm>
          <a:custGeom>
            <a:avLst/>
            <a:gdLst/>
            <a:ahLst/>
            <a:cxnLst/>
            <a:rect l="0" t="0" r="0" b="0"/>
            <a:pathLst>
              <a:path w="2880442" h="1847851">
                <a:moveTo>
                  <a:pt x="0" y="1847850"/>
                </a:moveTo>
                <a:lnTo>
                  <a:pt x="0" y="1847850"/>
                </a:lnTo>
                <a:lnTo>
                  <a:pt x="27125" y="1847850"/>
                </a:lnTo>
                <a:lnTo>
                  <a:pt x="27608" y="1846792"/>
                </a:lnTo>
                <a:lnTo>
                  <a:pt x="28145" y="1842794"/>
                </a:lnTo>
                <a:lnTo>
                  <a:pt x="29347" y="1841304"/>
                </a:lnTo>
                <a:lnTo>
                  <a:pt x="33504" y="1839649"/>
                </a:lnTo>
                <a:lnTo>
                  <a:pt x="79768" y="1838326"/>
                </a:lnTo>
                <a:lnTo>
                  <a:pt x="103516" y="1838325"/>
                </a:lnTo>
                <a:lnTo>
                  <a:pt x="107111" y="1837267"/>
                </a:lnTo>
                <a:lnTo>
                  <a:pt x="109507" y="1835503"/>
                </a:lnTo>
                <a:lnTo>
                  <a:pt x="111105" y="1833269"/>
                </a:lnTo>
                <a:lnTo>
                  <a:pt x="113228" y="1831779"/>
                </a:lnTo>
                <a:lnTo>
                  <a:pt x="118410" y="1830124"/>
                </a:lnTo>
                <a:lnTo>
                  <a:pt x="165301" y="1828807"/>
                </a:lnTo>
                <a:lnTo>
                  <a:pt x="203166" y="1828800"/>
                </a:lnTo>
                <a:lnTo>
                  <a:pt x="247475" y="1819450"/>
                </a:lnTo>
                <a:lnTo>
                  <a:pt x="293981" y="1819276"/>
                </a:lnTo>
                <a:lnTo>
                  <a:pt x="341572" y="1819275"/>
                </a:lnTo>
                <a:lnTo>
                  <a:pt x="350424" y="1816453"/>
                </a:lnTo>
                <a:lnTo>
                  <a:pt x="357885" y="1812729"/>
                </a:lnTo>
                <a:lnTo>
                  <a:pt x="374122" y="1810339"/>
                </a:lnTo>
                <a:lnTo>
                  <a:pt x="420832" y="1809760"/>
                </a:lnTo>
                <a:lnTo>
                  <a:pt x="459512" y="1801550"/>
                </a:lnTo>
                <a:lnTo>
                  <a:pt x="503361" y="1800487"/>
                </a:lnTo>
                <a:lnTo>
                  <a:pt x="549966" y="1797455"/>
                </a:lnTo>
                <a:lnTo>
                  <a:pt x="593202" y="1791589"/>
                </a:lnTo>
                <a:lnTo>
                  <a:pt x="631996" y="1788054"/>
                </a:lnTo>
                <a:lnTo>
                  <a:pt x="678440" y="1781022"/>
                </a:lnTo>
                <a:lnTo>
                  <a:pt x="719129" y="1773094"/>
                </a:lnTo>
                <a:lnTo>
                  <a:pt x="761018" y="1765389"/>
                </a:lnTo>
                <a:lnTo>
                  <a:pt x="807236" y="1759948"/>
                </a:lnTo>
                <a:lnTo>
                  <a:pt x="847253" y="1754051"/>
                </a:lnTo>
                <a:lnTo>
                  <a:pt x="886790" y="1745282"/>
                </a:lnTo>
                <a:lnTo>
                  <a:pt x="928623" y="1733359"/>
                </a:lnTo>
                <a:lnTo>
                  <a:pt x="968010" y="1720812"/>
                </a:lnTo>
                <a:lnTo>
                  <a:pt x="1014438" y="1709201"/>
                </a:lnTo>
                <a:lnTo>
                  <a:pt x="1058114" y="1700475"/>
                </a:lnTo>
                <a:lnTo>
                  <a:pt x="1097658" y="1688838"/>
                </a:lnTo>
                <a:lnTo>
                  <a:pt x="1138149" y="1679497"/>
                </a:lnTo>
                <a:lnTo>
                  <a:pt x="1184649" y="1666860"/>
                </a:lnTo>
                <a:lnTo>
                  <a:pt x="1224958" y="1654172"/>
                </a:lnTo>
                <a:lnTo>
                  <a:pt x="1261240" y="1639593"/>
                </a:lnTo>
                <a:lnTo>
                  <a:pt x="1304880" y="1628795"/>
                </a:lnTo>
                <a:lnTo>
                  <a:pt x="1340778" y="1615258"/>
                </a:lnTo>
                <a:lnTo>
                  <a:pt x="1378225" y="1604074"/>
                </a:lnTo>
                <a:lnTo>
                  <a:pt x="1423160" y="1590814"/>
                </a:lnTo>
                <a:lnTo>
                  <a:pt x="1463159" y="1572946"/>
                </a:lnTo>
                <a:lnTo>
                  <a:pt x="1509272" y="1550345"/>
                </a:lnTo>
                <a:lnTo>
                  <a:pt x="1547153" y="1532864"/>
                </a:lnTo>
                <a:lnTo>
                  <a:pt x="1587135" y="1513051"/>
                </a:lnTo>
                <a:lnTo>
                  <a:pt x="1634582" y="1491342"/>
                </a:lnTo>
                <a:lnTo>
                  <a:pt x="1677351" y="1469493"/>
                </a:lnTo>
                <a:lnTo>
                  <a:pt x="1717157" y="1449616"/>
                </a:lnTo>
                <a:lnTo>
                  <a:pt x="1764170" y="1426013"/>
                </a:lnTo>
                <a:lnTo>
                  <a:pt x="1793025" y="1411904"/>
                </a:lnTo>
                <a:lnTo>
                  <a:pt x="1832959" y="1384132"/>
                </a:lnTo>
                <a:lnTo>
                  <a:pt x="1878711" y="1355628"/>
                </a:lnTo>
                <a:lnTo>
                  <a:pt x="1919739" y="1327059"/>
                </a:lnTo>
                <a:lnTo>
                  <a:pt x="1965842" y="1298145"/>
                </a:lnTo>
                <a:lnTo>
                  <a:pt x="2007439" y="1266768"/>
                </a:lnTo>
                <a:lnTo>
                  <a:pt x="2044827" y="1236357"/>
                </a:lnTo>
                <a:lnTo>
                  <a:pt x="2092277" y="1196020"/>
                </a:lnTo>
                <a:lnTo>
                  <a:pt x="2139628" y="1155735"/>
                </a:lnTo>
                <a:lnTo>
                  <a:pt x="2182730" y="1112895"/>
                </a:lnTo>
                <a:lnTo>
                  <a:pt x="2229048" y="1066598"/>
                </a:lnTo>
                <a:lnTo>
                  <a:pt x="2272760" y="1026034"/>
                </a:lnTo>
                <a:lnTo>
                  <a:pt x="2316540" y="979233"/>
                </a:lnTo>
                <a:lnTo>
                  <a:pt x="2359140" y="936517"/>
                </a:lnTo>
                <a:lnTo>
                  <a:pt x="2390790" y="894499"/>
                </a:lnTo>
                <a:lnTo>
                  <a:pt x="2412652" y="869345"/>
                </a:lnTo>
                <a:lnTo>
                  <a:pt x="2433593" y="848487"/>
                </a:lnTo>
                <a:lnTo>
                  <a:pt x="2462304" y="808471"/>
                </a:lnTo>
                <a:lnTo>
                  <a:pt x="2488042" y="776941"/>
                </a:lnTo>
                <a:lnTo>
                  <a:pt x="2515614" y="732228"/>
                </a:lnTo>
                <a:lnTo>
                  <a:pt x="2538880" y="692188"/>
                </a:lnTo>
                <a:lnTo>
                  <a:pt x="2560010" y="650992"/>
                </a:lnTo>
                <a:lnTo>
                  <a:pt x="2588170" y="608779"/>
                </a:lnTo>
                <a:lnTo>
                  <a:pt x="2609086" y="564689"/>
                </a:lnTo>
                <a:lnTo>
                  <a:pt x="2621971" y="543729"/>
                </a:lnTo>
                <a:lnTo>
                  <a:pt x="2636372" y="521291"/>
                </a:lnTo>
                <a:lnTo>
                  <a:pt x="2657295" y="481576"/>
                </a:lnTo>
                <a:lnTo>
                  <a:pt x="2679872" y="439714"/>
                </a:lnTo>
                <a:lnTo>
                  <a:pt x="2694982" y="415019"/>
                </a:lnTo>
                <a:lnTo>
                  <a:pt x="2717766" y="368588"/>
                </a:lnTo>
                <a:lnTo>
                  <a:pt x="2738388" y="333831"/>
                </a:lnTo>
                <a:lnTo>
                  <a:pt x="2743178" y="320878"/>
                </a:lnTo>
                <a:lnTo>
                  <a:pt x="2769433" y="278839"/>
                </a:lnTo>
                <a:lnTo>
                  <a:pt x="2794164" y="232095"/>
                </a:lnTo>
                <a:lnTo>
                  <a:pt x="2816610" y="191190"/>
                </a:lnTo>
                <a:lnTo>
                  <a:pt x="2840395" y="144024"/>
                </a:lnTo>
                <a:lnTo>
                  <a:pt x="2854914" y="96492"/>
                </a:lnTo>
                <a:lnTo>
                  <a:pt x="2879748" y="50539"/>
                </a:lnTo>
                <a:lnTo>
                  <a:pt x="2880441" y="37984"/>
                </a:lnTo>
                <a:lnTo>
                  <a:pt x="28670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9" name="SMARTInkShape-Group493"/>
          <p:cNvGrpSpPr/>
          <p:nvPr/>
        </p:nvGrpSpPr>
        <p:grpSpPr>
          <a:xfrm>
            <a:off x="1098268" y="897459"/>
            <a:ext cx="4740558" cy="2341042"/>
            <a:chOff x="1098268" y="897459"/>
            <a:chExt cx="4740558" cy="2341042"/>
          </a:xfrm>
        </p:grpSpPr>
        <p:sp>
          <p:nvSpPr>
            <p:cNvPr id="477" name="SMARTInkShape-3053"/>
            <p:cNvSpPr/>
            <p:nvPr>
              <p:custDataLst>
                <p:tags r:id="rId8"/>
              </p:custDataLst>
            </p:nvPr>
          </p:nvSpPr>
          <p:spPr>
            <a:xfrm>
              <a:off x="1098268" y="2962403"/>
              <a:ext cx="4740558" cy="152273"/>
            </a:xfrm>
            <a:custGeom>
              <a:avLst/>
              <a:gdLst/>
              <a:ahLst/>
              <a:cxnLst/>
              <a:rect l="0" t="0" r="0" b="0"/>
              <a:pathLst>
                <a:path w="4740558" h="152273">
                  <a:moveTo>
                    <a:pt x="44732" y="76072"/>
                  </a:moveTo>
                  <a:lnTo>
                    <a:pt x="44732" y="76072"/>
                  </a:lnTo>
                  <a:lnTo>
                    <a:pt x="11754" y="86433"/>
                  </a:lnTo>
                  <a:lnTo>
                    <a:pt x="0" y="93406"/>
                  </a:lnTo>
                  <a:lnTo>
                    <a:pt x="41755" y="94896"/>
                  </a:lnTo>
                  <a:lnTo>
                    <a:pt x="81950" y="95055"/>
                  </a:lnTo>
                  <a:lnTo>
                    <a:pt x="112073" y="94034"/>
                  </a:lnTo>
                  <a:lnTo>
                    <a:pt x="153684" y="90052"/>
                  </a:lnTo>
                  <a:lnTo>
                    <a:pt x="194755" y="87577"/>
                  </a:lnTo>
                  <a:lnTo>
                    <a:pt x="234175" y="85419"/>
                  </a:lnTo>
                  <a:lnTo>
                    <a:pt x="272862" y="80932"/>
                  </a:lnTo>
                  <a:lnTo>
                    <a:pt x="311223" y="78232"/>
                  </a:lnTo>
                  <a:lnTo>
                    <a:pt x="351556" y="75974"/>
                  </a:lnTo>
                  <a:lnTo>
                    <a:pt x="397704" y="71442"/>
                  </a:lnTo>
                  <a:lnTo>
                    <a:pt x="421863" y="68752"/>
                  </a:lnTo>
                  <a:lnTo>
                    <a:pt x="446436" y="65900"/>
                  </a:lnTo>
                  <a:lnTo>
                    <a:pt x="471285" y="62940"/>
                  </a:lnTo>
                  <a:lnTo>
                    <a:pt x="497375" y="60968"/>
                  </a:lnTo>
                  <a:lnTo>
                    <a:pt x="524294" y="59653"/>
                  </a:lnTo>
                  <a:lnTo>
                    <a:pt x="551765" y="58776"/>
                  </a:lnTo>
                  <a:lnTo>
                    <a:pt x="579604" y="57133"/>
                  </a:lnTo>
                  <a:lnTo>
                    <a:pt x="607689" y="54979"/>
                  </a:lnTo>
                  <a:lnTo>
                    <a:pt x="635936" y="52485"/>
                  </a:lnTo>
                  <a:lnTo>
                    <a:pt x="667468" y="49764"/>
                  </a:lnTo>
                  <a:lnTo>
                    <a:pt x="701189" y="46892"/>
                  </a:lnTo>
                  <a:lnTo>
                    <a:pt x="736370" y="43918"/>
                  </a:lnTo>
                  <a:lnTo>
                    <a:pt x="770408" y="40878"/>
                  </a:lnTo>
                  <a:lnTo>
                    <a:pt x="803682" y="37792"/>
                  </a:lnTo>
                  <a:lnTo>
                    <a:pt x="836449" y="34677"/>
                  </a:lnTo>
                  <a:lnTo>
                    <a:pt x="869935" y="31542"/>
                  </a:lnTo>
                  <a:lnTo>
                    <a:pt x="903901" y="28394"/>
                  </a:lnTo>
                  <a:lnTo>
                    <a:pt x="938186" y="25236"/>
                  </a:lnTo>
                  <a:lnTo>
                    <a:pt x="973743" y="23132"/>
                  </a:lnTo>
                  <a:lnTo>
                    <a:pt x="1010148" y="21728"/>
                  </a:lnTo>
                  <a:lnTo>
                    <a:pt x="1047118" y="20793"/>
                  </a:lnTo>
                  <a:lnTo>
                    <a:pt x="1084464" y="19111"/>
                  </a:lnTo>
                  <a:lnTo>
                    <a:pt x="1122062" y="16931"/>
                  </a:lnTo>
                  <a:lnTo>
                    <a:pt x="1159827" y="14420"/>
                  </a:lnTo>
                  <a:lnTo>
                    <a:pt x="1197703" y="12746"/>
                  </a:lnTo>
                  <a:lnTo>
                    <a:pt x="1235655" y="11629"/>
                  </a:lnTo>
                  <a:lnTo>
                    <a:pt x="1273655" y="10885"/>
                  </a:lnTo>
                  <a:lnTo>
                    <a:pt x="1313806" y="9331"/>
                  </a:lnTo>
                  <a:lnTo>
                    <a:pt x="1355390" y="7236"/>
                  </a:lnTo>
                  <a:lnTo>
                    <a:pt x="1397929" y="4781"/>
                  </a:lnTo>
                  <a:lnTo>
                    <a:pt x="1441105" y="3145"/>
                  </a:lnTo>
                  <a:lnTo>
                    <a:pt x="1484706" y="2054"/>
                  </a:lnTo>
                  <a:lnTo>
                    <a:pt x="1528589" y="1327"/>
                  </a:lnTo>
                  <a:lnTo>
                    <a:pt x="1571604" y="842"/>
                  </a:lnTo>
                  <a:lnTo>
                    <a:pt x="1614038" y="518"/>
                  </a:lnTo>
                  <a:lnTo>
                    <a:pt x="1656086" y="303"/>
                  </a:lnTo>
                  <a:lnTo>
                    <a:pt x="1698935" y="159"/>
                  </a:lnTo>
                  <a:lnTo>
                    <a:pt x="1742317" y="64"/>
                  </a:lnTo>
                  <a:lnTo>
                    <a:pt x="1786055" y="0"/>
                  </a:lnTo>
                  <a:lnTo>
                    <a:pt x="1831089" y="1016"/>
                  </a:lnTo>
                  <a:lnTo>
                    <a:pt x="1876987" y="2751"/>
                  </a:lnTo>
                  <a:lnTo>
                    <a:pt x="1923460" y="4967"/>
                  </a:lnTo>
                  <a:lnTo>
                    <a:pt x="1970318" y="6443"/>
                  </a:lnTo>
                  <a:lnTo>
                    <a:pt x="2017431" y="7428"/>
                  </a:lnTo>
                  <a:lnTo>
                    <a:pt x="2064715" y="8084"/>
                  </a:lnTo>
                  <a:lnTo>
                    <a:pt x="2113170" y="8522"/>
                  </a:lnTo>
                  <a:lnTo>
                    <a:pt x="2162407" y="8814"/>
                  </a:lnTo>
                  <a:lnTo>
                    <a:pt x="2212166" y="9008"/>
                  </a:lnTo>
                  <a:lnTo>
                    <a:pt x="2261213" y="10196"/>
                  </a:lnTo>
                  <a:lnTo>
                    <a:pt x="2309786" y="12046"/>
                  </a:lnTo>
                  <a:lnTo>
                    <a:pt x="2358042" y="14338"/>
                  </a:lnTo>
                  <a:lnTo>
                    <a:pt x="2406089" y="15866"/>
                  </a:lnTo>
                  <a:lnTo>
                    <a:pt x="2453995" y="16885"/>
                  </a:lnTo>
                  <a:lnTo>
                    <a:pt x="2501807" y="17564"/>
                  </a:lnTo>
                  <a:lnTo>
                    <a:pt x="2548499" y="19075"/>
                  </a:lnTo>
                  <a:lnTo>
                    <a:pt x="2594443" y="21141"/>
                  </a:lnTo>
                  <a:lnTo>
                    <a:pt x="2639889" y="23577"/>
                  </a:lnTo>
                  <a:lnTo>
                    <a:pt x="2687120" y="26258"/>
                  </a:lnTo>
                  <a:lnTo>
                    <a:pt x="2735541" y="29105"/>
                  </a:lnTo>
                  <a:lnTo>
                    <a:pt x="2784755" y="32060"/>
                  </a:lnTo>
                  <a:lnTo>
                    <a:pt x="2832380" y="34031"/>
                  </a:lnTo>
                  <a:lnTo>
                    <a:pt x="2878947" y="35344"/>
                  </a:lnTo>
                  <a:lnTo>
                    <a:pt x="2924809" y="36221"/>
                  </a:lnTo>
                  <a:lnTo>
                    <a:pt x="2971258" y="37863"/>
                  </a:lnTo>
                  <a:lnTo>
                    <a:pt x="3018100" y="40016"/>
                  </a:lnTo>
                  <a:lnTo>
                    <a:pt x="3065202" y="42510"/>
                  </a:lnTo>
                  <a:lnTo>
                    <a:pt x="3111420" y="45230"/>
                  </a:lnTo>
                  <a:lnTo>
                    <a:pt x="3157049" y="48103"/>
                  </a:lnTo>
                  <a:lnTo>
                    <a:pt x="3202285" y="51076"/>
                  </a:lnTo>
                  <a:lnTo>
                    <a:pt x="3246201" y="54116"/>
                  </a:lnTo>
                  <a:lnTo>
                    <a:pt x="3289236" y="57202"/>
                  </a:lnTo>
                  <a:lnTo>
                    <a:pt x="3331685" y="60317"/>
                  </a:lnTo>
                  <a:lnTo>
                    <a:pt x="3373742" y="63452"/>
                  </a:lnTo>
                  <a:lnTo>
                    <a:pt x="3415539" y="66600"/>
                  </a:lnTo>
                  <a:lnTo>
                    <a:pt x="3457162" y="69758"/>
                  </a:lnTo>
                  <a:lnTo>
                    <a:pt x="3498668" y="72921"/>
                  </a:lnTo>
                  <a:lnTo>
                    <a:pt x="3540098" y="76088"/>
                  </a:lnTo>
                  <a:lnTo>
                    <a:pt x="3581476" y="79258"/>
                  </a:lnTo>
                  <a:lnTo>
                    <a:pt x="3621761" y="82429"/>
                  </a:lnTo>
                  <a:lnTo>
                    <a:pt x="3661318" y="85602"/>
                  </a:lnTo>
                  <a:lnTo>
                    <a:pt x="3700389" y="88776"/>
                  </a:lnTo>
                  <a:lnTo>
                    <a:pt x="3738077" y="91949"/>
                  </a:lnTo>
                  <a:lnTo>
                    <a:pt x="3774847" y="95124"/>
                  </a:lnTo>
                  <a:lnTo>
                    <a:pt x="3811000" y="98298"/>
                  </a:lnTo>
                  <a:lnTo>
                    <a:pt x="3847802" y="100415"/>
                  </a:lnTo>
                  <a:lnTo>
                    <a:pt x="3885037" y="101825"/>
                  </a:lnTo>
                  <a:lnTo>
                    <a:pt x="3922560" y="102766"/>
                  </a:lnTo>
                  <a:lnTo>
                    <a:pt x="3958159" y="104451"/>
                  </a:lnTo>
                  <a:lnTo>
                    <a:pt x="3992474" y="106633"/>
                  </a:lnTo>
                  <a:lnTo>
                    <a:pt x="4025936" y="109147"/>
                  </a:lnTo>
                  <a:lnTo>
                    <a:pt x="4058826" y="111880"/>
                  </a:lnTo>
                  <a:lnTo>
                    <a:pt x="4091336" y="114761"/>
                  </a:lnTo>
                  <a:lnTo>
                    <a:pt x="4123593" y="117739"/>
                  </a:lnTo>
                  <a:lnTo>
                    <a:pt x="4155681" y="120783"/>
                  </a:lnTo>
                  <a:lnTo>
                    <a:pt x="4187656" y="123872"/>
                  </a:lnTo>
                  <a:lnTo>
                    <a:pt x="4219557" y="126988"/>
                  </a:lnTo>
                  <a:lnTo>
                    <a:pt x="4250349" y="129066"/>
                  </a:lnTo>
                  <a:lnTo>
                    <a:pt x="4280401" y="130452"/>
                  </a:lnTo>
                  <a:lnTo>
                    <a:pt x="4309961" y="131375"/>
                  </a:lnTo>
                  <a:lnTo>
                    <a:pt x="4338135" y="133049"/>
                  </a:lnTo>
                  <a:lnTo>
                    <a:pt x="4365384" y="135223"/>
                  </a:lnTo>
                  <a:lnTo>
                    <a:pt x="4392017" y="137731"/>
                  </a:lnTo>
                  <a:lnTo>
                    <a:pt x="4418238" y="139403"/>
                  </a:lnTo>
                  <a:lnTo>
                    <a:pt x="4444186" y="140518"/>
                  </a:lnTo>
                  <a:lnTo>
                    <a:pt x="4469951" y="141261"/>
                  </a:lnTo>
                  <a:lnTo>
                    <a:pt x="4494536" y="142814"/>
                  </a:lnTo>
                  <a:lnTo>
                    <a:pt x="4541609" y="147363"/>
                  </a:lnTo>
                  <a:lnTo>
                    <a:pt x="4584403" y="150091"/>
                  </a:lnTo>
                  <a:lnTo>
                    <a:pt x="4623530" y="151302"/>
                  </a:lnTo>
                  <a:lnTo>
                    <a:pt x="4658559" y="151841"/>
                  </a:lnTo>
                  <a:lnTo>
                    <a:pt x="4691766" y="152080"/>
                  </a:lnTo>
                  <a:lnTo>
                    <a:pt x="4740557" y="152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3054"/>
            <p:cNvSpPr/>
            <p:nvPr>
              <p:custDataLst>
                <p:tags r:id="rId9"/>
              </p:custDataLst>
            </p:nvPr>
          </p:nvSpPr>
          <p:spPr>
            <a:xfrm>
              <a:off x="1409700" y="897459"/>
              <a:ext cx="57151" cy="2341042"/>
            </a:xfrm>
            <a:custGeom>
              <a:avLst/>
              <a:gdLst/>
              <a:ahLst/>
              <a:cxnLst/>
              <a:rect l="0" t="0" r="0" b="0"/>
              <a:pathLst>
                <a:path w="57151" h="2341042">
                  <a:moveTo>
                    <a:pt x="19050" y="26466"/>
                  </a:moveTo>
                  <a:lnTo>
                    <a:pt x="19050" y="26466"/>
                  </a:lnTo>
                  <a:lnTo>
                    <a:pt x="26589" y="8566"/>
                  </a:lnTo>
                  <a:lnTo>
                    <a:pt x="28183" y="0"/>
                  </a:lnTo>
                  <a:lnTo>
                    <a:pt x="35098" y="45716"/>
                  </a:lnTo>
                  <a:lnTo>
                    <a:pt x="37211" y="82499"/>
                  </a:lnTo>
                  <a:lnTo>
                    <a:pt x="37836" y="124325"/>
                  </a:lnTo>
                  <a:lnTo>
                    <a:pt x="38048" y="170797"/>
                  </a:lnTo>
                  <a:lnTo>
                    <a:pt x="38090" y="215372"/>
                  </a:lnTo>
                  <a:lnTo>
                    <a:pt x="38098" y="262355"/>
                  </a:lnTo>
                  <a:lnTo>
                    <a:pt x="38099" y="300853"/>
                  </a:lnTo>
                  <a:lnTo>
                    <a:pt x="38100" y="345303"/>
                  </a:lnTo>
                  <a:lnTo>
                    <a:pt x="38100" y="391987"/>
                  </a:lnTo>
                  <a:lnTo>
                    <a:pt x="38100" y="439333"/>
                  </a:lnTo>
                  <a:lnTo>
                    <a:pt x="38100" y="471018"/>
                  </a:lnTo>
                  <a:lnTo>
                    <a:pt x="40922" y="505561"/>
                  </a:lnTo>
                  <a:lnTo>
                    <a:pt x="44646" y="542081"/>
                  </a:lnTo>
                  <a:lnTo>
                    <a:pt x="46301" y="579478"/>
                  </a:lnTo>
                  <a:lnTo>
                    <a:pt x="47037" y="620088"/>
                  </a:lnTo>
                  <a:lnTo>
                    <a:pt x="47363" y="661773"/>
                  </a:lnTo>
                  <a:lnTo>
                    <a:pt x="47509" y="701466"/>
                  </a:lnTo>
                  <a:lnTo>
                    <a:pt x="47573" y="743097"/>
                  </a:lnTo>
                  <a:lnTo>
                    <a:pt x="47602" y="786293"/>
                  </a:lnTo>
                  <a:lnTo>
                    <a:pt x="47615" y="830187"/>
                  </a:lnTo>
                  <a:lnTo>
                    <a:pt x="47620" y="874389"/>
                  </a:lnTo>
                  <a:lnTo>
                    <a:pt x="47623" y="919787"/>
                  </a:lnTo>
                  <a:lnTo>
                    <a:pt x="47624" y="943747"/>
                  </a:lnTo>
                  <a:lnTo>
                    <a:pt x="47624" y="968187"/>
                  </a:lnTo>
                  <a:lnTo>
                    <a:pt x="48683" y="992946"/>
                  </a:lnTo>
                  <a:lnTo>
                    <a:pt x="50447" y="1017920"/>
                  </a:lnTo>
                  <a:lnTo>
                    <a:pt x="52681" y="1043035"/>
                  </a:lnTo>
                  <a:lnTo>
                    <a:pt x="54171" y="1068245"/>
                  </a:lnTo>
                  <a:lnTo>
                    <a:pt x="55164" y="1093519"/>
                  </a:lnTo>
                  <a:lnTo>
                    <a:pt x="55826" y="1118835"/>
                  </a:lnTo>
                  <a:lnTo>
                    <a:pt x="56267" y="1144179"/>
                  </a:lnTo>
                  <a:lnTo>
                    <a:pt x="56561" y="1169541"/>
                  </a:lnTo>
                  <a:lnTo>
                    <a:pt x="56757" y="1194916"/>
                  </a:lnTo>
                  <a:lnTo>
                    <a:pt x="56888" y="1220299"/>
                  </a:lnTo>
                  <a:lnTo>
                    <a:pt x="56976" y="1245688"/>
                  </a:lnTo>
                  <a:lnTo>
                    <a:pt x="57034" y="1271081"/>
                  </a:lnTo>
                  <a:lnTo>
                    <a:pt x="57072" y="1296476"/>
                  </a:lnTo>
                  <a:lnTo>
                    <a:pt x="57098" y="1321873"/>
                  </a:lnTo>
                  <a:lnTo>
                    <a:pt x="57116" y="1347271"/>
                  </a:lnTo>
                  <a:lnTo>
                    <a:pt x="57127" y="1371611"/>
                  </a:lnTo>
                  <a:lnTo>
                    <a:pt x="57140" y="1418411"/>
                  </a:lnTo>
                  <a:lnTo>
                    <a:pt x="57143" y="1442321"/>
                  </a:lnTo>
                  <a:lnTo>
                    <a:pt x="57145" y="1466728"/>
                  </a:lnTo>
                  <a:lnTo>
                    <a:pt x="57147" y="1491465"/>
                  </a:lnTo>
                  <a:lnTo>
                    <a:pt x="57148" y="1516424"/>
                  </a:lnTo>
                  <a:lnTo>
                    <a:pt x="57149" y="1541530"/>
                  </a:lnTo>
                  <a:lnTo>
                    <a:pt x="57149" y="1566733"/>
                  </a:lnTo>
                  <a:lnTo>
                    <a:pt x="57149" y="1590944"/>
                  </a:lnTo>
                  <a:lnTo>
                    <a:pt x="57150" y="1637601"/>
                  </a:lnTo>
                  <a:lnTo>
                    <a:pt x="57150" y="1683032"/>
                  </a:lnTo>
                  <a:lnTo>
                    <a:pt x="57150" y="1727917"/>
                  </a:lnTo>
                  <a:lnTo>
                    <a:pt x="57150" y="1772561"/>
                  </a:lnTo>
                  <a:lnTo>
                    <a:pt x="54328" y="1817097"/>
                  </a:lnTo>
                  <a:lnTo>
                    <a:pt x="50604" y="1860527"/>
                  </a:lnTo>
                  <a:lnTo>
                    <a:pt x="48949" y="1900996"/>
                  </a:lnTo>
                  <a:lnTo>
                    <a:pt x="45391" y="1940149"/>
                  </a:lnTo>
                  <a:lnTo>
                    <a:pt x="41340" y="1978717"/>
                  </a:lnTo>
                  <a:lnTo>
                    <a:pt x="39540" y="2017025"/>
                  </a:lnTo>
                  <a:lnTo>
                    <a:pt x="35918" y="2052394"/>
                  </a:lnTo>
                  <a:lnTo>
                    <a:pt x="30751" y="2099236"/>
                  </a:lnTo>
                  <a:lnTo>
                    <a:pt x="26397" y="2142748"/>
                  </a:lnTo>
                  <a:lnTo>
                    <a:pt x="21227" y="2183510"/>
                  </a:lnTo>
                  <a:lnTo>
                    <a:pt x="14424" y="2230784"/>
                  </a:lnTo>
                  <a:lnTo>
                    <a:pt x="10976" y="2273330"/>
                  </a:lnTo>
                  <a:lnTo>
                    <a:pt x="8753" y="2317788"/>
                  </a:lnTo>
                  <a:lnTo>
                    <a:pt x="0" y="2341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803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494"/>
          <p:cNvGrpSpPr/>
          <p:nvPr/>
        </p:nvGrpSpPr>
        <p:grpSpPr>
          <a:xfrm>
            <a:off x="220495" y="439866"/>
            <a:ext cx="405343" cy="341185"/>
            <a:chOff x="220495" y="439866"/>
            <a:chExt cx="405343" cy="341185"/>
          </a:xfrm>
        </p:grpSpPr>
        <p:sp>
          <p:nvSpPr>
            <p:cNvPr id="2" name="SMARTInkShape-3055"/>
            <p:cNvSpPr/>
            <p:nvPr>
              <p:custDataLst>
                <p:tags r:id="rId153"/>
              </p:custDataLst>
            </p:nvPr>
          </p:nvSpPr>
          <p:spPr>
            <a:xfrm>
              <a:off x="220495" y="525199"/>
              <a:ext cx="150981" cy="255852"/>
            </a:xfrm>
            <a:custGeom>
              <a:avLst/>
              <a:gdLst/>
              <a:ahLst/>
              <a:cxnLst/>
              <a:rect l="0" t="0" r="0" b="0"/>
              <a:pathLst>
                <a:path w="150981" h="255852">
                  <a:moveTo>
                    <a:pt x="27155" y="8201"/>
                  </a:moveTo>
                  <a:lnTo>
                    <a:pt x="27155" y="8201"/>
                  </a:lnTo>
                  <a:lnTo>
                    <a:pt x="27155" y="3144"/>
                  </a:lnTo>
                  <a:lnTo>
                    <a:pt x="26097" y="1655"/>
                  </a:lnTo>
                  <a:lnTo>
                    <a:pt x="24333" y="662"/>
                  </a:lnTo>
                  <a:lnTo>
                    <a:pt x="22099" y="0"/>
                  </a:lnTo>
                  <a:lnTo>
                    <a:pt x="19551" y="617"/>
                  </a:lnTo>
                  <a:lnTo>
                    <a:pt x="13898" y="4125"/>
                  </a:lnTo>
                  <a:lnTo>
                    <a:pt x="4765" y="22163"/>
                  </a:lnTo>
                  <a:lnTo>
                    <a:pt x="413" y="42559"/>
                  </a:lnTo>
                  <a:lnTo>
                    <a:pt x="0" y="88052"/>
                  </a:lnTo>
                  <a:lnTo>
                    <a:pt x="9013" y="132003"/>
                  </a:lnTo>
                  <a:lnTo>
                    <a:pt x="20721" y="176822"/>
                  </a:lnTo>
                  <a:lnTo>
                    <a:pt x="37596" y="211268"/>
                  </a:lnTo>
                  <a:lnTo>
                    <a:pt x="62261" y="241870"/>
                  </a:lnTo>
                  <a:lnTo>
                    <a:pt x="83327" y="249637"/>
                  </a:lnTo>
                  <a:lnTo>
                    <a:pt x="150980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056"/>
            <p:cNvSpPr/>
            <p:nvPr>
              <p:custDataLst>
                <p:tags r:id="rId154"/>
              </p:custDataLst>
            </p:nvPr>
          </p:nvSpPr>
          <p:spPr>
            <a:xfrm>
              <a:off x="533400" y="439866"/>
              <a:ext cx="92438" cy="274510"/>
            </a:xfrm>
            <a:custGeom>
              <a:avLst/>
              <a:gdLst/>
              <a:ahLst/>
              <a:cxnLst/>
              <a:rect l="0" t="0" r="0" b="0"/>
              <a:pathLst>
                <a:path w="92438" h="274510">
                  <a:moveTo>
                    <a:pt x="0" y="17334"/>
                  </a:moveTo>
                  <a:lnTo>
                    <a:pt x="0" y="17334"/>
                  </a:lnTo>
                  <a:lnTo>
                    <a:pt x="5056" y="12277"/>
                  </a:lnTo>
                  <a:lnTo>
                    <a:pt x="7539" y="6973"/>
                  </a:lnTo>
                  <a:lnTo>
                    <a:pt x="8201" y="4077"/>
                  </a:lnTo>
                  <a:lnTo>
                    <a:pt x="9701" y="2146"/>
                  </a:lnTo>
                  <a:lnTo>
                    <a:pt x="14189" y="0"/>
                  </a:lnTo>
                  <a:lnTo>
                    <a:pt x="22534" y="1869"/>
                  </a:lnTo>
                  <a:lnTo>
                    <a:pt x="27723" y="3849"/>
                  </a:lnTo>
                  <a:lnTo>
                    <a:pt x="68760" y="47234"/>
                  </a:lnTo>
                  <a:lnTo>
                    <a:pt x="85755" y="84989"/>
                  </a:lnTo>
                  <a:lnTo>
                    <a:pt x="92437" y="114521"/>
                  </a:lnTo>
                  <a:lnTo>
                    <a:pt x="89360" y="151846"/>
                  </a:lnTo>
                  <a:lnTo>
                    <a:pt x="81746" y="191362"/>
                  </a:lnTo>
                  <a:lnTo>
                    <a:pt x="72787" y="224826"/>
                  </a:lnTo>
                  <a:lnTo>
                    <a:pt x="38100" y="274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057"/>
            <p:cNvSpPr/>
            <p:nvPr>
              <p:custDataLst>
                <p:tags r:id="rId155"/>
              </p:custDataLst>
            </p:nvPr>
          </p:nvSpPr>
          <p:spPr>
            <a:xfrm>
              <a:off x="309720" y="514350"/>
              <a:ext cx="164119" cy="186926"/>
            </a:xfrm>
            <a:custGeom>
              <a:avLst/>
              <a:gdLst/>
              <a:ahLst/>
              <a:cxnLst/>
              <a:rect l="0" t="0" r="0" b="0"/>
              <a:pathLst>
                <a:path w="164119" h="186926">
                  <a:moveTo>
                    <a:pt x="14130" y="66675"/>
                  </a:moveTo>
                  <a:lnTo>
                    <a:pt x="14130" y="66675"/>
                  </a:lnTo>
                  <a:lnTo>
                    <a:pt x="9074" y="61618"/>
                  </a:lnTo>
                  <a:lnTo>
                    <a:pt x="3769" y="59136"/>
                  </a:lnTo>
                  <a:lnTo>
                    <a:pt x="873" y="58474"/>
                  </a:lnTo>
                  <a:lnTo>
                    <a:pt x="0" y="56974"/>
                  </a:lnTo>
                  <a:lnTo>
                    <a:pt x="477" y="54916"/>
                  </a:lnTo>
                  <a:lnTo>
                    <a:pt x="2770" y="49807"/>
                  </a:lnTo>
                  <a:lnTo>
                    <a:pt x="4533" y="30418"/>
                  </a:lnTo>
                  <a:lnTo>
                    <a:pt x="5616" y="30862"/>
                  </a:lnTo>
                  <a:lnTo>
                    <a:pt x="28452" y="53592"/>
                  </a:lnTo>
                  <a:lnTo>
                    <a:pt x="58794" y="96036"/>
                  </a:lnTo>
                  <a:lnTo>
                    <a:pt x="78535" y="125901"/>
                  </a:lnTo>
                  <a:lnTo>
                    <a:pt x="120479" y="171386"/>
                  </a:lnTo>
                  <a:lnTo>
                    <a:pt x="132305" y="182005"/>
                  </a:lnTo>
                  <a:lnTo>
                    <a:pt x="144616" y="186724"/>
                  </a:lnTo>
                  <a:lnTo>
                    <a:pt x="149804" y="186925"/>
                  </a:lnTo>
                  <a:lnTo>
                    <a:pt x="158391" y="184325"/>
                  </a:lnTo>
                  <a:lnTo>
                    <a:pt x="161104" y="180033"/>
                  </a:lnTo>
                  <a:lnTo>
                    <a:pt x="164118" y="166798"/>
                  </a:lnTo>
                  <a:lnTo>
                    <a:pt x="158673" y="121318"/>
                  </a:lnTo>
                  <a:lnTo>
                    <a:pt x="157225" y="77595"/>
                  </a:lnTo>
                  <a:lnTo>
                    <a:pt x="157048" y="38375"/>
                  </a:lnTo>
                  <a:lnTo>
                    <a:pt x="1570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495"/>
          <p:cNvGrpSpPr/>
          <p:nvPr/>
        </p:nvGrpSpPr>
        <p:grpSpPr>
          <a:xfrm>
            <a:off x="758801" y="252472"/>
            <a:ext cx="2298725" cy="565675"/>
            <a:chOff x="758801" y="252472"/>
            <a:chExt cx="2298725" cy="565675"/>
          </a:xfrm>
        </p:grpSpPr>
        <p:sp>
          <p:nvSpPr>
            <p:cNvPr id="6" name="SMARTInkShape-3058"/>
            <p:cNvSpPr/>
            <p:nvPr>
              <p:custDataLst>
                <p:tags r:id="rId137"/>
              </p:custDataLst>
            </p:nvPr>
          </p:nvSpPr>
          <p:spPr>
            <a:xfrm>
              <a:off x="3030274" y="504825"/>
              <a:ext cx="17727" cy="19051"/>
            </a:xfrm>
            <a:custGeom>
              <a:avLst/>
              <a:gdLst/>
              <a:ahLst/>
              <a:cxnLst/>
              <a:rect l="0" t="0" r="0" b="0"/>
              <a:pathLst>
                <a:path w="17727" h="19051">
                  <a:moveTo>
                    <a:pt x="8201" y="0"/>
                  </a:moveTo>
                  <a:lnTo>
                    <a:pt x="8201" y="0"/>
                  </a:lnTo>
                  <a:lnTo>
                    <a:pt x="3145" y="5057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17" y="15188"/>
                  </a:lnTo>
                  <a:lnTo>
                    <a:pt x="1772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059"/>
            <p:cNvSpPr/>
            <p:nvPr>
              <p:custDataLst>
                <p:tags r:id="rId138"/>
              </p:custDataLst>
            </p:nvPr>
          </p:nvSpPr>
          <p:spPr>
            <a:xfrm>
              <a:off x="3028950" y="327887"/>
              <a:ext cx="28576" cy="62639"/>
            </a:xfrm>
            <a:custGeom>
              <a:avLst/>
              <a:gdLst/>
              <a:ahLst/>
              <a:cxnLst/>
              <a:rect l="0" t="0" r="0" b="0"/>
              <a:pathLst>
                <a:path w="28576" h="62639">
                  <a:moveTo>
                    <a:pt x="0" y="5488"/>
                  </a:moveTo>
                  <a:lnTo>
                    <a:pt x="0" y="5488"/>
                  </a:lnTo>
                  <a:lnTo>
                    <a:pt x="5056" y="431"/>
                  </a:lnTo>
                  <a:lnTo>
                    <a:pt x="6546" y="0"/>
                  </a:lnTo>
                  <a:lnTo>
                    <a:pt x="7539" y="771"/>
                  </a:lnTo>
                  <a:lnTo>
                    <a:pt x="9701" y="4450"/>
                  </a:lnTo>
                  <a:lnTo>
                    <a:pt x="14189" y="9613"/>
                  </a:lnTo>
                  <a:lnTo>
                    <a:pt x="16890" y="18257"/>
                  </a:lnTo>
                  <a:lnTo>
                    <a:pt x="28575" y="6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060"/>
            <p:cNvSpPr/>
            <p:nvPr>
              <p:custDataLst>
                <p:tags r:id="rId139"/>
              </p:custDataLst>
            </p:nvPr>
          </p:nvSpPr>
          <p:spPr>
            <a:xfrm>
              <a:off x="758801" y="542925"/>
              <a:ext cx="2213000" cy="275222"/>
            </a:xfrm>
            <a:custGeom>
              <a:avLst/>
              <a:gdLst/>
              <a:ahLst/>
              <a:cxnLst/>
              <a:rect l="0" t="0" r="0" b="0"/>
              <a:pathLst>
                <a:path w="2213000" h="275222">
                  <a:moveTo>
                    <a:pt x="41299" y="228600"/>
                  </a:moveTo>
                  <a:lnTo>
                    <a:pt x="41299" y="228600"/>
                  </a:lnTo>
                  <a:lnTo>
                    <a:pt x="14784" y="241857"/>
                  </a:lnTo>
                  <a:lnTo>
                    <a:pt x="5526" y="250720"/>
                  </a:lnTo>
                  <a:lnTo>
                    <a:pt x="1575" y="256047"/>
                  </a:lnTo>
                  <a:lnTo>
                    <a:pt x="0" y="260656"/>
                  </a:lnTo>
                  <a:lnTo>
                    <a:pt x="8" y="264787"/>
                  </a:lnTo>
                  <a:lnTo>
                    <a:pt x="1072" y="268600"/>
                  </a:lnTo>
                  <a:lnTo>
                    <a:pt x="16365" y="272836"/>
                  </a:lnTo>
                  <a:lnTo>
                    <a:pt x="57547" y="275221"/>
                  </a:lnTo>
                  <a:lnTo>
                    <a:pt x="104322" y="273105"/>
                  </a:lnTo>
                  <a:lnTo>
                    <a:pt x="147814" y="268598"/>
                  </a:lnTo>
                  <a:lnTo>
                    <a:pt x="194215" y="264440"/>
                  </a:lnTo>
                  <a:lnTo>
                    <a:pt x="227795" y="259346"/>
                  </a:lnTo>
                  <a:lnTo>
                    <a:pt x="267414" y="253554"/>
                  </a:lnTo>
                  <a:lnTo>
                    <a:pt x="309717" y="247452"/>
                  </a:lnTo>
                  <a:lnTo>
                    <a:pt x="354271" y="241212"/>
                  </a:lnTo>
                  <a:lnTo>
                    <a:pt x="378005" y="238066"/>
                  </a:lnTo>
                  <a:lnTo>
                    <a:pt x="402295" y="234911"/>
                  </a:lnTo>
                  <a:lnTo>
                    <a:pt x="426954" y="231749"/>
                  </a:lnTo>
                  <a:lnTo>
                    <a:pt x="451861" y="228583"/>
                  </a:lnTo>
                  <a:lnTo>
                    <a:pt x="476932" y="225413"/>
                  </a:lnTo>
                  <a:lnTo>
                    <a:pt x="503171" y="221184"/>
                  </a:lnTo>
                  <a:lnTo>
                    <a:pt x="530189" y="216248"/>
                  </a:lnTo>
                  <a:lnTo>
                    <a:pt x="557726" y="210840"/>
                  </a:lnTo>
                  <a:lnTo>
                    <a:pt x="586667" y="206177"/>
                  </a:lnTo>
                  <a:lnTo>
                    <a:pt x="616544" y="202010"/>
                  </a:lnTo>
                  <a:lnTo>
                    <a:pt x="647046" y="198173"/>
                  </a:lnTo>
                  <a:lnTo>
                    <a:pt x="676905" y="194557"/>
                  </a:lnTo>
                  <a:lnTo>
                    <a:pt x="706336" y="191088"/>
                  </a:lnTo>
                  <a:lnTo>
                    <a:pt x="735482" y="187717"/>
                  </a:lnTo>
                  <a:lnTo>
                    <a:pt x="765496" y="184411"/>
                  </a:lnTo>
                  <a:lnTo>
                    <a:pt x="796089" y="181149"/>
                  </a:lnTo>
                  <a:lnTo>
                    <a:pt x="827067" y="177916"/>
                  </a:lnTo>
                  <a:lnTo>
                    <a:pt x="857245" y="174702"/>
                  </a:lnTo>
                  <a:lnTo>
                    <a:pt x="886888" y="171502"/>
                  </a:lnTo>
                  <a:lnTo>
                    <a:pt x="916175" y="168309"/>
                  </a:lnTo>
                  <a:lnTo>
                    <a:pt x="946283" y="165123"/>
                  </a:lnTo>
                  <a:lnTo>
                    <a:pt x="976938" y="161940"/>
                  </a:lnTo>
                  <a:lnTo>
                    <a:pt x="1007958" y="158760"/>
                  </a:lnTo>
                  <a:lnTo>
                    <a:pt x="1038164" y="155582"/>
                  </a:lnTo>
                  <a:lnTo>
                    <a:pt x="1067825" y="152405"/>
                  </a:lnTo>
                  <a:lnTo>
                    <a:pt x="1097125" y="149228"/>
                  </a:lnTo>
                  <a:lnTo>
                    <a:pt x="1126183" y="146052"/>
                  </a:lnTo>
                  <a:lnTo>
                    <a:pt x="1155080" y="142876"/>
                  </a:lnTo>
                  <a:lnTo>
                    <a:pt x="1183870" y="139701"/>
                  </a:lnTo>
                  <a:lnTo>
                    <a:pt x="1212588" y="137584"/>
                  </a:lnTo>
                  <a:lnTo>
                    <a:pt x="1241258" y="136173"/>
                  </a:lnTo>
                  <a:lnTo>
                    <a:pt x="1269897" y="135232"/>
                  </a:lnTo>
                  <a:lnTo>
                    <a:pt x="1297456" y="133546"/>
                  </a:lnTo>
                  <a:lnTo>
                    <a:pt x="1324295" y="131364"/>
                  </a:lnTo>
                  <a:lnTo>
                    <a:pt x="1350655" y="128851"/>
                  </a:lnTo>
                  <a:lnTo>
                    <a:pt x="1376694" y="126117"/>
                  </a:lnTo>
                  <a:lnTo>
                    <a:pt x="1402521" y="123237"/>
                  </a:lnTo>
                  <a:lnTo>
                    <a:pt x="1428205" y="120258"/>
                  </a:lnTo>
                  <a:lnTo>
                    <a:pt x="1453795" y="118272"/>
                  </a:lnTo>
                  <a:lnTo>
                    <a:pt x="1479321" y="116948"/>
                  </a:lnTo>
                  <a:lnTo>
                    <a:pt x="1504806" y="116065"/>
                  </a:lnTo>
                  <a:lnTo>
                    <a:pt x="1529203" y="114419"/>
                  </a:lnTo>
                  <a:lnTo>
                    <a:pt x="1576068" y="109767"/>
                  </a:lnTo>
                  <a:lnTo>
                    <a:pt x="1618768" y="106993"/>
                  </a:lnTo>
                  <a:lnTo>
                    <a:pt x="1658913" y="104703"/>
                  </a:lnTo>
                  <a:lnTo>
                    <a:pt x="1697922" y="100157"/>
                  </a:lnTo>
                  <a:lnTo>
                    <a:pt x="1736426" y="94608"/>
                  </a:lnTo>
                  <a:lnTo>
                    <a:pt x="1773647" y="89673"/>
                  </a:lnTo>
                  <a:lnTo>
                    <a:pt x="1807829" y="87480"/>
                  </a:lnTo>
                  <a:lnTo>
                    <a:pt x="1840660" y="83683"/>
                  </a:lnTo>
                  <a:lnTo>
                    <a:pt x="1872890" y="78467"/>
                  </a:lnTo>
                  <a:lnTo>
                    <a:pt x="1919727" y="70639"/>
                  </a:lnTo>
                  <a:lnTo>
                    <a:pt x="1960886" y="66791"/>
                  </a:lnTo>
                  <a:lnTo>
                    <a:pt x="1999892" y="59419"/>
                  </a:lnTo>
                  <a:lnTo>
                    <a:pt x="2037203" y="51590"/>
                  </a:lnTo>
                  <a:lnTo>
                    <a:pt x="2078790" y="45586"/>
                  </a:lnTo>
                  <a:lnTo>
                    <a:pt x="2113614" y="37496"/>
                  </a:lnTo>
                  <a:lnTo>
                    <a:pt x="2154624" y="31218"/>
                  </a:lnTo>
                  <a:lnTo>
                    <a:pt x="2178588" y="27633"/>
                  </a:lnTo>
                  <a:lnTo>
                    <a:pt x="2196294" y="18984"/>
                  </a:lnTo>
                  <a:lnTo>
                    <a:pt x="2205574" y="10907"/>
                  </a:lnTo>
                  <a:lnTo>
                    <a:pt x="22129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061"/>
            <p:cNvSpPr/>
            <p:nvPr>
              <p:custDataLst>
                <p:tags r:id="rId140"/>
              </p:custDataLst>
            </p:nvPr>
          </p:nvSpPr>
          <p:spPr>
            <a:xfrm>
              <a:off x="2724552" y="358570"/>
              <a:ext cx="131264" cy="146256"/>
            </a:xfrm>
            <a:custGeom>
              <a:avLst/>
              <a:gdLst/>
              <a:ahLst/>
              <a:cxnLst/>
              <a:rect l="0" t="0" r="0" b="0"/>
              <a:pathLst>
                <a:path w="131264" h="146256">
                  <a:moveTo>
                    <a:pt x="9123" y="12905"/>
                  </a:moveTo>
                  <a:lnTo>
                    <a:pt x="9123" y="12905"/>
                  </a:lnTo>
                  <a:lnTo>
                    <a:pt x="17324" y="12905"/>
                  </a:lnTo>
                  <a:lnTo>
                    <a:pt x="18532" y="34364"/>
                  </a:lnTo>
                  <a:lnTo>
                    <a:pt x="9707" y="81195"/>
                  </a:lnTo>
                  <a:lnTo>
                    <a:pt x="6474" y="101931"/>
                  </a:lnTo>
                  <a:lnTo>
                    <a:pt x="0" y="125726"/>
                  </a:lnTo>
                  <a:lnTo>
                    <a:pt x="10012" y="100643"/>
                  </a:lnTo>
                  <a:lnTo>
                    <a:pt x="21734" y="70652"/>
                  </a:lnTo>
                  <a:lnTo>
                    <a:pt x="43200" y="24625"/>
                  </a:lnTo>
                  <a:lnTo>
                    <a:pt x="50021" y="13528"/>
                  </a:lnTo>
                  <a:lnTo>
                    <a:pt x="64868" y="1330"/>
                  </a:lnTo>
                  <a:lnTo>
                    <a:pt x="79407" y="0"/>
                  </a:lnTo>
                  <a:lnTo>
                    <a:pt x="95394" y="3994"/>
                  </a:lnTo>
                  <a:lnTo>
                    <a:pt x="109554" y="12825"/>
                  </a:lnTo>
                  <a:lnTo>
                    <a:pt x="117260" y="20983"/>
                  </a:lnTo>
                  <a:lnTo>
                    <a:pt x="127262" y="44957"/>
                  </a:lnTo>
                  <a:lnTo>
                    <a:pt x="131263" y="81198"/>
                  </a:lnTo>
                  <a:lnTo>
                    <a:pt x="126069" y="123527"/>
                  </a:lnTo>
                  <a:lnTo>
                    <a:pt x="123423" y="146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062"/>
            <p:cNvSpPr/>
            <p:nvPr>
              <p:custDataLst>
                <p:tags r:id="rId141"/>
              </p:custDataLst>
            </p:nvPr>
          </p:nvSpPr>
          <p:spPr>
            <a:xfrm>
              <a:off x="2573627" y="375512"/>
              <a:ext cx="70616" cy="132670"/>
            </a:xfrm>
            <a:custGeom>
              <a:avLst/>
              <a:gdLst/>
              <a:ahLst/>
              <a:cxnLst/>
              <a:rect l="0" t="0" r="0" b="0"/>
              <a:pathLst>
                <a:path w="70616" h="132670">
                  <a:moveTo>
                    <a:pt x="45748" y="5488"/>
                  </a:moveTo>
                  <a:lnTo>
                    <a:pt x="45748" y="5488"/>
                  </a:lnTo>
                  <a:lnTo>
                    <a:pt x="40692" y="431"/>
                  </a:lnTo>
                  <a:lnTo>
                    <a:pt x="38144" y="0"/>
                  </a:lnTo>
                  <a:lnTo>
                    <a:pt x="35387" y="771"/>
                  </a:lnTo>
                  <a:lnTo>
                    <a:pt x="32490" y="2343"/>
                  </a:lnTo>
                  <a:lnTo>
                    <a:pt x="23358" y="14669"/>
                  </a:lnTo>
                  <a:lnTo>
                    <a:pt x="2347" y="58550"/>
                  </a:lnTo>
                  <a:lnTo>
                    <a:pt x="0" y="69993"/>
                  </a:lnTo>
                  <a:lnTo>
                    <a:pt x="3736" y="98449"/>
                  </a:lnTo>
                  <a:lnTo>
                    <a:pt x="11545" y="118522"/>
                  </a:lnTo>
                  <a:lnTo>
                    <a:pt x="20316" y="127339"/>
                  </a:lnTo>
                  <a:lnTo>
                    <a:pt x="25618" y="131172"/>
                  </a:lnTo>
                  <a:lnTo>
                    <a:pt x="31270" y="132669"/>
                  </a:lnTo>
                  <a:lnTo>
                    <a:pt x="43194" y="131510"/>
                  </a:lnTo>
                  <a:lnTo>
                    <a:pt x="61807" y="124908"/>
                  </a:lnTo>
                  <a:lnTo>
                    <a:pt x="65979" y="118968"/>
                  </a:lnTo>
                  <a:lnTo>
                    <a:pt x="70615" y="101079"/>
                  </a:lnTo>
                  <a:lnTo>
                    <a:pt x="68168" y="67208"/>
                  </a:lnTo>
                  <a:lnTo>
                    <a:pt x="60651" y="51263"/>
                  </a:lnTo>
                  <a:lnTo>
                    <a:pt x="36223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063"/>
            <p:cNvSpPr/>
            <p:nvPr>
              <p:custDataLst>
                <p:tags r:id="rId142"/>
              </p:custDataLst>
            </p:nvPr>
          </p:nvSpPr>
          <p:spPr>
            <a:xfrm>
              <a:off x="2514600" y="252472"/>
              <a:ext cx="19051" cy="33279"/>
            </a:xfrm>
            <a:custGeom>
              <a:avLst/>
              <a:gdLst/>
              <a:ahLst/>
              <a:cxnLst/>
              <a:rect l="0" t="0" r="0" b="0"/>
              <a:pathLst>
                <a:path w="19051" h="33279">
                  <a:moveTo>
                    <a:pt x="19050" y="33278"/>
                  </a:moveTo>
                  <a:lnTo>
                    <a:pt x="19050" y="33278"/>
                  </a:lnTo>
                  <a:lnTo>
                    <a:pt x="10113" y="3646"/>
                  </a:lnTo>
                  <a:lnTo>
                    <a:pt x="9917" y="823"/>
                  </a:lnTo>
                  <a:lnTo>
                    <a:pt x="8728" y="0"/>
                  </a:lnTo>
                  <a:lnTo>
                    <a:pt x="0" y="4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064"/>
            <p:cNvSpPr/>
            <p:nvPr>
              <p:custDataLst>
                <p:tags r:id="rId143"/>
              </p:custDataLst>
            </p:nvPr>
          </p:nvSpPr>
          <p:spPr>
            <a:xfrm>
              <a:off x="2505075" y="40957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7992" y="40098"/>
                  </a:lnTo>
                  <a:lnTo>
                    <a:pt x="11446" y="6515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065"/>
            <p:cNvSpPr/>
            <p:nvPr>
              <p:custDataLst>
                <p:tags r:id="rId144"/>
              </p:custDataLst>
            </p:nvPr>
          </p:nvSpPr>
          <p:spPr>
            <a:xfrm>
              <a:off x="2153247" y="356859"/>
              <a:ext cx="311356" cy="210759"/>
            </a:xfrm>
            <a:custGeom>
              <a:avLst/>
              <a:gdLst/>
              <a:ahLst/>
              <a:cxnLst/>
              <a:rect l="0" t="0" r="0" b="0"/>
              <a:pathLst>
                <a:path w="311356" h="210759">
                  <a:moveTo>
                    <a:pt x="18453" y="81291"/>
                  </a:moveTo>
                  <a:lnTo>
                    <a:pt x="18453" y="81291"/>
                  </a:lnTo>
                  <a:lnTo>
                    <a:pt x="13397" y="86348"/>
                  </a:lnTo>
                  <a:lnTo>
                    <a:pt x="12965" y="87837"/>
                  </a:lnTo>
                  <a:lnTo>
                    <a:pt x="13736" y="88830"/>
                  </a:lnTo>
                  <a:lnTo>
                    <a:pt x="15308" y="89492"/>
                  </a:lnTo>
                  <a:lnTo>
                    <a:pt x="27634" y="85367"/>
                  </a:lnTo>
                  <a:lnTo>
                    <a:pt x="30924" y="82950"/>
                  </a:lnTo>
                  <a:lnTo>
                    <a:pt x="50018" y="57679"/>
                  </a:lnTo>
                  <a:lnTo>
                    <a:pt x="55262" y="36214"/>
                  </a:lnTo>
                  <a:lnTo>
                    <a:pt x="55692" y="32190"/>
                  </a:lnTo>
                  <a:lnTo>
                    <a:pt x="53863" y="31624"/>
                  </a:lnTo>
                  <a:lnTo>
                    <a:pt x="46185" y="36639"/>
                  </a:lnTo>
                  <a:lnTo>
                    <a:pt x="29963" y="51363"/>
                  </a:lnTo>
                  <a:lnTo>
                    <a:pt x="13122" y="82905"/>
                  </a:lnTo>
                  <a:lnTo>
                    <a:pt x="2427" y="116888"/>
                  </a:lnTo>
                  <a:lnTo>
                    <a:pt x="0" y="149353"/>
                  </a:lnTo>
                  <a:lnTo>
                    <a:pt x="5313" y="164810"/>
                  </a:lnTo>
                  <a:lnTo>
                    <a:pt x="20914" y="186924"/>
                  </a:lnTo>
                  <a:lnTo>
                    <a:pt x="33305" y="191739"/>
                  </a:lnTo>
                  <a:lnTo>
                    <a:pt x="50454" y="192821"/>
                  </a:lnTo>
                  <a:lnTo>
                    <a:pt x="83909" y="186421"/>
                  </a:lnTo>
                  <a:lnTo>
                    <a:pt x="117458" y="171590"/>
                  </a:lnTo>
                  <a:lnTo>
                    <a:pt x="154110" y="135110"/>
                  </a:lnTo>
                  <a:lnTo>
                    <a:pt x="166480" y="114053"/>
                  </a:lnTo>
                  <a:lnTo>
                    <a:pt x="183395" y="73114"/>
                  </a:lnTo>
                  <a:lnTo>
                    <a:pt x="187975" y="50293"/>
                  </a:lnTo>
                  <a:lnTo>
                    <a:pt x="184275" y="28480"/>
                  </a:lnTo>
                  <a:lnTo>
                    <a:pt x="181918" y="23858"/>
                  </a:lnTo>
                  <a:lnTo>
                    <a:pt x="179288" y="20778"/>
                  </a:lnTo>
                  <a:lnTo>
                    <a:pt x="176476" y="18724"/>
                  </a:lnTo>
                  <a:lnTo>
                    <a:pt x="173543" y="19471"/>
                  </a:lnTo>
                  <a:lnTo>
                    <a:pt x="167463" y="25946"/>
                  </a:lnTo>
                  <a:lnTo>
                    <a:pt x="164054" y="35879"/>
                  </a:lnTo>
                  <a:lnTo>
                    <a:pt x="163146" y="41492"/>
                  </a:lnTo>
                  <a:lnTo>
                    <a:pt x="171928" y="82322"/>
                  </a:lnTo>
                  <a:lnTo>
                    <a:pt x="188822" y="124651"/>
                  </a:lnTo>
                  <a:lnTo>
                    <a:pt x="197333" y="159627"/>
                  </a:lnTo>
                  <a:lnTo>
                    <a:pt x="197749" y="185641"/>
                  </a:lnTo>
                  <a:lnTo>
                    <a:pt x="194096" y="200341"/>
                  </a:lnTo>
                  <a:lnTo>
                    <a:pt x="191640" y="205108"/>
                  </a:lnTo>
                  <a:lnTo>
                    <a:pt x="188944" y="208285"/>
                  </a:lnTo>
                  <a:lnTo>
                    <a:pt x="186089" y="210404"/>
                  </a:lnTo>
                  <a:lnTo>
                    <a:pt x="184185" y="210758"/>
                  </a:lnTo>
                  <a:lnTo>
                    <a:pt x="182916" y="209936"/>
                  </a:lnTo>
                  <a:lnTo>
                    <a:pt x="182070" y="208329"/>
                  </a:lnTo>
                  <a:lnTo>
                    <a:pt x="181771" y="176392"/>
                  </a:lnTo>
                  <a:lnTo>
                    <a:pt x="193680" y="128896"/>
                  </a:lnTo>
                  <a:lnTo>
                    <a:pt x="202781" y="110448"/>
                  </a:lnTo>
                  <a:lnTo>
                    <a:pt x="223218" y="83772"/>
                  </a:lnTo>
                  <a:lnTo>
                    <a:pt x="224813" y="79770"/>
                  </a:lnTo>
                  <a:lnTo>
                    <a:pt x="267872" y="41022"/>
                  </a:lnTo>
                  <a:lnTo>
                    <a:pt x="277472" y="30585"/>
                  </a:lnTo>
                  <a:lnTo>
                    <a:pt x="289966" y="9611"/>
                  </a:lnTo>
                  <a:lnTo>
                    <a:pt x="289420" y="8104"/>
                  </a:lnTo>
                  <a:lnTo>
                    <a:pt x="280939" y="630"/>
                  </a:lnTo>
                  <a:lnTo>
                    <a:pt x="277053" y="0"/>
                  </a:lnTo>
                  <a:lnTo>
                    <a:pt x="267089" y="2123"/>
                  </a:lnTo>
                  <a:lnTo>
                    <a:pt x="263585" y="4171"/>
                  </a:lnTo>
                  <a:lnTo>
                    <a:pt x="261250" y="6594"/>
                  </a:lnTo>
                  <a:lnTo>
                    <a:pt x="259692" y="9268"/>
                  </a:lnTo>
                  <a:lnTo>
                    <a:pt x="257501" y="23144"/>
                  </a:lnTo>
                  <a:lnTo>
                    <a:pt x="261908" y="40661"/>
                  </a:lnTo>
                  <a:lnTo>
                    <a:pt x="286273" y="86929"/>
                  </a:lnTo>
                  <a:lnTo>
                    <a:pt x="301712" y="111537"/>
                  </a:lnTo>
                  <a:lnTo>
                    <a:pt x="311355" y="138183"/>
                  </a:lnTo>
                  <a:lnTo>
                    <a:pt x="310029" y="143561"/>
                  </a:lnTo>
                  <a:lnTo>
                    <a:pt x="302912" y="155180"/>
                  </a:lnTo>
                  <a:lnTo>
                    <a:pt x="298050" y="159125"/>
                  </a:lnTo>
                  <a:lnTo>
                    <a:pt x="287005" y="163509"/>
                  </a:lnTo>
                  <a:lnTo>
                    <a:pt x="282154" y="163620"/>
                  </a:lnTo>
                  <a:lnTo>
                    <a:pt x="266103" y="157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066"/>
            <p:cNvSpPr/>
            <p:nvPr>
              <p:custDataLst>
                <p:tags r:id="rId145"/>
              </p:custDataLst>
            </p:nvPr>
          </p:nvSpPr>
          <p:spPr>
            <a:xfrm>
              <a:off x="2038350" y="401374"/>
              <a:ext cx="66676" cy="144479"/>
            </a:xfrm>
            <a:custGeom>
              <a:avLst/>
              <a:gdLst/>
              <a:ahLst/>
              <a:cxnLst/>
              <a:rect l="0" t="0" r="0" b="0"/>
              <a:pathLst>
                <a:path w="66676" h="144479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29659" y="40145"/>
                  </a:lnTo>
                  <a:lnTo>
                    <a:pt x="40698" y="58382"/>
                  </a:lnTo>
                  <a:lnTo>
                    <a:pt x="53587" y="98939"/>
                  </a:lnTo>
                  <a:lnTo>
                    <a:pt x="56446" y="127960"/>
                  </a:lnTo>
                  <a:lnTo>
                    <a:pt x="54564" y="133548"/>
                  </a:lnTo>
                  <a:lnTo>
                    <a:pt x="46829" y="142580"/>
                  </a:lnTo>
                  <a:lnTo>
                    <a:pt x="42861" y="144354"/>
                  </a:lnTo>
                  <a:lnTo>
                    <a:pt x="39157" y="144478"/>
                  </a:lnTo>
                  <a:lnTo>
                    <a:pt x="35630" y="143502"/>
                  </a:lnTo>
                  <a:lnTo>
                    <a:pt x="33278" y="138619"/>
                  </a:lnTo>
                  <a:lnTo>
                    <a:pt x="30665" y="121903"/>
                  </a:lnTo>
                  <a:lnTo>
                    <a:pt x="34251" y="93749"/>
                  </a:lnTo>
                  <a:lnTo>
                    <a:pt x="66675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067"/>
            <p:cNvSpPr/>
            <p:nvPr>
              <p:custDataLst>
                <p:tags r:id="rId146"/>
              </p:custDataLst>
            </p:nvPr>
          </p:nvSpPr>
          <p:spPr>
            <a:xfrm>
              <a:off x="1764541" y="394155"/>
              <a:ext cx="235558" cy="407905"/>
            </a:xfrm>
            <a:custGeom>
              <a:avLst/>
              <a:gdLst/>
              <a:ahLst/>
              <a:cxnLst/>
              <a:rect l="0" t="0" r="0" b="0"/>
              <a:pathLst>
                <a:path w="235558" h="407905">
                  <a:moveTo>
                    <a:pt x="7109" y="43995"/>
                  </a:moveTo>
                  <a:lnTo>
                    <a:pt x="7109" y="43995"/>
                  </a:lnTo>
                  <a:lnTo>
                    <a:pt x="7109" y="66385"/>
                  </a:lnTo>
                  <a:lnTo>
                    <a:pt x="9931" y="72643"/>
                  </a:lnTo>
                  <a:lnTo>
                    <a:pt x="12165" y="75794"/>
                  </a:lnTo>
                  <a:lnTo>
                    <a:pt x="15771" y="76836"/>
                  </a:lnTo>
                  <a:lnTo>
                    <a:pt x="25423" y="75172"/>
                  </a:lnTo>
                  <a:lnTo>
                    <a:pt x="37700" y="68284"/>
                  </a:lnTo>
                  <a:lnTo>
                    <a:pt x="56818" y="49930"/>
                  </a:lnTo>
                  <a:lnTo>
                    <a:pt x="68336" y="26602"/>
                  </a:lnTo>
                  <a:lnTo>
                    <a:pt x="68540" y="14745"/>
                  </a:lnTo>
                  <a:lnTo>
                    <a:pt x="67113" y="8620"/>
                  </a:lnTo>
                  <a:lnTo>
                    <a:pt x="64045" y="4537"/>
                  </a:lnTo>
                  <a:lnTo>
                    <a:pt x="54992" y="0"/>
                  </a:lnTo>
                  <a:lnTo>
                    <a:pt x="49614" y="906"/>
                  </a:lnTo>
                  <a:lnTo>
                    <a:pt x="37995" y="7558"/>
                  </a:lnTo>
                  <a:lnTo>
                    <a:pt x="19553" y="28260"/>
                  </a:lnTo>
                  <a:lnTo>
                    <a:pt x="3021" y="61583"/>
                  </a:lnTo>
                  <a:lnTo>
                    <a:pt x="0" y="72273"/>
                  </a:lnTo>
                  <a:lnTo>
                    <a:pt x="3357" y="104467"/>
                  </a:lnTo>
                  <a:lnTo>
                    <a:pt x="11086" y="124141"/>
                  </a:lnTo>
                  <a:lnTo>
                    <a:pt x="21577" y="138882"/>
                  </a:lnTo>
                  <a:lnTo>
                    <a:pt x="33294" y="148962"/>
                  </a:lnTo>
                  <a:lnTo>
                    <a:pt x="56848" y="160586"/>
                  </a:lnTo>
                  <a:lnTo>
                    <a:pt x="71901" y="161783"/>
                  </a:lnTo>
                  <a:lnTo>
                    <a:pt x="112891" y="151150"/>
                  </a:lnTo>
                  <a:lnTo>
                    <a:pt x="139699" y="141126"/>
                  </a:lnTo>
                  <a:lnTo>
                    <a:pt x="174866" y="113257"/>
                  </a:lnTo>
                  <a:lnTo>
                    <a:pt x="189224" y="89564"/>
                  </a:lnTo>
                  <a:lnTo>
                    <a:pt x="195124" y="72549"/>
                  </a:lnTo>
                  <a:lnTo>
                    <a:pt x="193682" y="61624"/>
                  </a:lnTo>
                  <a:lnTo>
                    <a:pt x="191817" y="55748"/>
                  </a:lnTo>
                  <a:lnTo>
                    <a:pt x="188456" y="51830"/>
                  </a:lnTo>
                  <a:lnTo>
                    <a:pt x="179077" y="47477"/>
                  </a:lnTo>
                  <a:lnTo>
                    <a:pt x="151784" y="50083"/>
                  </a:lnTo>
                  <a:lnTo>
                    <a:pt x="134556" y="57637"/>
                  </a:lnTo>
                  <a:lnTo>
                    <a:pt x="106250" y="79733"/>
                  </a:lnTo>
                  <a:lnTo>
                    <a:pt x="98796" y="89159"/>
                  </a:lnTo>
                  <a:lnTo>
                    <a:pt x="95484" y="97935"/>
                  </a:lnTo>
                  <a:lnTo>
                    <a:pt x="94012" y="108890"/>
                  </a:lnTo>
                  <a:lnTo>
                    <a:pt x="94678" y="112659"/>
                  </a:lnTo>
                  <a:lnTo>
                    <a:pt x="96180" y="115171"/>
                  </a:lnTo>
                  <a:lnTo>
                    <a:pt x="98239" y="116845"/>
                  </a:lnTo>
                  <a:lnTo>
                    <a:pt x="121364" y="119203"/>
                  </a:lnTo>
                  <a:lnTo>
                    <a:pt x="140439" y="114109"/>
                  </a:lnTo>
                  <a:lnTo>
                    <a:pt x="187246" y="94744"/>
                  </a:lnTo>
                  <a:lnTo>
                    <a:pt x="203206" y="92237"/>
                  </a:lnTo>
                  <a:lnTo>
                    <a:pt x="208210" y="100361"/>
                  </a:lnTo>
                  <a:lnTo>
                    <a:pt x="212904" y="115613"/>
                  </a:lnTo>
                  <a:lnTo>
                    <a:pt x="215917" y="159899"/>
                  </a:lnTo>
                  <a:lnTo>
                    <a:pt x="219262" y="196870"/>
                  </a:lnTo>
                  <a:lnTo>
                    <a:pt x="229873" y="237176"/>
                  </a:lnTo>
                  <a:lnTo>
                    <a:pt x="233980" y="273977"/>
                  </a:lnTo>
                  <a:lnTo>
                    <a:pt x="235197" y="313339"/>
                  </a:lnTo>
                  <a:lnTo>
                    <a:pt x="235557" y="351812"/>
                  </a:lnTo>
                  <a:lnTo>
                    <a:pt x="232819" y="368833"/>
                  </a:lnTo>
                  <a:lnTo>
                    <a:pt x="227016" y="380984"/>
                  </a:lnTo>
                  <a:lnTo>
                    <a:pt x="211849" y="398667"/>
                  </a:lnTo>
                  <a:lnTo>
                    <a:pt x="200057" y="407296"/>
                  </a:lnTo>
                  <a:lnTo>
                    <a:pt x="192891" y="407904"/>
                  </a:lnTo>
                  <a:lnTo>
                    <a:pt x="176462" y="402935"/>
                  </a:lnTo>
                  <a:lnTo>
                    <a:pt x="169753" y="396530"/>
                  </a:lnTo>
                  <a:lnTo>
                    <a:pt x="147740" y="349019"/>
                  </a:lnTo>
                  <a:lnTo>
                    <a:pt x="149984" y="310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068"/>
            <p:cNvSpPr/>
            <p:nvPr>
              <p:custDataLst>
                <p:tags r:id="rId147"/>
              </p:custDataLst>
            </p:nvPr>
          </p:nvSpPr>
          <p:spPr>
            <a:xfrm>
              <a:off x="1581150" y="419100"/>
              <a:ext cx="142876" cy="158378"/>
            </a:xfrm>
            <a:custGeom>
              <a:avLst/>
              <a:gdLst/>
              <a:ahLst/>
              <a:cxnLst/>
              <a:rect l="0" t="0" r="0" b="0"/>
              <a:pathLst>
                <a:path w="142876" h="158378">
                  <a:moveTo>
                    <a:pt x="0" y="9525"/>
                  </a:moveTo>
                  <a:lnTo>
                    <a:pt x="0" y="9525"/>
                  </a:lnTo>
                  <a:lnTo>
                    <a:pt x="43849" y="9525"/>
                  </a:lnTo>
                  <a:lnTo>
                    <a:pt x="56883" y="15169"/>
                  </a:lnTo>
                  <a:lnTo>
                    <a:pt x="99943" y="52837"/>
                  </a:lnTo>
                  <a:lnTo>
                    <a:pt x="104729" y="57450"/>
                  </a:lnTo>
                  <a:lnTo>
                    <a:pt x="123401" y="104083"/>
                  </a:lnTo>
                  <a:lnTo>
                    <a:pt x="131385" y="132625"/>
                  </a:lnTo>
                  <a:lnTo>
                    <a:pt x="129654" y="143964"/>
                  </a:lnTo>
                  <a:lnTo>
                    <a:pt x="127711" y="149951"/>
                  </a:lnTo>
                  <a:lnTo>
                    <a:pt x="124299" y="153942"/>
                  </a:lnTo>
                  <a:lnTo>
                    <a:pt x="114864" y="158377"/>
                  </a:lnTo>
                  <a:lnTo>
                    <a:pt x="103614" y="157526"/>
                  </a:lnTo>
                  <a:lnTo>
                    <a:pt x="97651" y="155817"/>
                  </a:lnTo>
                  <a:lnTo>
                    <a:pt x="92617" y="151503"/>
                  </a:lnTo>
                  <a:lnTo>
                    <a:pt x="84202" y="138243"/>
                  </a:lnTo>
                  <a:lnTo>
                    <a:pt x="78571" y="107871"/>
                  </a:lnTo>
                  <a:lnTo>
                    <a:pt x="81959" y="82174"/>
                  </a:lnTo>
                  <a:lnTo>
                    <a:pt x="98412" y="37632"/>
                  </a:lnTo>
                  <a:lnTo>
                    <a:pt x="103708" y="28263"/>
                  </a:lnTo>
                  <a:lnTo>
                    <a:pt x="118059" y="1503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069"/>
            <p:cNvSpPr/>
            <p:nvPr>
              <p:custDataLst>
                <p:tags r:id="rId148"/>
              </p:custDataLst>
            </p:nvPr>
          </p:nvSpPr>
          <p:spPr>
            <a:xfrm>
              <a:off x="1457881" y="438150"/>
              <a:ext cx="109482" cy="148512"/>
            </a:xfrm>
            <a:custGeom>
              <a:avLst/>
              <a:gdLst/>
              <a:ahLst/>
              <a:cxnLst/>
              <a:rect l="0" t="0" r="0" b="0"/>
              <a:pathLst>
                <a:path w="109482" h="148512">
                  <a:moveTo>
                    <a:pt x="47069" y="0"/>
                  </a:moveTo>
                  <a:lnTo>
                    <a:pt x="47069" y="0"/>
                  </a:lnTo>
                  <a:lnTo>
                    <a:pt x="42013" y="0"/>
                  </a:lnTo>
                  <a:lnTo>
                    <a:pt x="36708" y="2822"/>
                  </a:lnTo>
                  <a:lnTo>
                    <a:pt x="24679" y="13257"/>
                  </a:lnTo>
                  <a:lnTo>
                    <a:pt x="12111" y="34173"/>
                  </a:lnTo>
                  <a:lnTo>
                    <a:pt x="1321" y="66824"/>
                  </a:lnTo>
                  <a:lnTo>
                    <a:pt x="0" y="88591"/>
                  </a:lnTo>
                  <a:lnTo>
                    <a:pt x="5336" y="106049"/>
                  </a:lnTo>
                  <a:lnTo>
                    <a:pt x="20240" y="130905"/>
                  </a:lnTo>
                  <a:lnTo>
                    <a:pt x="26008" y="138070"/>
                  </a:lnTo>
                  <a:lnTo>
                    <a:pt x="40883" y="146031"/>
                  </a:lnTo>
                  <a:lnTo>
                    <a:pt x="58078" y="148511"/>
                  </a:lnTo>
                  <a:lnTo>
                    <a:pt x="76304" y="146085"/>
                  </a:lnTo>
                  <a:lnTo>
                    <a:pt x="92165" y="138657"/>
                  </a:lnTo>
                  <a:lnTo>
                    <a:pt x="99358" y="133713"/>
                  </a:lnTo>
                  <a:lnTo>
                    <a:pt x="104153" y="127242"/>
                  </a:lnTo>
                  <a:lnTo>
                    <a:pt x="109481" y="111585"/>
                  </a:lnTo>
                  <a:lnTo>
                    <a:pt x="107425" y="84921"/>
                  </a:lnTo>
                  <a:lnTo>
                    <a:pt x="100112" y="67025"/>
                  </a:lnTo>
                  <a:lnTo>
                    <a:pt x="59363" y="31781"/>
                  </a:lnTo>
                  <a:lnTo>
                    <a:pt x="2801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070"/>
            <p:cNvSpPr/>
            <p:nvPr>
              <p:custDataLst>
                <p:tags r:id="rId149"/>
              </p:custDataLst>
            </p:nvPr>
          </p:nvSpPr>
          <p:spPr>
            <a:xfrm>
              <a:off x="1280387" y="466725"/>
              <a:ext cx="129314" cy="17731"/>
            </a:xfrm>
            <a:custGeom>
              <a:avLst/>
              <a:gdLst/>
              <a:ahLst/>
              <a:cxnLst/>
              <a:rect l="0" t="0" r="0" b="0"/>
              <a:pathLst>
                <a:path w="129314" h="17731">
                  <a:moveTo>
                    <a:pt x="5488" y="9525"/>
                  </a:moveTo>
                  <a:lnTo>
                    <a:pt x="5488" y="9525"/>
                  </a:lnTo>
                  <a:lnTo>
                    <a:pt x="431" y="14582"/>
                  </a:lnTo>
                  <a:lnTo>
                    <a:pt x="0" y="16071"/>
                  </a:lnTo>
                  <a:lnTo>
                    <a:pt x="771" y="17064"/>
                  </a:lnTo>
                  <a:lnTo>
                    <a:pt x="2344" y="17726"/>
                  </a:lnTo>
                  <a:lnTo>
                    <a:pt x="34226" y="17730"/>
                  </a:lnTo>
                  <a:lnTo>
                    <a:pt x="75017" y="11459"/>
                  </a:lnTo>
                  <a:lnTo>
                    <a:pt x="129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071"/>
            <p:cNvSpPr/>
            <p:nvPr>
              <p:custDataLst>
                <p:tags r:id="rId150"/>
              </p:custDataLst>
            </p:nvPr>
          </p:nvSpPr>
          <p:spPr>
            <a:xfrm>
              <a:off x="1116366" y="315207"/>
              <a:ext cx="316073" cy="355038"/>
            </a:xfrm>
            <a:custGeom>
              <a:avLst/>
              <a:gdLst/>
              <a:ahLst/>
              <a:cxnLst/>
              <a:rect l="0" t="0" r="0" b="0"/>
              <a:pathLst>
                <a:path w="316073" h="355038">
                  <a:moveTo>
                    <a:pt x="7584" y="199143"/>
                  </a:moveTo>
                  <a:lnTo>
                    <a:pt x="7584" y="199143"/>
                  </a:lnTo>
                  <a:lnTo>
                    <a:pt x="7584" y="193655"/>
                  </a:lnTo>
                  <a:lnTo>
                    <a:pt x="7584" y="195998"/>
                  </a:lnTo>
                  <a:lnTo>
                    <a:pt x="4762" y="200568"/>
                  </a:lnTo>
                  <a:lnTo>
                    <a:pt x="2528" y="203268"/>
                  </a:lnTo>
                  <a:lnTo>
                    <a:pt x="45" y="211912"/>
                  </a:lnTo>
                  <a:lnTo>
                    <a:pt x="0" y="223868"/>
                  </a:lnTo>
                  <a:lnTo>
                    <a:pt x="6376" y="266565"/>
                  </a:lnTo>
                  <a:lnTo>
                    <a:pt x="9462" y="304066"/>
                  </a:lnTo>
                  <a:lnTo>
                    <a:pt x="25437" y="336403"/>
                  </a:lnTo>
                  <a:lnTo>
                    <a:pt x="39098" y="353609"/>
                  </a:lnTo>
                  <a:lnTo>
                    <a:pt x="43410" y="355037"/>
                  </a:lnTo>
                  <a:lnTo>
                    <a:pt x="53845" y="353801"/>
                  </a:lnTo>
                  <a:lnTo>
                    <a:pt x="71621" y="342099"/>
                  </a:lnTo>
                  <a:lnTo>
                    <a:pt x="95974" y="298621"/>
                  </a:lnTo>
                  <a:lnTo>
                    <a:pt x="108025" y="264772"/>
                  </a:lnTo>
                  <a:lnTo>
                    <a:pt x="114325" y="233156"/>
                  </a:lnTo>
                  <a:lnTo>
                    <a:pt x="120391" y="221149"/>
                  </a:lnTo>
                  <a:lnTo>
                    <a:pt x="120889" y="222280"/>
                  </a:lnTo>
                  <a:lnTo>
                    <a:pt x="126902" y="268107"/>
                  </a:lnTo>
                  <a:lnTo>
                    <a:pt x="140186" y="290015"/>
                  </a:lnTo>
                  <a:lnTo>
                    <a:pt x="148715" y="297739"/>
                  </a:lnTo>
                  <a:lnTo>
                    <a:pt x="152472" y="299799"/>
                  </a:lnTo>
                  <a:lnTo>
                    <a:pt x="158151" y="299055"/>
                  </a:lnTo>
                  <a:lnTo>
                    <a:pt x="172927" y="292584"/>
                  </a:lnTo>
                  <a:lnTo>
                    <a:pt x="184434" y="279831"/>
                  </a:lnTo>
                  <a:lnTo>
                    <a:pt x="205501" y="240717"/>
                  </a:lnTo>
                  <a:lnTo>
                    <a:pt x="213687" y="214754"/>
                  </a:lnTo>
                  <a:lnTo>
                    <a:pt x="216113" y="173430"/>
                  </a:lnTo>
                  <a:lnTo>
                    <a:pt x="223478" y="128761"/>
                  </a:lnTo>
                  <a:lnTo>
                    <a:pt x="224658" y="83039"/>
                  </a:lnTo>
                  <a:lnTo>
                    <a:pt x="219834" y="42798"/>
                  </a:lnTo>
                  <a:lnTo>
                    <a:pt x="214845" y="5865"/>
                  </a:lnTo>
                  <a:lnTo>
                    <a:pt x="212433" y="441"/>
                  </a:lnTo>
                  <a:lnTo>
                    <a:pt x="210825" y="0"/>
                  </a:lnTo>
                  <a:lnTo>
                    <a:pt x="209038" y="7977"/>
                  </a:lnTo>
                  <a:lnTo>
                    <a:pt x="207891" y="47631"/>
                  </a:lnTo>
                  <a:lnTo>
                    <a:pt x="208751" y="88046"/>
                  </a:lnTo>
                  <a:lnTo>
                    <a:pt x="214180" y="123186"/>
                  </a:lnTo>
                  <a:lnTo>
                    <a:pt x="217317" y="162997"/>
                  </a:lnTo>
                  <a:lnTo>
                    <a:pt x="230276" y="209134"/>
                  </a:lnTo>
                  <a:lnTo>
                    <a:pt x="248589" y="248816"/>
                  </a:lnTo>
                  <a:lnTo>
                    <a:pt x="266622" y="275159"/>
                  </a:lnTo>
                  <a:lnTo>
                    <a:pt x="287183" y="287048"/>
                  </a:lnTo>
                  <a:lnTo>
                    <a:pt x="303271" y="292217"/>
                  </a:lnTo>
                  <a:lnTo>
                    <a:pt x="307367" y="291884"/>
                  </a:lnTo>
                  <a:lnTo>
                    <a:pt x="314740" y="288692"/>
                  </a:lnTo>
                  <a:lnTo>
                    <a:pt x="316072" y="286359"/>
                  </a:lnTo>
                  <a:lnTo>
                    <a:pt x="312384" y="275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072"/>
            <p:cNvSpPr/>
            <p:nvPr>
              <p:custDataLst>
                <p:tags r:id="rId151"/>
              </p:custDataLst>
            </p:nvPr>
          </p:nvSpPr>
          <p:spPr>
            <a:xfrm>
              <a:off x="862955" y="571500"/>
              <a:ext cx="156221" cy="66676"/>
            </a:xfrm>
            <a:custGeom>
              <a:avLst/>
              <a:gdLst/>
              <a:ahLst/>
              <a:cxnLst/>
              <a:rect l="0" t="0" r="0" b="0"/>
              <a:pathLst>
                <a:path w="156221" h="66676">
                  <a:moveTo>
                    <a:pt x="41920" y="66675"/>
                  </a:moveTo>
                  <a:lnTo>
                    <a:pt x="41920" y="66675"/>
                  </a:lnTo>
                  <a:lnTo>
                    <a:pt x="1264" y="66675"/>
                  </a:lnTo>
                  <a:lnTo>
                    <a:pt x="0" y="65617"/>
                  </a:lnTo>
                  <a:lnTo>
                    <a:pt x="215" y="63853"/>
                  </a:lnTo>
                  <a:lnTo>
                    <a:pt x="1417" y="61618"/>
                  </a:lnTo>
                  <a:lnTo>
                    <a:pt x="43381" y="39228"/>
                  </a:lnTo>
                  <a:lnTo>
                    <a:pt x="80309" y="17587"/>
                  </a:lnTo>
                  <a:lnTo>
                    <a:pt x="120999" y="8295"/>
                  </a:lnTo>
                  <a:lnTo>
                    <a:pt x="156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073"/>
            <p:cNvSpPr/>
            <p:nvPr>
              <p:custDataLst>
                <p:tags r:id="rId152"/>
              </p:custDataLst>
            </p:nvPr>
          </p:nvSpPr>
          <p:spPr>
            <a:xfrm>
              <a:off x="857250" y="349161"/>
              <a:ext cx="200026" cy="355690"/>
            </a:xfrm>
            <a:custGeom>
              <a:avLst/>
              <a:gdLst/>
              <a:ahLst/>
              <a:cxnLst/>
              <a:rect l="0" t="0" r="0" b="0"/>
              <a:pathLst>
                <a:path w="200026" h="355690">
                  <a:moveTo>
                    <a:pt x="0" y="355689"/>
                  </a:moveTo>
                  <a:lnTo>
                    <a:pt x="0" y="355689"/>
                  </a:lnTo>
                  <a:lnTo>
                    <a:pt x="0" y="311840"/>
                  </a:lnTo>
                  <a:lnTo>
                    <a:pt x="2822" y="264490"/>
                  </a:lnTo>
                  <a:lnTo>
                    <a:pt x="10361" y="231300"/>
                  </a:lnTo>
                  <a:lnTo>
                    <a:pt x="19298" y="189716"/>
                  </a:lnTo>
                  <a:lnTo>
                    <a:pt x="34958" y="143881"/>
                  </a:lnTo>
                  <a:lnTo>
                    <a:pt x="47631" y="101949"/>
                  </a:lnTo>
                  <a:lnTo>
                    <a:pt x="59974" y="61432"/>
                  </a:lnTo>
                  <a:lnTo>
                    <a:pt x="78051" y="14872"/>
                  </a:lnTo>
                  <a:lnTo>
                    <a:pt x="82726" y="7827"/>
                  </a:lnTo>
                  <a:lnTo>
                    <a:pt x="93564" y="0"/>
                  </a:lnTo>
                  <a:lnTo>
                    <a:pt x="97301" y="30"/>
                  </a:lnTo>
                  <a:lnTo>
                    <a:pt x="99792" y="2166"/>
                  </a:lnTo>
                  <a:lnTo>
                    <a:pt x="114699" y="47657"/>
                  </a:lnTo>
                  <a:lnTo>
                    <a:pt x="129169" y="89818"/>
                  </a:lnTo>
                  <a:lnTo>
                    <a:pt x="137856" y="136723"/>
                  </a:lnTo>
                  <a:lnTo>
                    <a:pt x="149753" y="184253"/>
                  </a:lnTo>
                  <a:lnTo>
                    <a:pt x="157260" y="218463"/>
                  </a:lnTo>
                  <a:lnTo>
                    <a:pt x="170068" y="259290"/>
                  </a:lnTo>
                  <a:lnTo>
                    <a:pt x="183877" y="305956"/>
                  </a:lnTo>
                  <a:lnTo>
                    <a:pt x="192450" y="334689"/>
                  </a:lnTo>
                  <a:lnTo>
                    <a:pt x="198529" y="343897"/>
                  </a:lnTo>
                  <a:lnTo>
                    <a:pt x="199027" y="343595"/>
                  </a:lnTo>
                  <a:lnTo>
                    <a:pt x="200025" y="336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3074"/>
          <p:cNvSpPr/>
          <p:nvPr>
            <p:custDataLst>
              <p:tags r:id="rId1"/>
            </p:custDataLst>
          </p:nvPr>
        </p:nvSpPr>
        <p:spPr>
          <a:xfrm>
            <a:off x="720168" y="752475"/>
            <a:ext cx="2042083" cy="208668"/>
          </a:xfrm>
          <a:custGeom>
            <a:avLst/>
            <a:gdLst/>
            <a:ahLst/>
            <a:cxnLst/>
            <a:rect l="0" t="0" r="0" b="0"/>
            <a:pathLst>
              <a:path w="2042083" h="208668">
                <a:moveTo>
                  <a:pt x="13257" y="200025"/>
                </a:moveTo>
                <a:lnTo>
                  <a:pt x="13257" y="200025"/>
                </a:lnTo>
                <a:lnTo>
                  <a:pt x="8200" y="205082"/>
                </a:lnTo>
                <a:lnTo>
                  <a:pt x="2896" y="207564"/>
                </a:lnTo>
                <a:lnTo>
                  <a:pt x="0" y="208226"/>
                </a:lnTo>
                <a:lnTo>
                  <a:pt x="1244" y="208667"/>
                </a:lnTo>
                <a:lnTo>
                  <a:pt x="19223" y="208230"/>
                </a:lnTo>
                <a:lnTo>
                  <a:pt x="53007" y="201868"/>
                </a:lnTo>
                <a:lnTo>
                  <a:pt x="84899" y="196258"/>
                </a:lnTo>
                <a:lnTo>
                  <a:pt x="117417" y="193059"/>
                </a:lnTo>
                <a:lnTo>
                  <a:pt x="149509" y="190579"/>
                </a:lnTo>
                <a:lnTo>
                  <a:pt x="181411" y="185949"/>
                </a:lnTo>
                <a:lnTo>
                  <a:pt x="216050" y="180363"/>
                </a:lnTo>
                <a:lnTo>
                  <a:pt x="254729" y="174353"/>
                </a:lnTo>
                <a:lnTo>
                  <a:pt x="300142" y="168154"/>
                </a:lnTo>
                <a:lnTo>
                  <a:pt x="324105" y="163961"/>
                </a:lnTo>
                <a:lnTo>
                  <a:pt x="348547" y="159049"/>
                </a:lnTo>
                <a:lnTo>
                  <a:pt x="373309" y="153658"/>
                </a:lnTo>
                <a:lnTo>
                  <a:pt x="399342" y="149005"/>
                </a:lnTo>
                <a:lnTo>
                  <a:pt x="426222" y="144845"/>
                </a:lnTo>
                <a:lnTo>
                  <a:pt x="453667" y="141013"/>
                </a:lnTo>
                <a:lnTo>
                  <a:pt x="482547" y="137401"/>
                </a:lnTo>
                <a:lnTo>
                  <a:pt x="512384" y="133934"/>
                </a:lnTo>
                <a:lnTo>
                  <a:pt x="542858" y="130564"/>
                </a:lnTo>
                <a:lnTo>
                  <a:pt x="573758" y="126201"/>
                </a:lnTo>
                <a:lnTo>
                  <a:pt x="604941" y="121176"/>
                </a:lnTo>
                <a:lnTo>
                  <a:pt x="636313" y="115709"/>
                </a:lnTo>
                <a:lnTo>
                  <a:pt x="669927" y="111006"/>
                </a:lnTo>
                <a:lnTo>
                  <a:pt x="705038" y="106812"/>
                </a:lnTo>
                <a:lnTo>
                  <a:pt x="741144" y="102958"/>
                </a:lnTo>
                <a:lnTo>
                  <a:pt x="776857" y="98272"/>
                </a:lnTo>
                <a:lnTo>
                  <a:pt x="812307" y="93031"/>
                </a:lnTo>
                <a:lnTo>
                  <a:pt x="847582" y="87421"/>
                </a:lnTo>
                <a:lnTo>
                  <a:pt x="883799" y="82622"/>
                </a:lnTo>
                <a:lnTo>
                  <a:pt x="920643" y="78365"/>
                </a:lnTo>
                <a:lnTo>
                  <a:pt x="957906" y="74468"/>
                </a:lnTo>
                <a:lnTo>
                  <a:pt x="993331" y="70812"/>
                </a:lnTo>
                <a:lnTo>
                  <a:pt x="1027532" y="67316"/>
                </a:lnTo>
                <a:lnTo>
                  <a:pt x="1060915" y="63928"/>
                </a:lnTo>
                <a:lnTo>
                  <a:pt x="1094812" y="61668"/>
                </a:lnTo>
                <a:lnTo>
                  <a:pt x="1129052" y="60162"/>
                </a:lnTo>
                <a:lnTo>
                  <a:pt x="1163521" y="59158"/>
                </a:lnTo>
                <a:lnTo>
                  <a:pt x="1197083" y="57430"/>
                </a:lnTo>
                <a:lnTo>
                  <a:pt x="1230041" y="55220"/>
                </a:lnTo>
                <a:lnTo>
                  <a:pt x="1262596" y="52688"/>
                </a:lnTo>
                <a:lnTo>
                  <a:pt x="1295941" y="49942"/>
                </a:lnTo>
                <a:lnTo>
                  <a:pt x="1329813" y="47053"/>
                </a:lnTo>
                <a:lnTo>
                  <a:pt x="1364036" y="44069"/>
                </a:lnTo>
                <a:lnTo>
                  <a:pt x="1397435" y="42079"/>
                </a:lnTo>
                <a:lnTo>
                  <a:pt x="1430284" y="40753"/>
                </a:lnTo>
                <a:lnTo>
                  <a:pt x="1462766" y="39869"/>
                </a:lnTo>
                <a:lnTo>
                  <a:pt x="1492888" y="39279"/>
                </a:lnTo>
                <a:lnTo>
                  <a:pt x="1521436" y="38886"/>
                </a:lnTo>
                <a:lnTo>
                  <a:pt x="1548935" y="38624"/>
                </a:lnTo>
                <a:lnTo>
                  <a:pt x="1575734" y="37391"/>
                </a:lnTo>
                <a:lnTo>
                  <a:pt x="1602066" y="35511"/>
                </a:lnTo>
                <a:lnTo>
                  <a:pt x="1628088" y="33199"/>
                </a:lnTo>
                <a:lnTo>
                  <a:pt x="1653903" y="31657"/>
                </a:lnTo>
                <a:lnTo>
                  <a:pt x="1679579" y="30630"/>
                </a:lnTo>
                <a:lnTo>
                  <a:pt x="1705164" y="29945"/>
                </a:lnTo>
                <a:lnTo>
                  <a:pt x="1729628" y="29488"/>
                </a:lnTo>
                <a:lnTo>
                  <a:pt x="1776566" y="28981"/>
                </a:lnTo>
                <a:lnTo>
                  <a:pt x="1819300" y="25933"/>
                </a:lnTo>
                <a:lnTo>
                  <a:pt x="1858401" y="22109"/>
                </a:lnTo>
                <a:lnTo>
                  <a:pt x="1893418" y="20410"/>
                </a:lnTo>
                <a:lnTo>
                  <a:pt x="1937826" y="19453"/>
                </a:lnTo>
                <a:lnTo>
                  <a:pt x="1977795" y="14113"/>
                </a:lnTo>
                <a:lnTo>
                  <a:pt x="204208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SMARTInkShape-Group497"/>
          <p:cNvGrpSpPr/>
          <p:nvPr/>
        </p:nvGrpSpPr>
        <p:grpSpPr>
          <a:xfrm>
            <a:off x="3605893" y="291543"/>
            <a:ext cx="962643" cy="438237"/>
            <a:chOff x="3605893" y="291543"/>
            <a:chExt cx="962643" cy="438237"/>
          </a:xfrm>
        </p:grpSpPr>
        <p:sp>
          <p:nvSpPr>
            <p:cNvPr id="24" name="SMARTInkShape-3075"/>
            <p:cNvSpPr/>
            <p:nvPr>
              <p:custDataLst>
                <p:tags r:id="rId131"/>
              </p:custDataLst>
            </p:nvPr>
          </p:nvSpPr>
          <p:spPr>
            <a:xfrm>
              <a:off x="4476750" y="291543"/>
              <a:ext cx="91786" cy="308533"/>
            </a:xfrm>
            <a:custGeom>
              <a:avLst/>
              <a:gdLst/>
              <a:ahLst/>
              <a:cxnLst/>
              <a:rect l="0" t="0" r="0" b="0"/>
              <a:pathLst>
                <a:path w="91786" h="308533">
                  <a:moveTo>
                    <a:pt x="9525" y="13257"/>
                  </a:moveTo>
                  <a:lnTo>
                    <a:pt x="9525" y="13257"/>
                  </a:lnTo>
                  <a:lnTo>
                    <a:pt x="30984" y="0"/>
                  </a:lnTo>
                  <a:lnTo>
                    <a:pt x="35473" y="1244"/>
                  </a:lnTo>
                  <a:lnTo>
                    <a:pt x="46105" y="11093"/>
                  </a:lnTo>
                  <a:lnTo>
                    <a:pt x="68878" y="55149"/>
                  </a:lnTo>
                  <a:lnTo>
                    <a:pt x="83556" y="93403"/>
                  </a:lnTo>
                  <a:lnTo>
                    <a:pt x="91785" y="132607"/>
                  </a:lnTo>
                  <a:lnTo>
                    <a:pt x="91401" y="169975"/>
                  </a:lnTo>
                  <a:lnTo>
                    <a:pt x="81762" y="211739"/>
                  </a:lnTo>
                  <a:lnTo>
                    <a:pt x="65501" y="245280"/>
                  </a:lnTo>
                  <a:lnTo>
                    <a:pt x="33712" y="287816"/>
                  </a:lnTo>
                  <a:lnTo>
                    <a:pt x="0" y="308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076"/>
            <p:cNvSpPr/>
            <p:nvPr>
              <p:custDataLst>
                <p:tags r:id="rId132"/>
              </p:custDataLst>
            </p:nvPr>
          </p:nvSpPr>
          <p:spPr>
            <a:xfrm>
              <a:off x="4362450" y="402599"/>
              <a:ext cx="79686" cy="327181"/>
            </a:xfrm>
            <a:custGeom>
              <a:avLst/>
              <a:gdLst/>
              <a:ahLst/>
              <a:cxnLst/>
              <a:rect l="0" t="0" r="0" b="0"/>
              <a:pathLst>
                <a:path w="79686" h="327181">
                  <a:moveTo>
                    <a:pt x="19050" y="92701"/>
                  </a:moveTo>
                  <a:lnTo>
                    <a:pt x="19050" y="92701"/>
                  </a:lnTo>
                  <a:lnTo>
                    <a:pt x="13993" y="97758"/>
                  </a:lnTo>
                  <a:lnTo>
                    <a:pt x="11511" y="103062"/>
                  </a:lnTo>
                  <a:lnTo>
                    <a:pt x="9700" y="140177"/>
                  </a:lnTo>
                  <a:lnTo>
                    <a:pt x="9577" y="178382"/>
                  </a:lnTo>
                  <a:lnTo>
                    <a:pt x="9535" y="219104"/>
                  </a:lnTo>
                  <a:lnTo>
                    <a:pt x="16073" y="256194"/>
                  </a:lnTo>
                  <a:lnTo>
                    <a:pt x="18658" y="300406"/>
                  </a:lnTo>
                  <a:lnTo>
                    <a:pt x="18934" y="318520"/>
                  </a:lnTo>
                  <a:lnTo>
                    <a:pt x="17915" y="322622"/>
                  </a:lnTo>
                  <a:lnTo>
                    <a:pt x="16176" y="325357"/>
                  </a:lnTo>
                  <a:lnTo>
                    <a:pt x="13959" y="327180"/>
                  </a:lnTo>
                  <a:lnTo>
                    <a:pt x="12481" y="326278"/>
                  </a:lnTo>
                  <a:lnTo>
                    <a:pt x="4857" y="283765"/>
                  </a:lnTo>
                  <a:lnTo>
                    <a:pt x="1440" y="237977"/>
                  </a:lnTo>
                  <a:lnTo>
                    <a:pt x="426" y="195953"/>
                  </a:lnTo>
                  <a:lnTo>
                    <a:pt x="190" y="163991"/>
                  </a:lnTo>
                  <a:lnTo>
                    <a:pt x="85" y="129677"/>
                  </a:lnTo>
                  <a:lnTo>
                    <a:pt x="38" y="96788"/>
                  </a:lnTo>
                  <a:lnTo>
                    <a:pt x="2839" y="64531"/>
                  </a:lnTo>
                  <a:lnTo>
                    <a:pt x="8204" y="20932"/>
                  </a:lnTo>
                  <a:lnTo>
                    <a:pt x="11760" y="10356"/>
                  </a:lnTo>
                  <a:lnTo>
                    <a:pt x="14190" y="6055"/>
                  </a:lnTo>
                  <a:lnTo>
                    <a:pt x="17926" y="3187"/>
                  </a:lnTo>
                  <a:lnTo>
                    <a:pt x="27723" y="0"/>
                  </a:lnTo>
                  <a:lnTo>
                    <a:pt x="41955" y="4228"/>
                  </a:lnTo>
                  <a:lnTo>
                    <a:pt x="50195" y="8319"/>
                  </a:lnTo>
                  <a:lnTo>
                    <a:pt x="62173" y="21331"/>
                  </a:lnTo>
                  <a:lnTo>
                    <a:pt x="78486" y="55555"/>
                  </a:lnTo>
                  <a:lnTo>
                    <a:pt x="79685" y="68431"/>
                  </a:lnTo>
                  <a:lnTo>
                    <a:pt x="66145" y="112965"/>
                  </a:lnTo>
                  <a:lnTo>
                    <a:pt x="56993" y="135041"/>
                  </a:lnTo>
                  <a:lnTo>
                    <a:pt x="53870" y="139978"/>
                  </a:lnTo>
                  <a:lnTo>
                    <a:pt x="49672" y="143269"/>
                  </a:lnTo>
                  <a:lnTo>
                    <a:pt x="39363" y="146926"/>
                  </a:lnTo>
                  <a:lnTo>
                    <a:pt x="21658" y="148984"/>
                  </a:lnTo>
                  <a:lnTo>
                    <a:pt x="16556" y="146098"/>
                  </a:lnTo>
                  <a:lnTo>
                    <a:pt x="0" y="121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077"/>
            <p:cNvSpPr/>
            <p:nvPr>
              <p:custDataLst>
                <p:tags r:id="rId133"/>
              </p:custDataLst>
            </p:nvPr>
          </p:nvSpPr>
          <p:spPr>
            <a:xfrm>
              <a:off x="4195754" y="306633"/>
              <a:ext cx="100022" cy="283918"/>
            </a:xfrm>
            <a:custGeom>
              <a:avLst/>
              <a:gdLst/>
              <a:ahLst/>
              <a:cxnLst/>
              <a:rect l="0" t="0" r="0" b="0"/>
              <a:pathLst>
                <a:path w="100022" h="283918">
                  <a:moveTo>
                    <a:pt x="80971" y="26742"/>
                  </a:moveTo>
                  <a:lnTo>
                    <a:pt x="80971" y="26742"/>
                  </a:lnTo>
                  <a:lnTo>
                    <a:pt x="80971" y="21685"/>
                  </a:lnTo>
                  <a:lnTo>
                    <a:pt x="83793" y="16381"/>
                  </a:lnTo>
                  <a:lnTo>
                    <a:pt x="87517" y="10495"/>
                  </a:lnTo>
                  <a:lnTo>
                    <a:pt x="89172" y="4352"/>
                  </a:lnTo>
                  <a:lnTo>
                    <a:pt x="88555" y="2290"/>
                  </a:lnTo>
                  <a:lnTo>
                    <a:pt x="87085" y="916"/>
                  </a:lnTo>
                  <a:lnTo>
                    <a:pt x="85047" y="0"/>
                  </a:lnTo>
                  <a:lnTo>
                    <a:pt x="82630" y="447"/>
                  </a:lnTo>
                  <a:lnTo>
                    <a:pt x="77122" y="3766"/>
                  </a:lnTo>
                  <a:lnTo>
                    <a:pt x="50486" y="42063"/>
                  </a:lnTo>
                  <a:lnTo>
                    <a:pt x="29166" y="89662"/>
                  </a:lnTo>
                  <a:lnTo>
                    <a:pt x="12940" y="127112"/>
                  </a:lnTo>
                  <a:lnTo>
                    <a:pt x="3562" y="171569"/>
                  </a:lnTo>
                  <a:lnTo>
                    <a:pt x="0" y="193768"/>
                  </a:lnTo>
                  <a:lnTo>
                    <a:pt x="1945" y="210690"/>
                  </a:lnTo>
                  <a:lnTo>
                    <a:pt x="14047" y="242229"/>
                  </a:lnTo>
                  <a:lnTo>
                    <a:pt x="27944" y="257628"/>
                  </a:lnTo>
                  <a:lnTo>
                    <a:pt x="62735" y="276137"/>
                  </a:lnTo>
                  <a:lnTo>
                    <a:pt x="100021" y="28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078"/>
            <p:cNvSpPr/>
            <p:nvPr>
              <p:custDataLst>
                <p:tags r:id="rId134"/>
              </p:custDataLst>
            </p:nvPr>
          </p:nvSpPr>
          <p:spPr>
            <a:xfrm>
              <a:off x="3895725" y="320614"/>
              <a:ext cx="152401" cy="272452"/>
            </a:xfrm>
            <a:custGeom>
              <a:avLst/>
              <a:gdLst/>
              <a:ahLst/>
              <a:cxnLst/>
              <a:rect l="0" t="0" r="0" b="0"/>
              <a:pathLst>
                <a:path w="152401" h="272452">
                  <a:moveTo>
                    <a:pt x="0" y="88961"/>
                  </a:moveTo>
                  <a:lnTo>
                    <a:pt x="0" y="88961"/>
                  </a:lnTo>
                  <a:lnTo>
                    <a:pt x="0" y="72559"/>
                  </a:lnTo>
                  <a:lnTo>
                    <a:pt x="0" y="75752"/>
                  </a:lnTo>
                  <a:lnTo>
                    <a:pt x="7539" y="105318"/>
                  </a:lnTo>
                  <a:lnTo>
                    <a:pt x="14189" y="150635"/>
                  </a:lnTo>
                  <a:lnTo>
                    <a:pt x="18410" y="197886"/>
                  </a:lnTo>
                  <a:lnTo>
                    <a:pt x="18994" y="244861"/>
                  </a:lnTo>
                  <a:lnTo>
                    <a:pt x="19039" y="270039"/>
                  </a:lnTo>
                  <a:lnTo>
                    <a:pt x="17985" y="272122"/>
                  </a:lnTo>
                  <a:lnTo>
                    <a:pt x="16223" y="272451"/>
                  </a:lnTo>
                  <a:lnTo>
                    <a:pt x="13990" y="271613"/>
                  </a:lnTo>
                  <a:lnTo>
                    <a:pt x="11509" y="259392"/>
                  </a:lnTo>
                  <a:lnTo>
                    <a:pt x="9917" y="211997"/>
                  </a:lnTo>
                  <a:lnTo>
                    <a:pt x="9602" y="166887"/>
                  </a:lnTo>
                  <a:lnTo>
                    <a:pt x="10606" y="133922"/>
                  </a:lnTo>
                  <a:lnTo>
                    <a:pt x="17137" y="89583"/>
                  </a:lnTo>
                  <a:lnTo>
                    <a:pt x="28824" y="47848"/>
                  </a:lnTo>
                  <a:lnTo>
                    <a:pt x="38174" y="20335"/>
                  </a:lnTo>
                  <a:lnTo>
                    <a:pt x="50814" y="1557"/>
                  </a:lnTo>
                  <a:lnTo>
                    <a:pt x="56101" y="0"/>
                  </a:lnTo>
                  <a:lnTo>
                    <a:pt x="70442" y="1092"/>
                  </a:lnTo>
                  <a:lnTo>
                    <a:pt x="76595" y="4982"/>
                  </a:lnTo>
                  <a:lnTo>
                    <a:pt x="86253" y="17770"/>
                  </a:lnTo>
                  <a:lnTo>
                    <a:pt x="92584" y="47877"/>
                  </a:lnTo>
                  <a:lnTo>
                    <a:pt x="93665" y="92801"/>
                  </a:lnTo>
                  <a:lnTo>
                    <a:pt x="89960" y="105837"/>
                  </a:lnTo>
                  <a:lnTo>
                    <a:pt x="76867" y="124183"/>
                  </a:lnTo>
                  <a:lnTo>
                    <a:pt x="54525" y="143024"/>
                  </a:lnTo>
                  <a:lnTo>
                    <a:pt x="39756" y="150031"/>
                  </a:lnTo>
                  <a:lnTo>
                    <a:pt x="2075" y="155539"/>
                  </a:lnTo>
                  <a:lnTo>
                    <a:pt x="2442" y="156630"/>
                  </a:lnTo>
                  <a:lnTo>
                    <a:pt x="5671" y="160664"/>
                  </a:lnTo>
                  <a:lnTo>
                    <a:pt x="44948" y="189787"/>
                  </a:lnTo>
                  <a:lnTo>
                    <a:pt x="91683" y="211391"/>
                  </a:lnTo>
                  <a:lnTo>
                    <a:pt x="152400" y="260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079"/>
            <p:cNvSpPr/>
            <p:nvPr>
              <p:custDataLst>
                <p:tags r:id="rId135"/>
              </p:custDataLst>
            </p:nvPr>
          </p:nvSpPr>
          <p:spPr>
            <a:xfrm>
              <a:off x="3605893" y="466725"/>
              <a:ext cx="108858" cy="38101"/>
            </a:xfrm>
            <a:custGeom>
              <a:avLst/>
              <a:gdLst/>
              <a:ahLst/>
              <a:cxnLst/>
              <a:rect l="0" t="0" r="0" b="0"/>
              <a:pathLst>
                <a:path w="108858" h="38101">
                  <a:moveTo>
                    <a:pt x="32657" y="38100"/>
                  </a:moveTo>
                  <a:lnTo>
                    <a:pt x="32657" y="38100"/>
                  </a:lnTo>
                  <a:lnTo>
                    <a:pt x="22544" y="38100"/>
                  </a:lnTo>
                  <a:lnTo>
                    <a:pt x="14757" y="35278"/>
                  </a:lnTo>
                  <a:lnTo>
                    <a:pt x="7768" y="31554"/>
                  </a:lnTo>
                  <a:lnTo>
                    <a:pt x="1134" y="29899"/>
                  </a:lnTo>
                  <a:lnTo>
                    <a:pt x="0" y="28399"/>
                  </a:lnTo>
                  <a:lnTo>
                    <a:pt x="302" y="26341"/>
                  </a:lnTo>
                  <a:lnTo>
                    <a:pt x="1562" y="23911"/>
                  </a:lnTo>
                  <a:lnTo>
                    <a:pt x="42373" y="9329"/>
                  </a:lnTo>
                  <a:lnTo>
                    <a:pt x="73636" y="2764"/>
                  </a:lnTo>
                  <a:lnTo>
                    <a:pt x="108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080"/>
            <p:cNvSpPr/>
            <p:nvPr>
              <p:custDataLst>
                <p:tags r:id="rId136"/>
              </p:custDataLst>
            </p:nvPr>
          </p:nvSpPr>
          <p:spPr>
            <a:xfrm>
              <a:off x="3610009" y="327659"/>
              <a:ext cx="142842" cy="278098"/>
            </a:xfrm>
            <a:custGeom>
              <a:avLst/>
              <a:gdLst/>
              <a:ahLst/>
              <a:cxnLst/>
              <a:rect l="0" t="0" r="0" b="0"/>
              <a:pathLst>
                <a:path w="142842" h="278098">
                  <a:moveTo>
                    <a:pt x="9491" y="120016"/>
                  </a:moveTo>
                  <a:lnTo>
                    <a:pt x="9491" y="120016"/>
                  </a:lnTo>
                  <a:lnTo>
                    <a:pt x="9491" y="114528"/>
                  </a:lnTo>
                  <a:lnTo>
                    <a:pt x="9491" y="159914"/>
                  </a:lnTo>
                  <a:lnTo>
                    <a:pt x="4434" y="201628"/>
                  </a:lnTo>
                  <a:lnTo>
                    <a:pt x="555" y="242463"/>
                  </a:lnTo>
                  <a:lnTo>
                    <a:pt x="0" y="278097"/>
                  </a:lnTo>
                  <a:lnTo>
                    <a:pt x="7577" y="257310"/>
                  </a:lnTo>
                  <a:lnTo>
                    <a:pt x="16443" y="216359"/>
                  </a:lnTo>
                  <a:lnTo>
                    <a:pt x="23564" y="177382"/>
                  </a:lnTo>
                  <a:lnTo>
                    <a:pt x="35162" y="139109"/>
                  </a:lnTo>
                  <a:lnTo>
                    <a:pt x="50802" y="96503"/>
                  </a:lnTo>
                  <a:lnTo>
                    <a:pt x="63473" y="49951"/>
                  </a:lnTo>
                  <a:lnTo>
                    <a:pt x="79342" y="10117"/>
                  </a:lnTo>
                  <a:lnTo>
                    <a:pt x="85691" y="2380"/>
                  </a:lnTo>
                  <a:lnTo>
                    <a:pt x="88866" y="317"/>
                  </a:lnTo>
                  <a:lnTo>
                    <a:pt x="90983" y="0"/>
                  </a:lnTo>
                  <a:lnTo>
                    <a:pt x="92394" y="847"/>
                  </a:lnTo>
                  <a:lnTo>
                    <a:pt x="95020" y="7785"/>
                  </a:lnTo>
                  <a:lnTo>
                    <a:pt x="103252" y="48348"/>
                  </a:lnTo>
                  <a:lnTo>
                    <a:pt x="110993" y="94845"/>
                  </a:lnTo>
                  <a:lnTo>
                    <a:pt x="118891" y="139723"/>
                  </a:lnTo>
                  <a:lnTo>
                    <a:pt x="125968" y="182061"/>
                  </a:lnTo>
                  <a:lnTo>
                    <a:pt x="133406" y="226102"/>
                  </a:lnTo>
                  <a:lnTo>
                    <a:pt x="142841" y="262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498"/>
          <p:cNvGrpSpPr/>
          <p:nvPr/>
        </p:nvGrpSpPr>
        <p:grpSpPr>
          <a:xfrm>
            <a:off x="5391150" y="974051"/>
            <a:ext cx="551131" cy="842505"/>
            <a:chOff x="5391150" y="974051"/>
            <a:chExt cx="551131" cy="842505"/>
          </a:xfrm>
        </p:grpSpPr>
        <p:sp>
          <p:nvSpPr>
            <p:cNvPr id="31" name="SMARTInkShape-3081"/>
            <p:cNvSpPr/>
            <p:nvPr>
              <p:custDataLst>
                <p:tags r:id="rId124"/>
              </p:custDataLst>
            </p:nvPr>
          </p:nvSpPr>
          <p:spPr>
            <a:xfrm>
              <a:off x="5934075" y="1420549"/>
              <a:ext cx="8206" cy="112977"/>
            </a:xfrm>
            <a:custGeom>
              <a:avLst/>
              <a:gdLst/>
              <a:ahLst/>
              <a:cxnLst/>
              <a:rect l="0" t="0" r="0" b="0"/>
              <a:pathLst>
                <a:path w="8206" h="1129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9181"/>
                  </a:lnTo>
                  <a:lnTo>
                    <a:pt x="8201" y="25307"/>
                  </a:lnTo>
                  <a:lnTo>
                    <a:pt x="8205" y="63870"/>
                  </a:lnTo>
                  <a:lnTo>
                    <a:pt x="0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082"/>
            <p:cNvSpPr/>
            <p:nvPr>
              <p:custDataLst>
                <p:tags r:id="rId125"/>
              </p:custDataLst>
            </p:nvPr>
          </p:nvSpPr>
          <p:spPr>
            <a:xfrm>
              <a:off x="5857875" y="1447800"/>
              <a:ext cx="1" cy="104776"/>
            </a:xfrm>
            <a:custGeom>
              <a:avLst/>
              <a:gdLst/>
              <a:ahLst/>
              <a:cxnLst/>
              <a:rect l="0" t="0" r="0" b="0"/>
              <a:pathLst>
                <a:path w="1" h="104776">
                  <a:moveTo>
                    <a:pt x="0" y="0"/>
                  </a:moveTo>
                  <a:lnTo>
                    <a:pt x="0" y="0"/>
                  </a:lnTo>
                  <a:lnTo>
                    <a:pt x="0" y="4183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083"/>
            <p:cNvSpPr/>
            <p:nvPr>
              <p:custDataLst>
                <p:tags r:id="rId126"/>
              </p:custDataLst>
            </p:nvPr>
          </p:nvSpPr>
          <p:spPr>
            <a:xfrm>
              <a:off x="5811574" y="1495425"/>
              <a:ext cx="84402" cy="9526"/>
            </a:xfrm>
            <a:custGeom>
              <a:avLst/>
              <a:gdLst/>
              <a:ahLst/>
              <a:cxnLst/>
              <a:rect l="0" t="0" r="0" b="0"/>
              <a:pathLst>
                <a:path w="844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3491" y="9525"/>
                  </a:lnTo>
                  <a:lnTo>
                    <a:pt x="84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084"/>
            <p:cNvSpPr/>
            <p:nvPr>
              <p:custDataLst>
                <p:tags r:id="rId127"/>
              </p:custDataLst>
            </p:nvPr>
          </p:nvSpPr>
          <p:spPr>
            <a:xfrm>
              <a:off x="5673439" y="1476375"/>
              <a:ext cx="98712" cy="28576"/>
            </a:xfrm>
            <a:custGeom>
              <a:avLst/>
              <a:gdLst/>
              <a:ahLst/>
              <a:cxnLst/>
              <a:rect l="0" t="0" r="0" b="0"/>
              <a:pathLst>
                <a:path w="98712" h="28576">
                  <a:moveTo>
                    <a:pt x="32036" y="28575"/>
                  </a:moveTo>
                  <a:lnTo>
                    <a:pt x="32036" y="28575"/>
                  </a:lnTo>
                  <a:lnTo>
                    <a:pt x="1444" y="28575"/>
                  </a:lnTo>
                  <a:lnTo>
                    <a:pt x="0" y="27517"/>
                  </a:lnTo>
                  <a:lnTo>
                    <a:pt x="95" y="25753"/>
                  </a:lnTo>
                  <a:lnTo>
                    <a:pt x="1217" y="23519"/>
                  </a:lnTo>
                  <a:lnTo>
                    <a:pt x="3024" y="22029"/>
                  </a:lnTo>
                  <a:lnTo>
                    <a:pt x="33727" y="12765"/>
                  </a:lnTo>
                  <a:lnTo>
                    <a:pt x="987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085"/>
            <p:cNvSpPr/>
            <p:nvPr>
              <p:custDataLst>
                <p:tags r:id="rId128"/>
              </p:custDataLst>
            </p:nvPr>
          </p:nvSpPr>
          <p:spPr>
            <a:xfrm>
              <a:off x="5743575" y="1363399"/>
              <a:ext cx="28576" cy="229699"/>
            </a:xfrm>
            <a:custGeom>
              <a:avLst/>
              <a:gdLst/>
              <a:ahLst/>
              <a:cxnLst/>
              <a:rect l="0" t="0" r="0" b="0"/>
              <a:pathLst>
                <a:path w="28576" h="229699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133" y="4125"/>
                  </a:lnTo>
                  <a:lnTo>
                    <a:pt x="1934" y="46287"/>
                  </a:lnTo>
                  <a:lnTo>
                    <a:pt x="382" y="89455"/>
                  </a:lnTo>
                  <a:lnTo>
                    <a:pt x="50" y="128706"/>
                  </a:lnTo>
                  <a:lnTo>
                    <a:pt x="14" y="165262"/>
                  </a:lnTo>
                  <a:lnTo>
                    <a:pt x="3" y="209852"/>
                  </a:lnTo>
                  <a:lnTo>
                    <a:pt x="2823" y="222354"/>
                  </a:lnTo>
                  <a:lnTo>
                    <a:pt x="5057" y="227170"/>
                  </a:lnTo>
                  <a:lnTo>
                    <a:pt x="7605" y="229322"/>
                  </a:lnTo>
                  <a:lnTo>
                    <a:pt x="10362" y="229698"/>
                  </a:lnTo>
                  <a:lnTo>
                    <a:pt x="13258" y="228891"/>
                  </a:lnTo>
                  <a:lnTo>
                    <a:pt x="28575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086"/>
            <p:cNvSpPr/>
            <p:nvPr>
              <p:custDataLst>
                <p:tags r:id="rId129"/>
              </p:custDataLst>
            </p:nvPr>
          </p:nvSpPr>
          <p:spPr>
            <a:xfrm>
              <a:off x="5419759" y="974051"/>
              <a:ext cx="133317" cy="195101"/>
            </a:xfrm>
            <a:custGeom>
              <a:avLst/>
              <a:gdLst/>
              <a:ahLst/>
              <a:cxnLst/>
              <a:rect l="0" t="0" r="0" b="0"/>
              <a:pathLst>
                <a:path w="133317" h="195101">
                  <a:moveTo>
                    <a:pt x="9491" y="121324"/>
                  </a:moveTo>
                  <a:lnTo>
                    <a:pt x="9491" y="121324"/>
                  </a:lnTo>
                  <a:lnTo>
                    <a:pt x="18624" y="112192"/>
                  </a:lnTo>
                  <a:lnTo>
                    <a:pt x="9491" y="102274"/>
                  </a:lnTo>
                  <a:lnTo>
                    <a:pt x="9491" y="124664"/>
                  </a:lnTo>
                  <a:lnTo>
                    <a:pt x="554" y="169203"/>
                  </a:lnTo>
                  <a:lnTo>
                    <a:pt x="0" y="195100"/>
                  </a:lnTo>
                  <a:lnTo>
                    <a:pt x="1026" y="158323"/>
                  </a:lnTo>
                  <a:lnTo>
                    <a:pt x="10328" y="110954"/>
                  </a:lnTo>
                  <a:lnTo>
                    <a:pt x="22356" y="65889"/>
                  </a:lnTo>
                  <a:lnTo>
                    <a:pt x="29436" y="34017"/>
                  </a:lnTo>
                  <a:lnTo>
                    <a:pt x="54960" y="0"/>
                  </a:lnTo>
                  <a:lnTo>
                    <a:pt x="58980" y="7077"/>
                  </a:lnTo>
                  <a:lnTo>
                    <a:pt x="73236" y="52931"/>
                  </a:lnTo>
                  <a:lnTo>
                    <a:pt x="85739" y="92410"/>
                  </a:lnTo>
                  <a:lnTo>
                    <a:pt x="101923" y="139508"/>
                  </a:lnTo>
                  <a:lnTo>
                    <a:pt x="102862" y="146147"/>
                  </a:lnTo>
                  <a:lnTo>
                    <a:pt x="105606" y="151631"/>
                  </a:lnTo>
                  <a:lnTo>
                    <a:pt x="133316" y="178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087"/>
            <p:cNvSpPr/>
            <p:nvPr>
              <p:custDataLst>
                <p:tags r:id="rId130"/>
              </p:custDataLst>
            </p:nvPr>
          </p:nvSpPr>
          <p:spPr>
            <a:xfrm>
              <a:off x="5391150" y="1268265"/>
              <a:ext cx="209398" cy="548291"/>
            </a:xfrm>
            <a:custGeom>
              <a:avLst/>
              <a:gdLst/>
              <a:ahLst/>
              <a:cxnLst/>
              <a:rect l="0" t="0" r="0" b="0"/>
              <a:pathLst>
                <a:path w="209398" h="548291">
                  <a:moveTo>
                    <a:pt x="0" y="17610"/>
                  </a:moveTo>
                  <a:lnTo>
                    <a:pt x="0" y="17610"/>
                  </a:lnTo>
                  <a:lnTo>
                    <a:pt x="0" y="0"/>
                  </a:lnTo>
                  <a:lnTo>
                    <a:pt x="0" y="42856"/>
                  </a:lnTo>
                  <a:lnTo>
                    <a:pt x="1058" y="87884"/>
                  </a:lnTo>
                  <a:lnTo>
                    <a:pt x="10361" y="124781"/>
                  </a:lnTo>
                  <a:lnTo>
                    <a:pt x="28648" y="168234"/>
                  </a:lnTo>
                  <a:lnTo>
                    <a:pt x="31798" y="175176"/>
                  </a:lnTo>
                  <a:lnTo>
                    <a:pt x="38133" y="179804"/>
                  </a:lnTo>
                  <a:lnTo>
                    <a:pt x="56460" y="184946"/>
                  </a:lnTo>
                  <a:lnTo>
                    <a:pt x="65157" y="184201"/>
                  </a:lnTo>
                  <a:lnTo>
                    <a:pt x="80464" y="177728"/>
                  </a:lnTo>
                  <a:lnTo>
                    <a:pt x="100982" y="162184"/>
                  </a:lnTo>
                  <a:lnTo>
                    <a:pt x="133268" y="118532"/>
                  </a:lnTo>
                  <a:lnTo>
                    <a:pt x="153677" y="75880"/>
                  </a:lnTo>
                  <a:lnTo>
                    <a:pt x="179044" y="30700"/>
                  </a:lnTo>
                  <a:lnTo>
                    <a:pt x="179688" y="30570"/>
                  </a:lnTo>
                  <a:lnTo>
                    <a:pt x="180117" y="31542"/>
                  </a:lnTo>
                  <a:lnTo>
                    <a:pt x="180403" y="33248"/>
                  </a:lnTo>
                  <a:lnTo>
                    <a:pt x="175375" y="60916"/>
                  </a:lnTo>
                  <a:lnTo>
                    <a:pt x="178845" y="100409"/>
                  </a:lnTo>
                  <a:lnTo>
                    <a:pt x="180344" y="143508"/>
                  </a:lnTo>
                  <a:lnTo>
                    <a:pt x="183673" y="187588"/>
                  </a:lnTo>
                  <a:lnTo>
                    <a:pt x="189151" y="231926"/>
                  </a:lnTo>
                  <a:lnTo>
                    <a:pt x="197838" y="278078"/>
                  </a:lnTo>
                  <a:lnTo>
                    <a:pt x="203639" y="313643"/>
                  </a:lnTo>
                  <a:lnTo>
                    <a:pt x="206923" y="351322"/>
                  </a:lnTo>
                  <a:lnTo>
                    <a:pt x="208383" y="386060"/>
                  </a:lnTo>
                  <a:lnTo>
                    <a:pt x="209204" y="426641"/>
                  </a:lnTo>
                  <a:lnTo>
                    <a:pt x="209397" y="459752"/>
                  </a:lnTo>
                  <a:lnTo>
                    <a:pt x="204448" y="498923"/>
                  </a:lnTo>
                  <a:lnTo>
                    <a:pt x="196347" y="517630"/>
                  </a:lnTo>
                  <a:lnTo>
                    <a:pt x="185691" y="531941"/>
                  </a:lnTo>
                  <a:lnTo>
                    <a:pt x="173898" y="541829"/>
                  </a:lnTo>
                  <a:lnTo>
                    <a:pt x="140190" y="548290"/>
                  </a:lnTo>
                  <a:lnTo>
                    <a:pt x="117340" y="544157"/>
                  </a:lnTo>
                  <a:lnTo>
                    <a:pt x="74680" y="524903"/>
                  </a:lnTo>
                  <a:lnTo>
                    <a:pt x="46549" y="501580"/>
                  </a:lnTo>
                  <a:lnTo>
                    <a:pt x="35547" y="480978"/>
                  </a:lnTo>
                  <a:lnTo>
                    <a:pt x="28575" y="427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99"/>
          <p:cNvGrpSpPr/>
          <p:nvPr/>
        </p:nvGrpSpPr>
        <p:grpSpPr>
          <a:xfrm>
            <a:off x="6400800" y="1400175"/>
            <a:ext cx="171451" cy="90094"/>
            <a:chOff x="6400800" y="1400175"/>
            <a:chExt cx="171451" cy="90094"/>
          </a:xfrm>
        </p:grpSpPr>
        <p:sp>
          <p:nvSpPr>
            <p:cNvPr id="39" name="SMARTInkShape-3088"/>
            <p:cNvSpPr/>
            <p:nvPr>
              <p:custDataLst>
                <p:tags r:id="rId122"/>
              </p:custDataLst>
            </p:nvPr>
          </p:nvSpPr>
          <p:spPr>
            <a:xfrm>
              <a:off x="6430699" y="1466850"/>
              <a:ext cx="141552" cy="23419"/>
            </a:xfrm>
            <a:custGeom>
              <a:avLst/>
              <a:gdLst/>
              <a:ahLst/>
              <a:cxnLst/>
              <a:rect l="0" t="0" r="0" b="0"/>
              <a:pathLst>
                <a:path w="141552" h="23419">
                  <a:moveTo>
                    <a:pt x="8201" y="0"/>
                  </a:moveTo>
                  <a:lnTo>
                    <a:pt x="8201" y="0"/>
                  </a:lnTo>
                  <a:lnTo>
                    <a:pt x="0" y="16402"/>
                  </a:lnTo>
                  <a:lnTo>
                    <a:pt x="617" y="18343"/>
                  </a:lnTo>
                  <a:lnTo>
                    <a:pt x="4125" y="23322"/>
                  </a:lnTo>
                  <a:lnTo>
                    <a:pt x="20500" y="23418"/>
                  </a:lnTo>
                  <a:lnTo>
                    <a:pt x="56648" y="20344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089"/>
            <p:cNvSpPr/>
            <p:nvPr>
              <p:custDataLst>
                <p:tags r:id="rId123"/>
              </p:custDataLst>
            </p:nvPr>
          </p:nvSpPr>
          <p:spPr>
            <a:xfrm>
              <a:off x="6400800" y="140017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54988" y="729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500"/>
          <p:cNvGrpSpPr/>
          <p:nvPr/>
        </p:nvGrpSpPr>
        <p:grpSpPr>
          <a:xfrm>
            <a:off x="7192700" y="1191018"/>
            <a:ext cx="246326" cy="527110"/>
            <a:chOff x="7192700" y="1191018"/>
            <a:chExt cx="246326" cy="527110"/>
          </a:xfrm>
        </p:grpSpPr>
        <p:sp>
          <p:nvSpPr>
            <p:cNvPr id="42" name="SMARTInkShape-3090"/>
            <p:cNvSpPr/>
            <p:nvPr>
              <p:custDataLst>
                <p:tags r:id="rId119"/>
              </p:custDataLst>
            </p:nvPr>
          </p:nvSpPr>
          <p:spPr>
            <a:xfrm>
              <a:off x="7258050" y="1504950"/>
              <a:ext cx="180976" cy="213178"/>
            </a:xfrm>
            <a:custGeom>
              <a:avLst/>
              <a:gdLst/>
              <a:ahLst/>
              <a:cxnLst/>
              <a:rect l="0" t="0" r="0" b="0"/>
              <a:pathLst>
                <a:path w="180976" h="213178">
                  <a:moveTo>
                    <a:pt x="0" y="114300"/>
                  </a:moveTo>
                  <a:lnTo>
                    <a:pt x="0" y="114300"/>
                  </a:lnTo>
                  <a:lnTo>
                    <a:pt x="5056" y="119356"/>
                  </a:lnTo>
                  <a:lnTo>
                    <a:pt x="7538" y="127483"/>
                  </a:lnTo>
                  <a:lnTo>
                    <a:pt x="12173" y="154707"/>
                  </a:lnTo>
                  <a:lnTo>
                    <a:pt x="15994" y="167184"/>
                  </a:lnTo>
                  <a:lnTo>
                    <a:pt x="18970" y="213177"/>
                  </a:lnTo>
                  <a:lnTo>
                    <a:pt x="19015" y="211867"/>
                  </a:lnTo>
                  <a:lnTo>
                    <a:pt x="13556" y="185078"/>
                  </a:lnTo>
                  <a:lnTo>
                    <a:pt x="16952" y="146795"/>
                  </a:lnTo>
                  <a:lnTo>
                    <a:pt x="19486" y="109229"/>
                  </a:lnTo>
                  <a:lnTo>
                    <a:pt x="28697" y="63225"/>
                  </a:lnTo>
                  <a:lnTo>
                    <a:pt x="36653" y="49888"/>
                  </a:lnTo>
                  <a:lnTo>
                    <a:pt x="47784" y="63465"/>
                  </a:lnTo>
                  <a:lnTo>
                    <a:pt x="66278" y="108429"/>
                  </a:lnTo>
                  <a:lnTo>
                    <a:pt x="73907" y="129682"/>
                  </a:lnTo>
                  <a:lnTo>
                    <a:pt x="99460" y="173036"/>
                  </a:lnTo>
                  <a:lnTo>
                    <a:pt x="104407" y="178857"/>
                  </a:lnTo>
                  <a:lnTo>
                    <a:pt x="115547" y="185325"/>
                  </a:lnTo>
                  <a:lnTo>
                    <a:pt x="121481" y="187050"/>
                  </a:lnTo>
                  <a:lnTo>
                    <a:pt x="126495" y="187142"/>
                  </a:lnTo>
                  <a:lnTo>
                    <a:pt x="134889" y="184421"/>
                  </a:lnTo>
                  <a:lnTo>
                    <a:pt x="150623" y="171883"/>
                  </a:lnTo>
                  <a:lnTo>
                    <a:pt x="156901" y="160706"/>
                  </a:lnTo>
                  <a:lnTo>
                    <a:pt x="169832" y="114259"/>
                  </a:lnTo>
                  <a:lnTo>
                    <a:pt x="176364" y="68980"/>
                  </a:lnTo>
                  <a:lnTo>
                    <a:pt x="180064" y="2460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091"/>
            <p:cNvSpPr/>
            <p:nvPr>
              <p:custDataLst>
                <p:tags r:id="rId120"/>
              </p:custDataLst>
            </p:nvPr>
          </p:nvSpPr>
          <p:spPr>
            <a:xfrm>
              <a:off x="7192700" y="1428750"/>
              <a:ext cx="217751" cy="14190"/>
            </a:xfrm>
            <a:custGeom>
              <a:avLst/>
              <a:gdLst/>
              <a:ahLst/>
              <a:cxnLst/>
              <a:rect l="0" t="0" r="0" b="0"/>
              <a:pathLst>
                <a:path w="217751" h="14190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19293" y="14189"/>
                  </a:lnTo>
                  <a:lnTo>
                    <a:pt x="56878" y="12553"/>
                  </a:lnTo>
                  <a:lnTo>
                    <a:pt x="89101" y="10871"/>
                  </a:lnTo>
                  <a:lnTo>
                    <a:pt x="134476" y="7102"/>
                  </a:lnTo>
                  <a:lnTo>
                    <a:pt x="217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092"/>
            <p:cNvSpPr/>
            <p:nvPr>
              <p:custDataLst>
                <p:tags r:id="rId121"/>
              </p:custDataLst>
            </p:nvPr>
          </p:nvSpPr>
          <p:spPr>
            <a:xfrm>
              <a:off x="7286625" y="1191018"/>
              <a:ext cx="17093" cy="190108"/>
            </a:xfrm>
            <a:custGeom>
              <a:avLst/>
              <a:gdLst/>
              <a:ahLst/>
              <a:cxnLst/>
              <a:rect l="0" t="0" r="0" b="0"/>
              <a:pathLst>
                <a:path w="17093" h="190108">
                  <a:moveTo>
                    <a:pt x="0" y="9132"/>
                  </a:moveTo>
                  <a:lnTo>
                    <a:pt x="0" y="9132"/>
                  </a:lnTo>
                  <a:lnTo>
                    <a:pt x="8200" y="931"/>
                  </a:lnTo>
                  <a:lnTo>
                    <a:pt x="7584" y="490"/>
                  </a:lnTo>
                  <a:lnTo>
                    <a:pt x="4076" y="0"/>
                  </a:lnTo>
                  <a:lnTo>
                    <a:pt x="3776" y="1985"/>
                  </a:lnTo>
                  <a:lnTo>
                    <a:pt x="8558" y="41326"/>
                  </a:lnTo>
                  <a:lnTo>
                    <a:pt x="9238" y="79114"/>
                  </a:lnTo>
                  <a:lnTo>
                    <a:pt x="14497" y="117121"/>
                  </a:lnTo>
                  <a:lnTo>
                    <a:pt x="17092" y="153739"/>
                  </a:lnTo>
                  <a:lnTo>
                    <a:pt x="9525" y="19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501"/>
          <p:cNvGrpSpPr/>
          <p:nvPr/>
        </p:nvGrpSpPr>
        <p:grpSpPr>
          <a:xfrm>
            <a:off x="7742001" y="952500"/>
            <a:ext cx="335200" cy="800101"/>
            <a:chOff x="7742001" y="952500"/>
            <a:chExt cx="335200" cy="800101"/>
          </a:xfrm>
        </p:grpSpPr>
        <p:sp>
          <p:nvSpPr>
            <p:cNvPr id="46" name="SMARTInkShape-3093"/>
            <p:cNvSpPr/>
            <p:nvPr>
              <p:custDataLst>
                <p:tags r:id="rId112"/>
              </p:custDataLst>
            </p:nvPr>
          </p:nvSpPr>
          <p:spPr>
            <a:xfrm>
              <a:off x="7742001" y="1219200"/>
              <a:ext cx="335200" cy="303948"/>
            </a:xfrm>
            <a:custGeom>
              <a:avLst/>
              <a:gdLst/>
              <a:ahLst/>
              <a:cxnLst/>
              <a:rect l="0" t="0" r="0" b="0"/>
              <a:pathLst>
                <a:path w="335200" h="303948">
                  <a:moveTo>
                    <a:pt x="249474" y="0"/>
                  </a:moveTo>
                  <a:lnTo>
                    <a:pt x="249474" y="0"/>
                  </a:lnTo>
                  <a:lnTo>
                    <a:pt x="277782" y="0"/>
                  </a:lnTo>
                  <a:lnTo>
                    <a:pt x="267857" y="10113"/>
                  </a:lnTo>
                  <a:lnTo>
                    <a:pt x="223437" y="31057"/>
                  </a:lnTo>
                  <a:lnTo>
                    <a:pt x="183551" y="48360"/>
                  </a:lnTo>
                  <a:lnTo>
                    <a:pt x="142261" y="68114"/>
                  </a:lnTo>
                  <a:lnTo>
                    <a:pt x="100630" y="82207"/>
                  </a:lnTo>
                  <a:lnTo>
                    <a:pt x="72651" y="95182"/>
                  </a:lnTo>
                  <a:lnTo>
                    <a:pt x="68092" y="98380"/>
                  </a:lnTo>
                  <a:lnTo>
                    <a:pt x="65052" y="102628"/>
                  </a:lnTo>
                  <a:lnTo>
                    <a:pt x="61675" y="112993"/>
                  </a:lnTo>
                  <a:lnTo>
                    <a:pt x="62891" y="117662"/>
                  </a:lnTo>
                  <a:lnTo>
                    <a:pt x="69887" y="125672"/>
                  </a:lnTo>
                  <a:lnTo>
                    <a:pt x="95839" y="136132"/>
                  </a:lnTo>
                  <a:lnTo>
                    <a:pt x="136997" y="144809"/>
                  </a:lnTo>
                  <a:lnTo>
                    <a:pt x="178691" y="155957"/>
                  </a:lnTo>
                  <a:lnTo>
                    <a:pt x="205101" y="165213"/>
                  </a:lnTo>
                  <a:lnTo>
                    <a:pt x="216700" y="174322"/>
                  </a:lnTo>
                  <a:lnTo>
                    <a:pt x="221275" y="179715"/>
                  </a:lnTo>
                  <a:lnTo>
                    <a:pt x="222207" y="185427"/>
                  </a:lnTo>
                  <a:lnTo>
                    <a:pt x="220713" y="191351"/>
                  </a:lnTo>
                  <a:lnTo>
                    <a:pt x="208162" y="211012"/>
                  </a:lnTo>
                  <a:lnTo>
                    <a:pt x="165075" y="226145"/>
                  </a:lnTo>
                  <a:lnTo>
                    <a:pt x="123103" y="241396"/>
                  </a:lnTo>
                  <a:lnTo>
                    <a:pt x="87500" y="254146"/>
                  </a:lnTo>
                  <a:lnTo>
                    <a:pt x="46495" y="269801"/>
                  </a:lnTo>
                  <a:lnTo>
                    <a:pt x="3277" y="288497"/>
                  </a:lnTo>
                  <a:lnTo>
                    <a:pt x="676" y="291815"/>
                  </a:lnTo>
                  <a:lnTo>
                    <a:pt x="0" y="295085"/>
                  </a:lnTo>
                  <a:lnTo>
                    <a:pt x="609" y="298323"/>
                  </a:lnTo>
                  <a:lnTo>
                    <a:pt x="4189" y="300482"/>
                  </a:lnTo>
                  <a:lnTo>
                    <a:pt x="41215" y="303947"/>
                  </a:lnTo>
                  <a:lnTo>
                    <a:pt x="85109" y="301725"/>
                  </a:lnTo>
                  <a:lnTo>
                    <a:pt x="124926" y="300008"/>
                  </a:lnTo>
                  <a:lnTo>
                    <a:pt x="163534" y="303380"/>
                  </a:lnTo>
                  <a:lnTo>
                    <a:pt x="204608" y="301557"/>
                  </a:lnTo>
                  <a:lnTo>
                    <a:pt x="235883" y="297009"/>
                  </a:lnTo>
                  <a:lnTo>
                    <a:pt x="270950" y="291459"/>
                  </a:lnTo>
                  <a:lnTo>
                    <a:pt x="335199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094"/>
            <p:cNvSpPr/>
            <p:nvPr>
              <p:custDataLst>
                <p:tags r:id="rId113"/>
              </p:custDataLst>
            </p:nvPr>
          </p:nvSpPr>
          <p:spPr>
            <a:xfrm>
              <a:off x="7791450" y="16764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14547" y="43849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095"/>
            <p:cNvSpPr/>
            <p:nvPr>
              <p:custDataLst>
                <p:tags r:id="rId114"/>
              </p:custDataLst>
            </p:nvPr>
          </p:nvSpPr>
          <p:spPr>
            <a:xfrm>
              <a:off x="7791843" y="1591183"/>
              <a:ext cx="9133" cy="18543"/>
            </a:xfrm>
            <a:custGeom>
              <a:avLst/>
              <a:gdLst/>
              <a:ahLst/>
              <a:cxnLst/>
              <a:rect l="0" t="0" r="0" b="0"/>
              <a:pathLst>
                <a:path w="9133" h="18543">
                  <a:moveTo>
                    <a:pt x="9132" y="18542"/>
                  </a:moveTo>
                  <a:lnTo>
                    <a:pt x="9132" y="18542"/>
                  </a:lnTo>
                  <a:lnTo>
                    <a:pt x="9132" y="13486"/>
                  </a:lnTo>
                  <a:lnTo>
                    <a:pt x="6310" y="8181"/>
                  </a:lnTo>
                  <a:lnTo>
                    <a:pt x="0" y="0"/>
                  </a:lnTo>
                  <a:lnTo>
                    <a:pt x="9132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096"/>
            <p:cNvSpPr/>
            <p:nvPr>
              <p:custDataLst>
                <p:tags r:id="rId115"/>
              </p:custDataLst>
            </p:nvPr>
          </p:nvSpPr>
          <p:spPr>
            <a:xfrm>
              <a:off x="7886700" y="166687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15209" y="8467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097"/>
            <p:cNvSpPr/>
            <p:nvPr>
              <p:custDataLst>
                <p:tags r:id="rId116"/>
              </p:custDataLst>
            </p:nvPr>
          </p:nvSpPr>
          <p:spPr>
            <a:xfrm>
              <a:off x="7865869" y="1714500"/>
              <a:ext cx="77982" cy="24016"/>
            </a:xfrm>
            <a:custGeom>
              <a:avLst/>
              <a:gdLst/>
              <a:ahLst/>
              <a:cxnLst/>
              <a:rect l="0" t="0" r="0" b="0"/>
              <a:pathLst>
                <a:path w="77982" h="24016">
                  <a:moveTo>
                    <a:pt x="30356" y="0"/>
                  </a:moveTo>
                  <a:lnTo>
                    <a:pt x="30356" y="0"/>
                  </a:lnTo>
                  <a:lnTo>
                    <a:pt x="4916" y="15078"/>
                  </a:lnTo>
                  <a:lnTo>
                    <a:pt x="697" y="16402"/>
                  </a:lnTo>
                  <a:lnTo>
                    <a:pt x="0" y="18343"/>
                  </a:lnTo>
                  <a:lnTo>
                    <a:pt x="1652" y="20695"/>
                  </a:lnTo>
                  <a:lnTo>
                    <a:pt x="4870" y="23322"/>
                  </a:lnTo>
                  <a:lnTo>
                    <a:pt x="9132" y="24015"/>
                  </a:lnTo>
                  <a:lnTo>
                    <a:pt x="7798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098"/>
            <p:cNvSpPr/>
            <p:nvPr>
              <p:custDataLst>
                <p:tags r:id="rId117"/>
              </p:custDataLst>
            </p:nvPr>
          </p:nvSpPr>
          <p:spPr>
            <a:xfrm>
              <a:off x="8048625" y="165735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281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099"/>
            <p:cNvSpPr/>
            <p:nvPr>
              <p:custDataLst>
                <p:tags r:id="rId118"/>
              </p:custDataLst>
            </p:nvPr>
          </p:nvSpPr>
          <p:spPr>
            <a:xfrm>
              <a:off x="7800975" y="952500"/>
              <a:ext cx="104776" cy="206288"/>
            </a:xfrm>
            <a:custGeom>
              <a:avLst/>
              <a:gdLst/>
              <a:ahLst/>
              <a:cxnLst/>
              <a:rect l="0" t="0" r="0" b="0"/>
              <a:pathLst>
                <a:path w="104776" h="206288">
                  <a:moveTo>
                    <a:pt x="0" y="104775"/>
                  </a:moveTo>
                  <a:lnTo>
                    <a:pt x="0" y="104775"/>
                  </a:lnTo>
                  <a:lnTo>
                    <a:pt x="5056" y="104775"/>
                  </a:lnTo>
                  <a:lnTo>
                    <a:pt x="7538" y="116064"/>
                  </a:lnTo>
                  <a:lnTo>
                    <a:pt x="9264" y="156670"/>
                  </a:lnTo>
                  <a:lnTo>
                    <a:pt x="9502" y="202207"/>
                  </a:lnTo>
                  <a:lnTo>
                    <a:pt x="9515" y="206287"/>
                  </a:lnTo>
                  <a:lnTo>
                    <a:pt x="6703" y="165183"/>
                  </a:lnTo>
                  <a:lnTo>
                    <a:pt x="1325" y="129525"/>
                  </a:lnTo>
                  <a:lnTo>
                    <a:pt x="8317" y="89122"/>
                  </a:lnTo>
                  <a:lnTo>
                    <a:pt x="10837" y="85873"/>
                  </a:lnTo>
                  <a:lnTo>
                    <a:pt x="14632" y="84765"/>
                  </a:lnTo>
                  <a:lnTo>
                    <a:pt x="19280" y="85085"/>
                  </a:lnTo>
                  <a:lnTo>
                    <a:pt x="23437" y="87415"/>
                  </a:lnTo>
                  <a:lnTo>
                    <a:pt x="30878" y="95648"/>
                  </a:lnTo>
                  <a:lnTo>
                    <a:pt x="43219" y="123669"/>
                  </a:lnTo>
                  <a:lnTo>
                    <a:pt x="48436" y="138831"/>
                  </a:lnTo>
                  <a:lnTo>
                    <a:pt x="68911" y="163522"/>
                  </a:lnTo>
                  <a:lnTo>
                    <a:pt x="75783" y="167927"/>
                  </a:lnTo>
                  <a:lnTo>
                    <a:pt x="85602" y="170406"/>
                  </a:lnTo>
                  <a:lnTo>
                    <a:pt x="88817" y="170754"/>
                  </a:lnTo>
                  <a:lnTo>
                    <a:pt x="92020" y="168869"/>
                  </a:lnTo>
                  <a:lnTo>
                    <a:pt x="98400" y="161131"/>
                  </a:lnTo>
                  <a:lnTo>
                    <a:pt x="102886" y="129704"/>
                  </a:lnTo>
                  <a:lnTo>
                    <a:pt x="99159" y="91936"/>
                  </a:lnTo>
                  <a:lnTo>
                    <a:pt x="97080" y="4885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502"/>
          <p:cNvGrpSpPr/>
          <p:nvPr/>
        </p:nvGrpSpPr>
        <p:grpSpPr>
          <a:xfrm>
            <a:off x="8309838" y="1221389"/>
            <a:ext cx="1046817" cy="385537"/>
            <a:chOff x="8309838" y="1221389"/>
            <a:chExt cx="1046817" cy="385537"/>
          </a:xfrm>
        </p:grpSpPr>
        <p:sp>
          <p:nvSpPr>
            <p:cNvPr id="54" name="SMARTInkShape-3100"/>
            <p:cNvSpPr/>
            <p:nvPr>
              <p:custDataLst>
                <p:tags r:id="rId103"/>
              </p:custDataLst>
            </p:nvPr>
          </p:nvSpPr>
          <p:spPr>
            <a:xfrm>
              <a:off x="8309838" y="1221389"/>
              <a:ext cx="203899" cy="385537"/>
            </a:xfrm>
            <a:custGeom>
              <a:avLst/>
              <a:gdLst/>
              <a:ahLst/>
              <a:cxnLst/>
              <a:rect l="0" t="0" r="0" b="0"/>
              <a:pathLst>
                <a:path w="203899" h="385537">
                  <a:moveTo>
                    <a:pt x="5487" y="26386"/>
                  </a:moveTo>
                  <a:lnTo>
                    <a:pt x="5487" y="26386"/>
                  </a:lnTo>
                  <a:lnTo>
                    <a:pt x="4429" y="44749"/>
                  </a:lnTo>
                  <a:lnTo>
                    <a:pt x="0" y="67105"/>
                  </a:lnTo>
                  <a:lnTo>
                    <a:pt x="9612" y="112456"/>
                  </a:lnTo>
                  <a:lnTo>
                    <a:pt x="18468" y="130675"/>
                  </a:lnTo>
                  <a:lnTo>
                    <a:pt x="23667" y="132954"/>
                  </a:lnTo>
                  <a:lnTo>
                    <a:pt x="37908" y="132663"/>
                  </a:lnTo>
                  <a:lnTo>
                    <a:pt x="52000" y="126184"/>
                  </a:lnTo>
                  <a:lnTo>
                    <a:pt x="65317" y="115191"/>
                  </a:lnTo>
                  <a:lnTo>
                    <a:pt x="96264" y="77012"/>
                  </a:lnTo>
                  <a:lnTo>
                    <a:pt x="113266" y="35052"/>
                  </a:lnTo>
                  <a:lnTo>
                    <a:pt x="119617" y="0"/>
                  </a:lnTo>
                  <a:lnTo>
                    <a:pt x="124794" y="13629"/>
                  </a:lnTo>
                  <a:lnTo>
                    <a:pt x="130536" y="53225"/>
                  </a:lnTo>
                  <a:lnTo>
                    <a:pt x="144214" y="92718"/>
                  </a:lnTo>
                  <a:lnTo>
                    <a:pt x="152777" y="124356"/>
                  </a:lnTo>
                  <a:lnTo>
                    <a:pt x="165898" y="163364"/>
                  </a:lnTo>
                  <a:lnTo>
                    <a:pt x="179311" y="205614"/>
                  </a:lnTo>
                  <a:lnTo>
                    <a:pt x="191045" y="242121"/>
                  </a:lnTo>
                  <a:lnTo>
                    <a:pt x="200067" y="282901"/>
                  </a:lnTo>
                  <a:lnTo>
                    <a:pt x="203898" y="316997"/>
                  </a:lnTo>
                  <a:lnTo>
                    <a:pt x="201973" y="332994"/>
                  </a:lnTo>
                  <a:lnTo>
                    <a:pt x="186151" y="374162"/>
                  </a:lnTo>
                  <a:lnTo>
                    <a:pt x="183080" y="378886"/>
                  </a:lnTo>
                  <a:lnTo>
                    <a:pt x="178916" y="382036"/>
                  </a:lnTo>
                  <a:lnTo>
                    <a:pt x="168644" y="385536"/>
                  </a:lnTo>
                  <a:lnTo>
                    <a:pt x="140849" y="382450"/>
                  </a:lnTo>
                  <a:lnTo>
                    <a:pt x="110858" y="369776"/>
                  </a:lnTo>
                  <a:lnTo>
                    <a:pt x="97121" y="355745"/>
                  </a:lnTo>
                  <a:lnTo>
                    <a:pt x="89605" y="341043"/>
                  </a:lnTo>
                  <a:lnTo>
                    <a:pt x="89083" y="335641"/>
                  </a:lnTo>
                  <a:lnTo>
                    <a:pt x="100737" y="293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101"/>
            <p:cNvSpPr/>
            <p:nvPr>
              <p:custDataLst>
                <p:tags r:id="rId104"/>
              </p:custDataLst>
            </p:nvPr>
          </p:nvSpPr>
          <p:spPr>
            <a:xfrm>
              <a:off x="8677275" y="1353874"/>
              <a:ext cx="47626" cy="193513"/>
            </a:xfrm>
            <a:custGeom>
              <a:avLst/>
              <a:gdLst/>
              <a:ahLst/>
              <a:cxnLst/>
              <a:rect l="0" t="0" r="0" b="0"/>
              <a:pathLst>
                <a:path w="47626" h="193513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38871"/>
                  </a:lnTo>
                  <a:lnTo>
                    <a:pt x="0" y="79495"/>
                  </a:lnTo>
                  <a:lnTo>
                    <a:pt x="0" y="117755"/>
                  </a:lnTo>
                  <a:lnTo>
                    <a:pt x="2822" y="159663"/>
                  </a:lnTo>
                  <a:lnTo>
                    <a:pt x="7605" y="176059"/>
                  </a:lnTo>
                  <a:lnTo>
                    <a:pt x="22390" y="192505"/>
                  </a:lnTo>
                  <a:lnTo>
                    <a:pt x="26569" y="193512"/>
                  </a:lnTo>
                  <a:lnTo>
                    <a:pt x="47625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102"/>
            <p:cNvSpPr/>
            <p:nvPr>
              <p:custDataLst>
                <p:tags r:id="rId105"/>
              </p:custDataLst>
            </p:nvPr>
          </p:nvSpPr>
          <p:spPr>
            <a:xfrm>
              <a:off x="8627857" y="1447800"/>
              <a:ext cx="87519" cy="19051"/>
            </a:xfrm>
            <a:custGeom>
              <a:avLst/>
              <a:gdLst/>
              <a:ahLst/>
              <a:cxnLst/>
              <a:rect l="0" t="0" r="0" b="0"/>
              <a:pathLst>
                <a:path w="87519" h="19051">
                  <a:moveTo>
                    <a:pt x="39893" y="19050"/>
                  </a:moveTo>
                  <a:lnTo>
                    <a:pt x="39893" y="19050"/>
                  </a:lnTo>
                  <a:lnTo>
                    <a:pt x="21993" y="11511"/>
                  </a:lnTo>
                  <a:lnTo>
                    <a:pt x="0" y="9699"/>
                  </a:lnTo>
                  <a:lnTo>
                    <a:pt x="598" y="9641"/>
                  </a:lnTo>
                  <a:lnTo>
                    <a:pt x="6495" y="4503"/>
                  </a:lnTo>
                  <a:lnTo>
                    <a:pt x="40782" y="889"/>
                  </a:lnTo>
                  <a:lnTo>
                    <a:pt x="87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103"/>
            <p:cNvSpPr/>
            <p:nvPr>
              <p:custDataLst>
                <p:tags r:id="rId106"/>
              </p:custDataLst>
            </p:nvPr>
          </p:nvSpPr>
          <p:spPr>
            <a:xfrm>
              <a:off x="8772525" y="1466850"/>
              <a:ext cx="66676" cy="17727"/>
            </a:xfrm>
            <a:custGeom>
              <a:avLst/>
              <a:gdLst/>
              <a:ahLst/>
              <a:cxnLst/>
              <a:rect l="0" t="0" r="0" b="0"/>
              <a:pathLst>
                <a:path w="66676" h="17727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5057" y="17726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104"/>
            <p:cNvSpPr/>
            <p:nvPr>
              <p:custDataLst>
                <p:tags r:id="rId107"/>
              </p:custDataLst>
            </p:nvPr>
          </p:nvSpPr>
          <p:spPr>
            <a:xfrm>
              <a:off x="8934453" y="1390650"/>
              <a:ext cx="123823" cy="155212"/>
            </a:xfrm>
            <a:custGeom>
              <a:avLst/>
              <a:gdLst/>
              <a:ahLst/>
              <a:cxnLst/>
              <a:rect l="0" t="0" r="0" b="0"/>
              <a:pathLst>
                <a:path w="123823" h="155212">
                  <a:moveTo>
                    <a:pt x="19047" y="38100"/>
                  </a:moveTo>
                  <a:lnTo>
                    <a:pt x="19047" y="38100"/>
                  </a:lnTo>
                  <a:lnTo>
                    <a:pt x="13990" y="38100"/>
                  </a:lnTo>
                  <a:lnTo>
                    <a:pt x="12501" y="39158"/>
                  </a:lnTo>
                  <a:lnTo>
                    <a:pt x="11507" y="40922"/>
                  </a:lnTo>
                  <a:lnTo>
                    <a:pt x="10403" y="47821"/>
                  </a:lnTo>
                  <a:lnTo>
                    <a:pt x="4582" y="87005"/>
                  </a:lnTo>
                  <a:lnTo>
                    <a:pt x="601" y="130696"/>
                  </a:lnTo>
                  <a:lnTo>
                    <a:pt x="50" y="155211"/>
                  </a:lnTo>
                  <a:lnTo>
                    <a:pt x="0" y="115937"/>
                  </a:lnTo>
                  <a:lnTo>
                    <a:pt x="7537" y="69713"/>
                  </a:lnTo>
                  <a:lnTo>
                    <a:pt x="12170" y="28842"/>
                  </a:lnTo>
                  <a:lnTo>
                    <a:pt x="17049" y="18110"/>
                  </a:lnTo>
                  <a:lnTo>
                    <a:pt x="22745" y="13341"/>
                  </a:lnTo>
                  <a:lnTo>
                    <a:pt x="25747" y="15244"/>
                  </a:lnTo>
                  <a:lnTo>
                    <a:pt x="35025" y="33092"/>
                  </a:lnTo>
                  <a:lnTo>
                    <a:pt x="50810" y="76795"/>
                  </a:lnTo>
                  <a:lnTo>
                    <a:pt x="72993" y="123289"/>
                  </a:lnTo>
                  <a:lnTo>
                    <a:pt x="80305" y="140482"/>
                  </a:lnTo>
                  <a:lnTo>
                    <a:pt x="84227" y="144455"/>
                  </a:lnTo>
                  <a:lnTo>
                    <a:pt x="94229" y="148869"/>
                  </a:lnTo>
                  <a:lnTo>
                    <a:pt x="98803" y="148988"/>
                  </a:lnTo>
                  <a:lnTo>
                    <a:pt x="106704" y="146297"/>
                  </a:lnTo>
                  <a:lnTo>
                    <a:pt x="113744" y="138752"/>
                  </a:lnTo>
                  <a:lnTo>
                    <a:pt x="117103" y="133776"/>
                  </a:lnTo>
                  <a:lnTo>
                    <a:pt x="122938" y="92157"/>
                  </a:lnTo>
                  <a:lnTo>
                    <a:pt x="123648" y="54070"/>
                  </a:lnTo>
                  <a:lnTo>
                    <a:pt x="123806" y="9355"/>
                  </a:lnTo>
                  <a:lnTo>
                    <a:pt x="1238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105"/>
            <p:cNvSpPr/>
            <p:nvPr>
              <p:custDataLst>
                <p:tags r:id="rId108"/>
              </p:custDataLst>
            </p:nvPr>
          </p:nvSpPr>
          <p:spPr>
            <a:xfrm>
              <a:off x="9144391" y="1495425"/>
              <a:ext cx="94860" cy="1"/>
            </a:xfrm>
            <a:custGeom>
              <a:avLst/>
              <a:gdLst/>
              <a:ahLst/>
              <a:cxnLst/>
              <a:rect l="0" t="0" r="0" b="0"/>
              <a:pathLst>
                <a:path w="94860" h="1">
                  <a:moveTo>
                    <a:pt x="9134" y="0"/>
                  </a:moveTo>
                  <a:lnTo>
                    <a:pt x="9134" y="0"/>
                  </a:lnTo>
                  <a:lnTo>
                    <a:pt x="0" y="0"/>
                  </a:lnTo>
                  <a:lnTo>
                    <a:pt x="39731" y="0"/>
                  </a:lnTo>
                  <a:lnTo>
                    <a:pt x="94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106"/>
            <p:cNvSpPr/>
            <p:nvPr>
              <p:custDataLst>
                <p:tags r:id="rId109"/>
              </p:custDataLst>
            </p:nvPr>
          </p:nvSpPr>
          <p:spPr>
            <a:xfrm>
              <a:off x="9191625" y="1428750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0"/>
                  </a:moveTo>
                  <a:lnTo>
                    <a:pt x="0" y="0"/>
                  </a:lnTo>
                  <a:lnTo>
                    <a:pt x="0" y="40719"/>
                  </a:lnTo>
                  <a:lnTo>
                    <a:pt x="0" y="81013"/>
                  </a:lnTo>
                  <a:lnTo>
                    <a:pt x="1058" y="113134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107"/>
            <p:cNvSpPr/>
            <p:nvPr>
              <p:custDataLst>
                <p:tags r:id="rId110"/>
              </p:custDataLst>
            </p:nvPr>
          </p:nvSpPr>
          <p:spPr>
            <a:xfrm>
              <a:off x="9334500" y="14478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18314"/>
                  </a:lnTo>
                  <a:lnTo>
                    <a:pt x="6703" y="26837"/>
                  </a:lnTo>
                  <a:lnTo>
                    <a:pt x="4468" y="3059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108"/>
            <p:cNvSpPr/>
            <p:nvPr>
              <p:custDataLst>
                <p:tags r:id="rId111"/>
              </p:custDataLst>
            </p:nvPr>
          </p:nvSpPr>
          <p:spPr>
            <a:xfrm>
              <a:off x="9301582" y="1323975"/>
              <a:ext cx="55073" cy="64713"/>
            </a:xfrm>
            <a:custGeom>
              <a:avLst/>
              <a:gdLst/>
              <a:ahLst/>
              <a:cxnLst/>
              <a:rect l="0" t="0" r="0" b="0"/>
              <a:pathLst>
                <a:path w="55073" h="64713">
                  <a:moveTo>
                    <a:pt x="23393" y="38100"/>
                  </a:moveTo>
                  <a:lnTo>
                    <a:pt x="23393" y="38100"/>
                  </a:lnTo>
                  <a:lnTo>
                    <a:pt x="18336" y="38100"/>
                  </a:lnTo>
                  <a:lnTo>
                    <a:pt x="13032" y="32456"/>
                  </a:lnTo>
                  <a:lnTo>
                    <a:pt x="10136" y="27987"/>
                  </a:lnTo>
                  <a:lnTo>
                    <a:pt x="7147" y="26066"/>
                  </a:lnTo>
                  <a:lnTo>
                    <a:pt x="4096" y="25844"/>
                  </a:lnTo>
                  <a:lnTo>
                    <a:pt x="1003" y="26754"/>
                  </a:lnTo>
                  <a:lnTo>
                    <a:pt x="0" y="29478"/>
                  </a:lnTo>
                  <a:lnTo>
                    <a:pt x="1707" y="38149"/>
                  </a:lnTo>
                  <a:lnTo>
                    <a:pt x="8619" y="49874"/>
                  </a:lnTo>
                  <a:lnTo>
                    <a:pt x="22426" y="60050"/>
                  </a:lnTo>
                  <a:lnTo>
                    <a:pt x="34866" y="64712"/>
                  </a:lnTo>
                  <a:lnTo>
                    <a:pt x="38450" y="63250"/>
                  </a:lnTo>
                  <a:lnTo>
                    <a:pt x="55035" y="45044"/>
                  </a:lnTo>
                  <a:lnTo>
                    <a:pt x="55072" y="39555"/>
                  </a:lnTo>
                  <a:lnTo>
                    <a:pt x="46068" y="18776"/>
                  </a:lnTo>
                  <a:lnTo>
                    <a:pt x="39467" y="9050"/>
                  </a:lnTo>
                  <a:lnTo>
                    <a:pt x="35168" y="6033"/>
                  </a:lnTo>
                  <a:lnTo>
                    <a:pt x="13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503"/>
          <p:cNvGrpSpPr/>
          <p:nvPr/>
        </p:nvGrpSpPr>
        <p:grpSpPr>
          <a:xfrm>
            <a:off x="6500519" y="2600325"/>
            <a:ext cx="176507" cy="109741"/>
            <a:chOff x="6500519" y="2600325"/>
            <a:chExt cx="176507" cy="109741"/>
          </a:xfrm>
        </p:grpSpPr>
        <p:sp>
          <p:nvSpPr>
            <p:cNvPr id="64" name="SMARTInkShape-3109"/>
            <p:cNvSpPr/>
            <p:nvPr>
              <p:custDataLst>
                <p:tags r:id="rId101"/>
              </p:custDataLst>
            </p:nvPr>
          </p:nvSpPr>
          <p:spPr>
            <a:xfrm>
              <a:off x="6500519" y="2600325"/>
              <a:ext cx="166982" cy="9410"/>
            </a:xfrm>
            <a:custGeom>
              <a:avLst/>
              <a:gdLst/>
              <a:ahLst/>
              <a:cxnLst/>
              <a:rect l="0" t="0" r="0" b="0"/>
              <a:pathLst>
                <a:path w="166982" h="9410">
                  <a:moveTo>
                    <a:pt x="5056" y="0"/>
                  </a:moveTo>
                  <a:lnTo>
                    <a:pt x="5056" y="0"/>
                  </a:lnTo>
                  <a:lnTo>
                    <a:pt x="5056" y="5056"/>
                  </a:lnTo>
                  <a:lnTo>
                    <a:pt x="3998" y="6546"/>
                  </a:lnTo>
                  <a:lnTo>
                    <a:pt x="2234" y="7539"/>
                  </a:lnTo>
                  <a:lnTo>
                    <a:pt x="0" y="8201"/>
                  </a:lnTo>
                  <a:lnTo>
                    <a:pt x="627" y="8642"/>
                  </a:lnTo>
                  <a:lnTo>
                    <a:pt x="22439" y="9409"/>
                  </a:lnTo>
                  <a:lnTo>
                    <a:pt x="66063" y="1971"/>
                  </a:lnTo>
                  <a:lnTo>
                    <a:pt x="112063" y="260"/>
                  </a:lnTo>
                  <a:lnTo>
                    <a:pt x="1669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110"/>
            <p:cNvSpPr/>
            <p:nvPr>
              <p:custDataLst>
                <p:tags r:id="rId102"/>
              </p:custDataLst>
            </p:nvPr>
          </p:nvSpPr>
          <p:spPr>
            <a:xfrm>
              <a:off x="6553985" y="2686050"/>
              <a:ext cx="123041" cy="24016"/>
            </a:xfrm>
            <a:custGeom>
              <a:avLst/>
              <a:gdLst/>
              <a:ahLst/>
              <a:cxnLst/>
              <a:rect l="0" t="0" r="0" b="0"/>
              <a:pathLst>
                <a:path w="123041" h="24016">
                  <a:moveTo>
                    <a:pt x="18265" y="0"/>
                  </a:moveTo>
                  <a:lnTo>
                    <a:pt x="18265" y="0"/>
                  </a:lnTo>
                  <a:lnTo>
                    <a:pt x="1863" y="16402"/>
                  </a:lnTo>
                  <a:lnTo>
                    <a:pt x="392" y="20695"/>
                  </a:lnTo>
                  <a:lnTo>
                    <a:pt x="0" y="23322"/>
                  </a:lnTo>
                  <a:lnTo>
                    <a:pt x="3972" y="24015"/>
                  </a:lnTo>
                  <a:lnTo>
                    <a:pt x="47258" y="19913"/>
                  </a:lnTo>
                  <a:lnTo>
                    <a:pt x="90510" y="19220"/>
                  </a:lnTo>
                  <a:lnTo>
                    <a:pt x="12304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504"/>
          <p:cNvGrpSpPr/>
          <p:nvPr/>
        </p:nvGrpSpPr>
        <p:grpSpPr>
          <a:xfrm>
            <a:off x="7157313" y="2457842"/>
            <a:ext cx="805588" cy="519967"/>
            <a:chOff x="7157313" y="2457842"/>
            <a:chExt cx="805588" cy="519967"/>
          </a:xfrm>
        </p:grpSpPr>
        <p:sp>
          <p:nvSpPr>
            <p:cNvPr id="67" name="SMARTInkShape-3111"/>
            <p:cNvSpPr/>
            <p:nvPr>
              <p:custDataLst>
                <p:tags r:id="rId94"/>
              </p:custDataLst>
            </p:nvPr>
          </p:nvSpPr>
          <p:spPr>
            <a:xfrm>
              <a:off x="7258050" y="2457842"/>
              <a:ext cx="5057" cy="190109"/>
            </a:xfrm>
            <a:custGeom>
              <a:avLst/>
              <a:gdLst/>
              <a:ahLst/>
              <a:cxnLst/>
              <a:rect l="0" t="0" r="0" b="0"/>
              <a:pathLst>
                <a:path w="5057" h="19010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1058" y="14894"/>
                  </a:lnTo>
                  <a:lnTo>
                    <a:pt x="5056" y="26158"/>
                  </a:lnTo>
                  <a:lnTo>
                    <a:pt x="4717" y="41041"/>
                  </a:lnTo>
                  <a:lnTo>
                    <a:pt x="275" y="88176"/>
                  </a:lnTo>
                  <a:lnTo>
                    <a:pt x="81" y="124863"/>
                  </a:lnTo>
                  <a:lnTo>
                    <a:pt x="0" y="19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112"/>
            <p:cNvSpPr/>
            <p:nvPr>
              <p:custDataLst>
                <p:tags r:id="rId95"/>
              </p:custDataLst>
            </p:nvPr>
          </p:nvSpPr>
          <p:spPr>
            <a:xfrm>
              <a:off x="7157313" y="2676525"/>
              <a:ext cx="186463" cy="24277"/>
            </a:xfrm>
            <a:custGeom>
              <a:avLst/>
              <a:gdLst/>
              <a:ahLst/>
              <a:cxnLst/>
              <a:rect l="0" t="0" r="0" b="0"/>
              <a:pathLst>
                <a:path w="186463" h="24277">
                  <a:moveTo>
                    <a:pt x="5487" y="9525"/>
                  </a:moveTo>
                  <a:lnTo>
                    <a:pt x="5487" y="9525"/>
                  </a:lnTo>
                  <a:lnTo>
                    <a:pt x="5487" y="14581"/>
                  </a:lnTo>
                  <a:lnTo>
                    <a:pt x="4429" y="16071"/>
                  </a:lnTo>
                  <a:lnTo>
                    <a:pt x="2665" y="17064"/>
                  </a:lnTo>
                  <a:lnTo>
                    <a:pt x="431" y="17726"/>
                  </a:lnTo>
                  <a:lnTo>
                    <a:pt x="0" y="19226"/>
                  </a:lnTo>
                  <a:lnTo>
                    <a:pt x="2342" y="23714"/>
                  </a:lnTo>
                  <a:lnTo>
                    <a:pt x="6565" y="24276"/>
                  </a:lnTo>
                  <a:lnTo>
                    <a:pt x="50040" y="19947"/>
                  </a:lnTo>
                  <a:lnTo>
                    <a:pt x="92793" y="16346"/>
                  </a:lnTo>
                  <a:lnTo>
                    <a:pt x="133557" y="9365"/>
                  </a:lnTo>
                  <a:lnTo>
                    <a:pt x="1864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113"/>
            <p:cNvSpPr/>
            <p:nvPr>
              <p:custDataLst>
                <p:tags r:id="rId96"/>
              </p:custDataLst>
            </p:nvPr>
          </p:nvSpPr>
          <p:spPr>
            <a:xfrm>
              <a:off x="7162834" y="2790825"/>
              <a:ext cx="161892" cy="186984"/>
            </a:xfrm>
            <a:custGeom>
              <a:avLst/>
              <a:gdLst/>
              <a:ahLst/>
              <a:cxnLst/>
              <a:rect l="0" t="0" r="0" b="0"/>
              <a:pathLst>
                <a:path w="161892" h="186984">
                  <a:moveTo>
                    <a:pt x="9491" y="76200"/>
                  </a:moveTo>
                  <a:lnTo>
                    <a:pt x="9491" y="76200"/>
                  </a:lnTo>
                  <a:lnTo>
                    <a:pt x="4435" y="71144"/>
                  </a:lnTo>
                  <a:lnTo>
                    <a:pt x="1953" y="65839"/>
                  </a:lnTo>
                  <a:lnTo>
                    <a:pt x="359" y="58866"/>
                  </a:lnTo>
                  <a:lnTo>
                    <a:pt x="0" y="78759"/>
                  </a:lnTo>
                  <a:lnTo>
                    <a:pt x="13226" y="124886"/>
                  </a:lnTo>
                  <a:lnTo>
                    <a:pt x="18253" y="153689"/>
                  </a:lnTo>
                  <a:lnTo>
                    <a:pt x="18987" y="186983"/>
                  </a:lnTo>
                  <a:lnTo>
                    <a:pt x="19015" y="141499"/>
                  </a:lnTo>
                  <a:lnTo>
                    <a:pt x="19016" y="100074"/>
                  </a:lnTo>
                  <a:lnTo>
                    <a:pt x="21838" y="72763"/>
                  </a:lnTo>
                  <a:lnTo>
                    <a:pt x="29337" y="35514"/>
                  </a:lnTo>
                  <a:lnTo>
                    <a:pt x="31189" y="33201"/>
                  </a:lnTo>
                  <a:lnTo>
                    <a:pt x="33481" y="31659"/>
                  </a:lnTo>
                  <a:lnTo>
                    <a:pt x="37126" y="32748"/>
                  </a:lnTo>
                  <a:lnTo>
                    <a:pt x="46821" y="39602"/>
                  </a:lnTo>
                  <a:lnTo>
                    <a:pt x="79306" y="86195"/>
                  </a:lnTo>
                  <a:lnTo>
                    <a:pt x="101285" y="131192"/>
                  </a:lnTo>
                  <a:lnTo>
                    <a:pt x="120591" y="154942"/>
                  </a:lnTo>
                  <a:lnTo>
                    <a:pt x="126954" y="158821"/>
                  </a:lnTo>
                  <a:lnTo>
                    <a:pt x="130134" y="158797"/>
                  </a:lnTo>
                  <a:lnTo>
                    <a:pt x="136489" y="155949"/>
                  </a:lnTo>
                  <a:lnTo>
                    <a:pt x="138606" y="152649"/>
                  </a:lnTo>
                  <a:lnTo>
                    <a:pt x="150131" y="105476"/>
                  </a:lnTo>
                  <a:lnTo>
                    <a:pt x="151925" y="59170"/>
                  </a:lnTo>
                  <a:lnTo>
                    <a:pt x="153337" y="21566"/>
                  </a:lnTo>
                  <a:lnTo>
                    <a:pt x="1618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114"/>
            <p:cNvSpPr/>
            <p:nvPr>
              <p:custDataLst>
                <p:tags r:id="rId97"/>
              </p:custDataLst>
            </p:nvPr>
          </p:nvSpPr>
          <p:spPr>
            <a:xfrm>
              <a:off x="7467600" y="26574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115"/>
            <p:cNvSpPr/>
            <p:nvPr>
              <p:custDataLst>
                <p:tags r:id="rId98"/>
              </p:custDataLst>
            </p:nvPr>
          </p:nvSpPr>
          <p:spPr>
            <a:xfrm>
              <a:off x="7853521" y="2667000"/>
              <a:ext cx="109380" cy="28576"/>
            </a:xfrm>
            <a:custGeom>
              <a:avLst/>
              <a:gdLst/>
              <a:ahLst/>
              <a:cxnLst/>
              <a:rect l="0" t="0" r="0" b="0"/>
              <a:pathLst>
                <a:path w="109380" h="28576">
                  <a:moveTo>
                    <a:pt x="14129" y="28575"/>
                  </a:moveTo>
                  <a:lnTo>
                    <a:pt x="14129" y="28575"/>
                  </a:lnTo>
                  <a:lnTo>
                    <a:pt x="872" y="28575"/>
                  </a:lnTo>
                  <a:lnTo>
                    <a:pt x="0" y="27517"/>
                  </a:lnTo>
                  <a:lnTo>
                    <a:pt x="476" y="25753"/>
                  </a:lnTo>
                  <a:lnTo>
                    <a:pt x="1851" y="23519"/>
                  </a:lnTo>
                  <a:lnTo>
                    <a:pt x="18957" y="15318"/>
                  </a:lnTo>
                  <a:lnTo>
                    <a:pt x="63502" y="4977"/>
                  </a:lnTo>
                  <a:lnTo>
                    <a:pt x="1093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116"/>
            <p:cNvSpPr/>
            <p:nvPr>
              <p:custDataLst>
                <p:tags r:id="rId99"/>
              </p:custDataLst>
            </p:nvPr>
          </p:nvSpPr>
          <p:spPr>
            <a:xfrm>
              <a:off x="7906527" y="2590800"/>
              <a:ext cx="46849" cy="169117"/>
            </a:xfrm>
            <a:custGeom>
              <a:avLst/>
              <a:gdLst/>
              <a:ahLst/>
              <a:cxnLst/>
              <a:rect l="0" t="0" r="0" b="0"/>
              <a:pathLst>
                <a:path w="46849" h="169117">
                  <a:moveTo>
                    <a:pt x="27798" y="0"/>
                  </a:moveTo>
                  <a:lnTo>
                    <a:pt x="27798" y="0"/>
                  </a:lnTo>
                  <a:lnTo>
                    <a:pt x="22742" y="5056"/>
                  </a:lnTo>
                  <a:lnTo>
                    <a:pt x="20260" y="13183"/>
                  </a:lnTo>
                  <a:lnTo>
                    <a:pt x="16040" y="29659"/>
                  </a:lnTo>
                  <a:lnTo>
                    <a:pt x="3162" y="74618"/>
                  </a:lnTo>
                  <a:lnTo>
                    <a:pt x="0" y="116810"/>
                  </a:lnTo>
                  <a:lnTo>
                    <a:pt x="627" y="137640"/>
                  </a:lnTo>
                  <a:lnTo>
                    <a:pt x="7469" y="163575"/>
                  </a:lnTo>
                  <a:lnTo>
                    <a:pt x="10012" y="166200"/>
                  </a:lnTo>
                  <a:lnTo>
                    <a:pt x="18482" y="169116"/>
                  </a:lnTo>
                  <a:lnTo>
                    <a:pt x="22646" y="168836"/>
                  </a:lnTo>
                  <a:lnTo>
                    <a:pt x="46848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117"/>
            <p:cNvSpPr/>
            <p:nvPr>
              <p:custDataLst>
                <p:tags r:id="rId100"/>
              </p:custDataLst>
            </p:nvPr>
          </p:nvSpPr>
          <p:spPr>
            <a:xfrm>
              <a:off x="7658100" y="2480537"/>
              <a:ext cx="151338" cy="372978"/>
            </a:xfrm>
            <a:custGeom>
              <a:avLst/>
              <a:gdLst/>
              <a:ahLst/>
              <a:cxnLst/>
              <a:rect l="0" t="0" r="0" b="0"/>
              <a:pathLst>
                <a:path w="151338" h="372978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4363"/>
                  </a:lnTo>
                  <a:lnTo>
                    <a:pt x="2822" y="86349"/>
                  </a:lnTo>
                  <a:lnTo>
                    <a:pt x="13183" y="111644"/>
                  </a:lnTo>
                  <a:lnTo>
                    <a:pt x="22793" y="126752"/>
                  </a:lnTo>
                  <a:lnTo>
                    <a:pt x="30591" y="133466"/>
                  </a:lnTo>
                  <a:lnTo>
                    <a:pt x="43229" y="133628"/>
                  </a:lnTo>
                  <a:lnTo>
                    <a:pt x="51044" y="132190"/>
                  </a:lnTo>
                  <a:lnTo>
                    <a:pt x="62550" y="124947"/>
                  </a:lnTo>
                  <a:lnTo>
                    <a:pt x="83617" y="97994"/>
                  </a:lnTo>
                  <a:lnTo>
                    <a:pt x="96860" y="66294"/>
                  </a:lnTo>
                  <a:lnTo>
                    <a:pt x="103732" y="21139"/>
                  </a:lnTo>
                  <a:lnTo>
                    <a:pt x="104570" y="8579"/>
                  </a:lnTo>
                  <a:lnTo>
                    <a:pt x="112971" y="53493"/>
                  </a:lnTo>
                  <a:lnTo>
                    <a:pt x="122700" y="91249"/>
                  </a:lnTo>
                  <a:lnTo>
                    <a:pt x="138262" y="133828"/>
                  </a:lnTo>
                  <a:lnTo>
                    <a:pt x="148813" y="178591"/>
                  </a:lnTo>
                  <a:lnTo>
                    <a:pt x="151337" y="214352"/>
                  </a:lnTo>
                  <a:lnTo>
                    <a:pt x="151027" y="256933"/>
                  </a:lnTo>
                  <a:lnTo>
                    <a:pt x="144702" y="295773"/>
                  </a:lnTo>
                  <a:lnTo>
                    <a:pt x="135054" y="342674"/>
                  </a:lnTo>
                  <a:lnTo>
                    <a:pt x="128463" y="356785"/>
                  </a:lnTo>
                  <a:lnTo>
                    <a:pt x="123742" y="363511"/>
                  </a:lnTo>
                  <a:lnTo>
                    <a:pt x="117420" y="367995"/>
                  </a:lnTo>
                  <a:lnTo>
                    <a:pt x="101928" y="372977"/>
                  </a:lnTo>
                  <a:lnTo>
                    <a:pt x="94411" y="371131"/>
                  </a:lnTo>
                  <a:lnTo>
                    <a:pt x="80413" y="360613"/>
                  </a:lnTo>
                  <a:lnTo>
                    <a:pt x="65689" y="341897"/>
                  </a:lnTo>
                  <a:lnTo>
                    <a:pt x="50735" y="305553"/>
                  </a:lnTo>
                  <a:lnTo>
                    <a:pt x="49699" y="300781"/>
                  </a:lnTo>
                  <a:lnTo>
                    <a:pt x="50065" y="296542"/>
                  </a:lnTo>
                  <a:lnTo>
                    <a:pt x="57150" y="281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505"/>
          <p:cNvGrpSpPr/>
          <p:nvPr/>
        </p:nvGrpSpPr>
        <p:grpSpPr>
          <a:xfrm>
            <a:off x="8366988" y="2543175"/>
            <a:ext cx="157888" cy="142876"/>
            <a:chOff x="8366988" y="2543175"/>
            <a:chExt cx="157888" cy="142876"/>
          </a:xfrm>
        </p:grpSpPr>
        <p:sp>
          <p:nvSpPr>
            <p:cNvPr id="75" name="SMARTInkShape-3118"/>
            <p:cNvSpPr/>
            <p:nvPr>
              <p:custDataLst>
                <p:tags r:id="rId92"/>
              </p:custDataLst>
            </p:nvPr>
          </p:nvSpPr>
          <p:spPr>
            <a:xfrm>
              <a:off x="8439150" y="2543175"/>
              <a:ext cx="28576" cy="142876"/>
            </a:xfrm>
            <a:custGeom>
              <a:avLst/>
              <a:gdLst/>
              <a:ahLst/>
              <a:cxnLst/>
              <a:rect l="0" t="0" r="0" b="0"/>
              <a:pathLst>
                <a:path w="28576" h="1428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5" y="10759"/>
                  </a:lnTo>
                  <a:lnTo>
                    <a:pt x="15809" y="56091"/>
                  </a:lnTo>
                  <a:lnTo>
                    <a:pt x="18410" y="95041"/>
                  </a:lnTo>
                  <a:lnTo>
                    <a:pt x="2857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119"/>
            <p:cNvSpPr/>
            <p:nvPr>
              <p:custDataLst>
                <p:tags r:id="rId93"/>
              </p:custDataLst>
            </p:nvPr>
          </p:nvSpPr>
          <p:spPr>
            <a:xfrm>
              <a:off x="8366988" y="2619375"/>
              <a:ext cx="157888" cy="18935"/>
            </a:xfrm>
            <a:custGeom>
              <a:avLst/>
              <a:gdLst/>
              <a:ahLst/>
              <a:cxnLst/>
              <a:rect l="0" t="0" r="0" b="0"/>
              <a:pathLst>
                <a:path w="157888" h="18935">
                  <a:moveTo>
                    <a:pt x="5487" y="9525"/>
                  </a:moveTo>
                  <a:lnTo>
                    <a:pt x="5487" y="9525"/>
                  </a:lnTo>
                  <a:lnTo>
                    <a:pt x="431" y="14581"/>
                  </a:lnTo>
                  <a:lnTo>
                    <a:pt x="0" y="16071"/>
                  </a:lnTo>
                  <a:lnTo>
                    <a:pt x="770" y="17064"/>
                  </a:lnTo>
                  <a:lnTo>
                    <a:pt x="4449" y="18167"/>
                  </a:lnTo>
                  <a:lnTo>
                    <a:pt x="23525" y="18934"/>
                  </a:lnTo>
                  <a:lnTo>
                    <a:pt x="70152" y="10401"/>
                  </a:lnTo>
                  <a:lnTo>
                    <a:pt x="115904" y="8544"/>
                  </a:lnTo>
                  <a:lnTo>
                    <a:pt x="1578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506"/>
          <p:cNvGrpSpPr/>
          <p:nvPr/>
        </p:nvGrpSpPr>
        <p:grpSpPr>
          <a:xfrm>
            <a:off x="8897674" y="2486025"/>
            <a:ext cx="894027" cy="498136"/>
            <a:chOff x="8897674" y="2486025"/>
            <a:chExt cx="894027" cy="498136"/>
          </a:xfrm>
        </p:grpSpPr>
        <p:sp>
          <p:nvSpPr>
            <p:cNvPr id="78" name="SMARTInkShape-3120"/>
            <p:cNvSpPr/>
            <p:nvPr>
              <p:custDataLst>
                <p:tags r:id="rId84"/>
              </p:custDataLst>
            </p:nvPr>
          </p:nvSpPr>
          <p:spPr>
            <a:xfrm>
              <a:off x="9763125" y="2686050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5644"/>
                  </a:lnTo>
                  <a:lnTo>
                    <a:pt x="15187" y="15208"/>
                  </a:lnTo>
                  <a:lnTo>
                    <a:pt x="26364" y="62014"/>
                  </a:lnTo>
                  <a:lnTo>
                    <a:pt x="285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121"/>
            <p:cNvSpPr/>
            <p:nvPr>
              <p:custDataLst>
                <p:tags r:id="rId85"/>
              </p:custDataLst>
            </p:nvPr>
          </p:nvSpPr>
          <p:spPr>
            <a:xfrm>
              <a:off x="9667875" y="275272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122"/>
            <p:cNvSpPr/>
            <p:nvPr>
              <p:custDataLst>
                <p:tags r:id="rId86"/>
              </p:custDataLst>
            </p:nvPr>
          </p:nvSpPr>
          <p:spPr>
            <a:xfrm>
              <a:off x="9554359" y="2743200"/>
              <a:ext cx="46842" cy="9526"/>
            </a:xfrm>
            <a:custGeom>
              <a:avLst/>
              <a:gdLst/>
              <a:ahLst/>
              <a:cxnLst/>
              <a:rect l="0" t="0" r="0" b="0"/>
              <a:pathLst>
                <a:path w="46842" h="9526">
                  <a:moveTo>
                    <a:pt x="18266" y="9525"/>
                  </a:moveTo>
                  <a:lnTo>
                    <a:pt x="18266" y="9525"/>
                  </a:lnTo>
                  <a:lnTo>
                    <a:pt x="8153" y="9525"/>
                  </a:lnTo>
                  <a:lnTo>
                    <a:pt x="5175" y="8467"/>
                  </a:lnTo>
                  <a:lnTo>
                    <a:pt x="3189" y="6703"/>
                  </a:lnTo>
                  <a:lnTo>
                    <a:pt x="0" y="1324"/>
                  </a:lnTo>
                  <a:lnTo>
                    <a:pt x="798" y="883"/>
                  </a:lnTo>
                  <a:lnTo>
                    <a:pt x="468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123"/>
            <p:cNvSpPr/>
            <p:nvPr>
              <p:custDataLst>
                <p:tags r:id="rId87"/>
              </p:custDataLst>
            </p:nvPr>
          </p:nvSpPr>
          <p:spPr>
            <a:xfrm>
              <a:off x="9582184" y="2686050"/>
              <a:ext cx="19017" cy="129740"/>
            </a:xfrm>
            <a:custGeom>
              <a:avLst/>
              <a:gdLst/>
              <a:ahLst/>
              <a:cxnLst/>
              <a:rect l="0" t="0" r="0" b="0"/>
              <a:pathLst>
                <a:path w="19017" h="129740">
                  <a:moveTo>
                    <a:pt x="9491" y="0"/>
                  </a:moveTo>
                  <a:lnTo>
                    <a:pt x="9491" y="0"/>
                  </a:lnTo>
                  <a:lnTo>
                    <a:pt x="8433" y="15208"/>
                  </a:lnTo>
                  <a:lnTo>
                    <a:pt x="1951" y="44240"/>
                  </a:lnTo>
                  <a:lnTo>
                    <a:pt x="227" y="87200"/>
                  </a:lnTo>
                  <a:lnTo>
                    <a:pt x="0" y="120426"/>
                  </a:lnTo>
                  <a:lnTo>
                    <a:pt x="1047" y="124734"/>
                  </a:lnTo>
                  <a:lnTo>
                    <a:pt x="2803" y="127606"/>
                  </a:lnTo>
                  <a:lnTo>
                    <a:pt x="5032" y="129520"/>
                  </a:lnTo>
                  <a:lnTo>
                    <a:pt x="7577" y="129739"/>
                  </a:lnTo>
                  <a:lnTo>
                    <a:pt x="19016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124"/>
            <p:cNvSpPr/>
            <p:nvPr>
              <p:custDataLst>
                <p:tags r:id="rId88"/>
              </p:custDataLst>
            </p:nvPr>
          </p:nvSpPr>
          <p:spPr>
            <a:xfrm>
              <a:off x="9334500" y="2547212"/>
              <a:ext cx="170905" cy="360763"/>
            </a:xfrm>
            <a:custGeom>
              <a:avLst/>
              <a:gdLst/>
              <a:ahLst/>
              <a:cxnLst/>
              <a:rect l="0" t="0" r="0" b="0"/>
              <a:pathLst>
                <a:path w="170905" h="360763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0755"/>
                  </a:lnTo>
                  <a:lnTo>
                    <a:pt x="0" y="81128"/>
                  </a:lnTo>
                  <a:lnTo>
                    <a:pt x="5057" y="110097"/>
                  </a:lnTo>
                  <a:lnTo>
                    <a:pt x="10361" y="120773"/>
                  </a:lnTo>
                  <a:lnTo>
                    <a:pt x="32503" y="137739"/>
                  </a:lnTo>
                  <a:lnTo>
                    <a:pt x="39660" y="140222"/>
                  </a:lnTo>
                  <a:lnTo>
                    <a:pt x="53258" y="140159"/>
                  </a:lnTo>
                  <a:lnTo>
                    <a:pt x="77869" y="129117"/>
                  </a:lnTo>
                  <a:lnTo>
                    <a:pt x="90347" y="115467"/>
                  </a:lnTo>
                  <a:lnTo>
                    <a:pt x="118586" y="67903"/>
                  </a:lnTo>
                  <a:lnTo>
                    <a:pt x="132262" y="21217"/>
                  </a:lnTo>
                  <a:lnTo>
                    <a:pt x="132866" y="17770"/>
                  </a:lnTo>
                  <a:lnTo>
                    <a:pt x="133028" y="17910"/>
                  </a:lnTo>
                  <a:lnTo>
                    <a:pt x="139887" y="63364"/>
                  </a:lnTo>
                  <a:lnTo>
                    <a:pt x="147538" y="107353"/>
                  </a:lnTo>
                  <a:lnTo>
                    <a:pt x="159044" y="153276"/>
                  </a:lnTo>
                  <a:lnTo>
                    <a:pt x="168687" y="193392"/>
                  </a:lnTo>
                  <a:lnTo>
                    <a:pt x="170904" y="236162"/>
                  </a:lnTo>
                  <a:lnTo>
                    <a:pt x="170283" y="279144"/>
                  </a:lnTo>
                  <a:lnTo>
                    <a:pt x="158179" y="323943"/>
                  </a:lnTo>
                  <a:lnTo>
                    <a:pt x="149055" y="344555"/>
                  </a:lnTo>
                  <a:lnTo>
                    <a:pt x="139977" y="354798"/>
                  </a:lnTo>
                  <a:lnTo>
                    <a:pt x="134593" y="359011"/>
                  </a:lnTo>
                  <a:lnTo>
                    <a:pt x="127829" y="360762"/>
                  </a:lnTo>
                  <a:lnTo>
                    <a:pt x="111847" y="359885"/>
                  </a:lnTo>
                  <a:lnTo>
                    <a:pt x="105256" y="357111"/>
                  </a:lnTo>
                  <a:lnTo>
                    <a:pt x="95111" y="348384"/>
                  </a:lnTo>
                  <a:lnTo>
                    <a:pt x="83450" y="326515"/>
                  </a:lnTo>
                  <a:lnTo>
                    <a:pt x="82244" y="306211"/>
                  </a:lnTo>
                  <a:lnTo>
                    <a:pt x="85725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125"/>
            <p:cNvSpPr/>
            <p:nvPr>
              <p:custDataLst>
                <p:tags r:id="rId89"/>
              </p:custDataLst>
            </p:nvPr>
          </p:nvSpPr>
          <p:spPr>
            <a:xfrm>
              <a:off x="8953507" y="2781300"/>
              <a:ext cx="190494" cy="202861"/>
            </a:xfrm>
            <a:custGeom>
              <a:avLst/>
              <a:gdLst/>
              <a:ahLst/>
              <a:cxnLst/>
              <a:rect l="0" t="0" r="0" b="0"/>
              <a:pathLst>
                <a:path w="190494" h="202861">
                  <a:moveTo>
                    <a:pt x="19043" y="38100"/>
                  </a:moveTo>
                  <a:lnTo>
                    <a:pt x="19043" y="38100"/>
                  </a:lnTo>
                  <a:lnTo>
                    <a:pt x="11503" y="69184"/>
                  </a:lnTo>
                  <a:lnTo>
                    <a:pt x="9909" y="110327"/>
                  </a:lnTo>
                  <a:lnTo>
                    <a:pt x="9570" y="153863"/>
                  </a:lnTo>
                  <a:lnTo>
                    <a:pt x="8482" y="171042"/>
                  </a:lnTo>
                  <a:lnTo>
                    <a:pt x="877" y="202689"/>
                  </a:lnTo>
                  <a:lnTo>
                    <a:pt x="583" y="202860"/>
                  </a:lnTo>
                  <a:lnTo>
                    <a:pt x="27" y="160418"/>
                  </a:lnTo>
                  <a:lnTo>
                    <a:pt x="0" y="118040"/>
                  </a:lnTo>
                  <a:lnTo>
                    <a:pt x="2817" y="84268"/>
                  </a:lnTo>
                  <a:lnTo>
                    <a:pt x="13177" y="56718"/>
                  </a:lnTo>
                  <a:lnTo>
                    <a:pt x="28658" y="24677"/>
                  </a:lnTo>
                  <a:lnTo>
                    <a:pt x="37780" y="16965"/>
                  </a:lnTo>
                  <a:lnTo>
                    <a:pt x="42118" y="15543"/>
                  </a:lnTo>
                  <a:lnTo>
                    <a:pt x="46068" y="15654"/>
                  </a:lnTo>
                  <a:lnTo>
                    <a:pt x="49760" y="16786"/>
                  </a:lnTo>
                  <a:lnTo>
                    <a:pt x="65068" y="33548"/>
                  </a:lnTo>
                  <a:lnTo>
                    <a:pt x="77953" y="58624"/>
                  </a:lnTo>
                  <a:lnTo>
                    <a:pt x="90093" y="106228"/>
                  </a:lnTo>
                  <a:lnTo>
                    <a:pt x="99847" y="140594"/>
                  </a:lnTo>
                  <a:lnTo>
                    <a:pt x="108367" y="153959"/>
                  </a:lnTo>
                  <a:lnTo>
                    <a:pt x="122650" y="164621"/>
                  </a:lnTo>
                  <a:lnTo>
                    <a:pt x="127272" y="165839"/>
                  </a:lnTo>
                  <a:lnTo>
                    <a:pt x="131412" y="165593"/>
                  </a:lnTo>
                  <a:lnTo>
                    <a:pt x="135230" y="164370"/>
                  </a:lnTo>
                  <a:lnTo>
                    <a:pt x="150718" y="152536"/>
                  </a:lnTo>
                  <a:lnTo>
                    <a:pt x="156939" y="144347"/>
                  </a:lnTo>
                  <a:lnTo>
                    <a:pt x="175413" y="103322"/>
                  </a:lnTo>
                  <a:lnTo>
                    <a:pt x="185555" y="62247"/>
                  </a:lnTo>
                  <a:lnTo>
                    <a:pt x="1904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126"/>
            <p:cNvSpPr/>
            <p:nvPr>
              <p:custDataLst>
                <p:tags r:id="rId90"/>
              </p:custDataLst>
            </p:nvPr>
          </p:nvSpPr>
          <p:spPr>
            <a:xfrm>
              <a:off x="8897674" y="2714625"/>
              <a:ext cx="160602" cy="1"/>
            </a:xfrm>
            <a:custGeom>
              <a:avLst/>
              <a:gdLst/>
              <a:ahLst/>
              <a:cxnLst/>
              <a:rect l="0" t="0" r="0" b="0"/>
              <a:pathLst>
                <a:path w="160602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570" y="0"/>
                  </a:lnTo>
                  <a:lnTo>
                    <a:pt x="87815" y="0"/>
                  </a:lnTo>
                  <a:lnTo>
                    <a:pt x="127683" y="0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127"/>
            <p:cNvSpPr/>
            <p:nvPr>
              <p:custDataLst>
                <p:tags r:id="rId91"/>
              </p:custDataLst>
            </p:nvPr>
          </p:nvSpPr>
          <p:spPr>
            <a:xfrm>
              <a:off x="8963025" y="2486025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0" y="0"/>
                  </a:moveTo>
                  <a:lnTo>
                    <a:pt x="0" y="0"/>
                  </a:lnTo>
                  <a:lnTo>
                    <a:pt x="1058" y="40098"/>
                  </a:lnTo>
                  <a:lnTo>
                    <a:pt x="7540" y="79417"/>
                  </a:lnTo>
                  <a:lnTo>
                    <a:pt x="10323" y="125974"/>
                  </a:lnTo>
                  <a:lnTo>
                    <a:pt x="18145" y="172501"/>
                  </a:lnTo>
                  <a:lnTo>
                    <a:pt x="190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507"/>
          <p:cNvGrpSpPr/>
          <p:nvPr/>
        </p:nvGrpSpPr>
        <p:grpSpPr>
          <a:xfrm>
            <a:off x="10144125" y="2552700"/>
            <a:ext cx="1533526" cy="473687"/>
            <a:chOff x="10144125" y="2552700"/>
            <a:chExt cx="1533526" cy="473687"/>
          </a:xfrm>
        </p:grpSpPr>
        <p:sp>
          <p:nvSpPr>
            <p:cNvPr id="87" name="SMARTInkShape-3128"/>
            <p:cNvSpPr/>
            <p:nvPr>
              <p:custDataLst>
                <p:tags r:id="rId70"/>
              </p:custDataLst>
            </p:nvPr>
          </p:nvSpPr>
          <p:spPr>
            <a:xfrm>
              <a:off x="11591925" y="27622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29660" y="132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129"/>
            <p:cNvSpPr/>
            <p:nvPr>
              <p:custDataLst>
                <p:tags r:id="rId71"/>
              </p:custDataLst>
            </p:nvPr>
          </p:nvSpPr>
          <p:spPr>
            <a:xfrm>
              <a:off x="11412701" y="2686050"/>
              <a:ext cx="26825" cy="95251"/>
            </a:xfrm>
            <a:custGeom>
              <a:avLst/>
              <a:gdLst/>
              <a:ahLst/>
              <a:cxnLst/>
              <a:rect l="0" t="0" r="0" b="0"/>
              <a:pathLst>
                <a:path w="26825" h="95251">
                  <a:moveTo>
                    <a:pt x="26824" y="0"/>
                  </a:moveTo>
                  <a:lnTo>
                    <a:pt x="26824" y="0"/>
                  </a:lnTo>
                  <a:lnTo>
                    <a:pt x="21767" y="5056"/>
                  </a:lnTo>
                  <a:lnTo>
                    <a:pt x="19286" y="10361"/>
                  </a:lnTo>
                  <a:lnTo>
                    <a:pt x="9957" y="33114"/>
                  </a:lnTo>
                  <a:lnTo>
                    <a:pt x="2189" y="51204"/>
                  </a:lnTo>
                  <a:lnTo>
                    <a:pt x="0" y="63680"/>
                  </a:lnTo>
                  <a:lnTo>
                    <a:pt x="1729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130"/>
            <p:cNvSpPr/>
            <p:nvPr>
              <p:custDataLst>
                <p:tags r:id="rId72"/>
              </p:custDataLst>
            </p:nvPr>
          </p:nvSpPr>
          <p:spPr>
            <a:xfrm>
              <a:off x="11382375" y="2733675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14149" y="15483"/>
                  </a:lnTo>
                  <a:lnTo>
                    <a:pt x="21458" y="12173"/>
                  </a:lnTo>
                  <a:lnTo>
                    <a:pt x="62666" y="470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131"/>
            <p:cNvSpPr/>
            <p:nvPr>
              <p:custDataLst>
                <p:tags r:id="rId73"/>
              </p:custDataLst>
            </p:nvPr>
          </p:nvSpPr>
          <p:spPr>
            <a:xfrm>
              <a:off x="11191875" y="2783016"/>
              <a:ext cx="95251" cy="97661"/>
            </a:xfrm>
            <a:custGeom>
              <a:avLst/>
              <a:gdLst/>
              <a:ahLst/>
              <a:cxnLst/>
              <a:rect l="0" t="0" r="0" b="0"/>
              <a:pathLst>
                <a:path w="95251" h="97661">
                  <a:moveTo>
                    <a:pt x="0" y="17334"/>
                  </a:moveTo>
                  <a:lnTo>
                    <a:pt x="0" y="17334"/>
                  </a:lnTo>
                  <a:lnTo>
                    <a:pt x="13257" y="4077"/>
                  </a:lnTo>
                  <a:lnTo>
                    <a:pt x="22120" y="858"/>
                  </a:lnTo>
                  <a:lnTo>
                    <a:pt x="27446" y="0"/>
                  </a:lnTo>
                  <a:lnTo>
                    <a:pt x="36187" y="1869"/>
                  </a:lnTo>
                  <a:lnTo>
                    <a:pt x="40000" y="3849"/>
                  </a:lnTo>
                  <a:lnTo>
                    <a:pt x="42540" y="6228"/>
                  </a:lnTo>
                  <a:lnTo>
                    <a:pt x="45365" y="11692"/>
                  </a:lnTo>
                  <a:lnTo>
                    <a:pt x="47427" y="43353"/>
                  </a:lnTo>
                  <a:lnTo>
                    <a:pt x="42510" y="61968"/>
                  </a:lnTo>
                  <a:lnTo>
                    <a:pt x="30287" y="86642"/>
                  </a:lnTo>
                  <a:lnTo>
                    <a:pt x="29081" y="96548"/>
                  </a:lnTo>
                  <a:lnTo>
                    <a:pt x="29971" y="97660"/>
                  </a:lnTo>
                  <a:lnTo>
                    <a:pt x="31623" y="97343"/>
                  </a:lnTo>
                  <a:lnTo>
                    <a:pt x="36279" y="95227"/>
                  </a:lnTo>
                  <a:lnTo>
                    <a:pt x="95250" y="8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132"/>
            <p:cNvSpPr/>
            <p:nvPr>
              <p:custDataLst>
                <p:tags r:id="rId74"/>
              </p:custDataLst>
            </p:nvPr>
          </p:nvSpPr>
          <p:spPr>
            <a:xfrm>
              <a:off x="11097016" y="2838450"/>
              <a:ext cx="56760" cy="17727"/>
            </a:xfrm>
            <a:custGeom>
              <a:avLst/>
              <a:gdLst/>
              <a:ahLst/>
              <a:cxnLst/>
              <a:rect l="0" t="0" r="0" b="0"/>
              <a:pathLst>
                <a:path w="56760" h="17727">
                  <a:moveTo>
                    <a:pt x="9134" y="9525"/>
                  </a:moveTo>
                  <a:lnTo>
                    <a:pt x="9134" y="9525"/>
                  </a:lnTo>
                  <a:lnTo>
                    <a:pt x="932" y="9525"/>
                  </a:lnTo>
                  <a:lnTo>
                    <a:pt x="492" y="10583"/>
                  </a:lnTo>
                  <a:lnTo>
                    <a:pt x="0" y="14581"/>
                  </a:lnTo>
                  <a:lnTo>
                    <a:pt x="929" y="16071"/>
                  </a:lnTo>
                  <a:lnTo>
                    <a:pt x="2605" y="17064"/>
                  </a:lnTo>
                  <a:lnTo>
                    <a:pt x="4782" y="17726"/>
                  </a:lnTo>
                  <a:lnTo>
                    <a:pt x="7291" y="17109"/>
                  </a:lnTo>
                  <a:lnTo>
                    <a:pt x="12901" y="13601"/>
                  </a:lnTo>
                  <a:lnTo>
                    <a:pt x="56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133"/>
            <p:cNvSpPr/>
            <p:nvPr>
              <p:custDataLst>
                <p:tags r:id="rId75"/>
              </p:custDataLst>
            </p:nvPr>
          </p:nvSpPr>
          <p:spPr>
            <a:xfrm>
              <a:off x="10993173" y="2819400"/>
              <a:ext cx="55828" cy="19051"/>
            </a:xfrm>
            <a:custGeom>
              <a:avLst/>
              <a:gdLst/>
              <a:ahLst/>
              <a:cxnLst/>
              <a:rect l="0" t="0" r="0" b="0"/>
              <a:pathLst>
                <a:path w="55828" h="19051">
                  <a:moveTo>
                    <a:pt x="8202" y="19050"/>
                  </a:moveTo>
                  <a:lnTo>
                    <a:pt x="8202" y="19050"/>
                  </a:lnTo>
                  <a:lnTo>
                    <a:pt x="3145" y="19050"/>
                  </a:lnTo>
                  <a:lnTo>
                    <a:pt x="1656" y="17992"/>
                  </a:lnTo>
                  <a:lnTo>
                    <a:pt x="664" y="16228"/>
                  </a:lnTo>
                  <a:lnTo>
                    <a:pt x="0" y="13994"/>
                  </a:lnTo>
                  <a:lnTo>
                    <a:pt x="618" y="12504"/>
                  </a:lnTo>
                  <a:lnTo>
                    <a:pt x="2088" y="11511"/>
                  </a:lnTo>
                  <a:lnTo>
                    <a:pt x="55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134"/>
            <p:cNvSpPr/>
            <p:nvPr>
              <p:custDataLst>
                <p:tags r:id="rId76"/>
              </p:custDataLst>
            </p:nvPr>
          </p:nvSpPr>
          <p:spPr>
            <a:xfrm>
              <a:off x="11021768" y="2771775"/>
              <a:ext cx="27233" cy="133351"/>
            </a:xfrm>
            <a:custGeom>
              <a:avLst/>
              <a:gdLst/>
              <a:ahLst/>
              <a:cxnLst/>
              <a:rect l="0" t="0" r="0" b="0"/>
              <a:pathLst>
                <a:path w="27233" h="133351">
                  <a:moveTo>
                    <a:pt x="17707" y="0"/>
                  </a:moveTo>
                  <a:lnTo>
                    <a:pt x="17707" y="0"/>
                  </a:lnTo>
                  <a:lnTo>
                    <a:pt x="12650" y="0"/>
                  </a:lnTo>
                  <a:lnTo>
                    <a:pt x="11161" y="1058"/>
                  </a:lnTo>
                  <a:lnTo>
                    <a:pt x="10169" y="2822"/>
                  </a:lnTo>
                  <a:lnTo>
                    <a:pt x="98" y="45761"/>
                  </a:lnTo>
                  <a:lnTo>
                    <a:pt x="0" y="78811"/>
                  </a:lnTo>
                  <a:lnTo>
                    <a:pt x="8383" y="118370"/>
                  </a:lnTo>
                  <a:lnTo>
                    <a:pt x="12858" y="125987"/>
                  </a:lnTo>
                  <a:lnTo>
                    <a:pt x="2723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135"/>
            <p:cNvSpPr/>
            <p:nvPr>
              <p:custDataLst>
                <p:tags r:id="rId77"/>
              </p:custDataLst>
            </p:nvPr>
          </p:nvSpPr>
          <p:spPr>
            <a:xfrm>
              <a:off x="10812195" y="2619375"/>
              <a:ext cx="140080" cy="319591"/>
            </a:xfrm>
            <a:custGeom>
              <a:avLst/>
              <a:gdLst/>
              <a:ahLst/>
              <a:cxnLst/>
              <a:rect l="0" t="0" r="0" b="0"/>
              <a:pathLst>
                <a:path w="140080" h="319591">
                  <a:moveTo>
                    <a:pt x="8205" y="0"/>
                  </a:moveTo>
                  <a:lnTo>
                    <a:pt x="8205" y="0"/>
                  </a:lnTo>
                  <a:lnTo>
                    <a:pt x="3148" y="5056"/>
                  </a:lnTo>
                  <a:lnTo>
                    <a:pt x="3" y="23370"/>
                  </a:lnTo>
                  <a:lnTo>
                    <a:pt x="0" y="58003"/>
                  </a:lnTo>
                  <a:lnTo>
                    <a:pt x="6362" y="83861"/>
                  </a:lnTo>
                  <a:lnTo>
                    <a:pt x="16008" y="100225"/>
                  </a:lnTo>
                  <a:lnTo>
                    <a:pt x="30742" y="115892"/>
                  </a:lnTo>
                  <a:lnTo>
                    <a:pt x="38681" y="120299"/>
                  </a:lnTo>
                  <a:lnTo>
                    <a:pt x="48560" y="119436"/>
                  </a:lnTo>
                  <a:lnTo>
                    <a:pt x="54159" y="117724"/>
                  </a:lnTo>
                  <a:lnTo>
                    <a:pt x="63201" y="110177"/>
                  </a:lnTo>
                  <a:lnTo>
                    <a:pt x="91754" y="65477"/>
                  </a:lnTo>
                  <a:lnTo>
                    <a:pt x="99989" y="40567"/>
                  </a:lnTo>
                  <a:lnTo>
                    <a:pt x="102771" y="18244"/>
                  </a:lnTo>
                  <a:lnTo>
                    <a:pt x="104057" y="17454"/>
                  </a:lnTo>
                  <a:lnTo>
                    <a:pt x="105973" y="19045"/>
                  </a:lnTo>
                  <a:lnTo>
                    <a:pt x="108310" y="22222"/>
                  </a:lnTo>
                  <a:lnTo>
                    <a:pt x="110903" y="31396"/>
                  </a:lnTo>
                  <a:lnTo>
                    <a:pt x="113764" y="75905"/>
                  </a:lnTo>
                  <a:lnTo>
                    <a:pt x="123286" y="121572"/>
                  </a:lnTo>
                  <a:lnTo>
                    <a:pt x="131936" y="165666"/>
                  </a:lnTo>
                  <a:lnTo>
                    <a:pt x="140079" y="213048"/>
                  </a:lnTo>
                  <a:lnTo>
                    <a:pt x="133659" y="255945"/>
                  </a:lnTo>
                  <a:lnTo>
                    <a:pt x="122199" y="299540"/>
                  </a:lnTo>
                  <a:lnTo>
                    <a:pt x="119126" y="307643"/>
                  </a:lnTo>
                  <a:lnTo>
                    <a:pt x="114961" y="313045"/>
                  </a:lnTo>
                  <a:lnTo>
                    <a:pt x="104689" y="319048"/>
                  </a:lnTo>
                  <a:lnTo>
                    <a:pt x="100044" y="319590"/>
                  </a:lnTo>
                  <a:lnTo>
                    <a:pt x="92061" y="317371"/>
                  </a:lnTo>
                  <a:lnTo>
                    <a:pt x="84986" y="310034"/>
                  </a:lnTo>
                  <a:lnTo>
                    <a:pt x="78313" y="297601"/>
                  </a:lnTo>
                  <a:lnTo>
                    <a:pt x="71820" y="277964"/>
                  </a:lnTo>
                  <a:lnTo>
                    <a:pt x="7488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136"/>
            <p:cNvSpPr/>
            <p:nvPr>
              <p:custDataLst>
                <p:tags r:id="rId78"/>
              </p:custDataLst>
            </p:nvPr>
          </p:nvSpPr>
          <p:spPr>
            <a:xfrm>
              <a:off x="10696575" y="27432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4" y="1036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137"/>
            <p:cNvSpPr/>
            <p:nvPr>
              <p:custDataLst>
                <p:tags r:id="rId79"/>
              </p:custDataLst>
            </p:nvPr>
          </p:nvSpPr>
          <p:spPr>
            <a:xfrm>
              <a:off x="10439531" y="2847975"/>
              <a:ext cx="161795" cy="178412"/>
            </a:xfrm>
            <a:custGeom>
              <a:avLst/>
              <a:gdLst/>
              <a:ahLst/>
              <a:cxnLst/>
              <a:rect l="0" t="0" r="0" b="0"/>
              <a:pathLst>
                <a:path w="161795" h="178412">
                  <a:moveTo>
                    <a:pt x="37969" y="47625"/>
                  </a:moveTo>
                  <a:lnTo>
                    <a:pt x="37969" y="47625"/>
                  </a:lnTo>
                  <a:lnTo>
                    <a:pt x="37969" y="52681"/>
                  </a:lnTo>
                  <a:lnTo>
                    <a:pt x="21722" y="95928"/>
                  </a:lnTo>
                  <a:lnTo>
                    <a:pt x="13517" y="117793"/>
                  </a:lnTo>
                  <a:lnTo>
                    <a:pt x="3209" y="163094"/>
                  </a:lnTo>
                  <a:lnTo>
                    <a:pt x="309" y="178411"/>
                  </a:lnTo>
                  <a:lnTo>
                    <a:pt x="164" y="178208"/>
                  </a:lnTo>
                  <a:lnTo>
                    <a:pt x="0" y="175159"/>
                  </a:lnTo>
                  <a:lnTo>
                    <a:pt x="10247" y="138033"/>
                  </a:lnTo>
                  <a:lnTo>
                    <a:pt x="18835" y="98375"/>
                  </a:lnTo>
                  <a:lnTo>
                    <a:pt x="29054" y="58081"/>
                  </a:lnTo>
                  <a:lnTo>
                    <a:pt x="35065" y="41689"/>
                  </a:lnTo>
                  <a:lnTo>
                    <a:pt x="41264" y="34403"/>
                  </a:lnTo>
                  <a:lnTo>
                    <a:pt x="43342" y="33519"/>
                  </a:lnTo>
                  <a:lnTo>
                    <a:pt x="44725" y="33988"/>
                  </a:lnTo>
                  <a:lnTo>
                    <a:pt x="47320" y="39447"/>
                  </a:lnTo>
                  <a:lnTo>
                    <a:pt x="57612" y="63178"/>
                  </a:lnTo>
                  <a:lnTo>
                    <a:pt x="60590" y="67519"/>
                  </a:lnTo>
                  <a:lnTo>
                    <a:pt x="71403" y="106141"/>
                  </a:lnTo>
                  <a:lnTo>
                    <a:pt x="84784" y="136313"/>
                  </a:lnTo>
                  <a:lnTo>
                    <a:pt x="87171" y="138500"/>
                  </a:lnTo>
                  <a:lnTo>
                    <a:pt x="89819" y="139958"/>
                  </a:lnTo>
                  <a:lnTo>
                    <a:pt x="98408" y="138756"/>
                  </a:lnTo>
                  <a:lnTo>
                    <a:pt x="103661" y="136954"/>
                  </a:lnTo>
                  <a:lnTo>
                    <a:pt x="121168" y="119249"/>
                  </a:lnTo>
                  <a:lnTo>
                    <a:pt x="137384" y="86938"/>
                  </a:lnTo>
                  <a:lnTo>
                    <a:pt x="149878" y="45780"/>
                  </a:lnTo>
                  <a:lnTo>
                    <a:pt x="1617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138"/>
            <p:cNvSpPr/>
            <p:nvPr>
              <p:custDataLst>
                <p:tags r:id="rId80"/>
              </p:custDataLst>
            </p:nvPr>
          </p:nvSpPr>
          <p:spPr>
            <a:xfrm>
              <a:off x="10374048" y="2782624"/>
              <a:ext cx="179653" cy="8202"/>
            </a:xfrm>
            <a:custGeom>
              <a:avLst/>
              <a:gdLst/>
              <a:ahLst/>
              <a:cxnLst/>
              <a:rect l="0" t="0" r="0" b="0"/>
              <a:pathLst>
                <a:path w="179653" h="8202">
                  <a:moveTo>
                    <a:pt x="8202" y="8201"/>
                  </a:moveTo>
                  <a:lnTo>
                    <a:pt x="8202" y="8201"/>
                  </a:lnTo>
                  <a:lnTo>
                    <a:pt x="0" y="8201"/>
                  </a:lnTo>
                  <a:lnTo>
                    <a:pt x="44360" y="8201"/>
                  </a:lnTo>
                  <a:lnTo>
                    <a:pt x="88528" y="5379"/>
                  </a:lnTo>
                  <a:lnTo>
                    <a:pt x="128372" y="0"/>
                  </a:lnTo>
                  <a:lnTo>
                    <a:pt x="179652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139"/>
            <p:cNvSpPr/>
            <p:nvPr>
              <p:custDataLst>
                <p:tags r:id="rId81"/>
              </p:custDataLst>
            </p:nvPr>
          </p:nvSpPr>
          <p:spPr>
            <a:xfrm>
              <a:off x="10487025" y="2552700"/>
              <a:ext cx="15014" cy="180976"/>
            </a:xfrm>
            <a:custGeom>
              <a:avLst/>
              <a:gdLst/>
              <a:ahLst/>
              <a:cxnLst/>
              <a:rect l="0" t="0" r="0" b="0"/>
              <a:pathLst>
                <a:path w="15014" h="180976">
                  <a:moveTo>
                    <a:pt x="9525" y="0"/>
                  </a:moveTo>
                  <a:lnTo>
                    <a:pt x="9525" y="0"/>
                  </a:lnTo>
                  <a:lnTo>
                    <a:pt x="14582" y="5056"/>
                  </a:lnTo>
                  <a:lnTo>
                    <a:pt x="15013" y="8663"/>
                  </a:lnTo>
                  <a:lnTo>
                    <a:pt x="5401" y="50817"/>
                  </a:lnTo>
                  <a:lnTo>
                    <a:pt x="6555" y="95058"/>
                  </a:lnTo>
                  <a:lnTo>
                    <a:pt x="1072" y="140798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140"/>
            <p:cNvSpPr/>
            <p:nvPr>
              <p:custDataLst>
                <p:tags r:id="rId82"/>
              </p:custDataLst>
            </p:nvPr>
          </p:nvSpPr>
          <p:spPr>
            <a:xfrm>
              <a:off x="10202235" y="2619375"/>
              <a:ext cx="27616" cy="142876"/>
            </a:xfrm>
            <a:custGeom>
              <a:avLst/>
              <a:gdLst/>
              <a:ahLst/>
              <a:cxnLst/>
              <a:rect l="0" t="0" r="0" b="0"/>
              <a:pathLst>
                <a:path w="27616" h="142876">
                  <a:moveTo>
                    <a:pt x="18090" y="0"/>
                  </a:moveTo>
                  <a:lnTo>
                    <a:pt x="18090" y="0"/>
                  </a:lnTo>
                  <a:lnTo>
                    <a:pt x="3899" y="0"/>
                  </a:lnTo>
                  <a:lnTo>
                    <a:pt x="2280" y="1058"/>
                  </a:lnTo>
                  <a:lnTo>
                    <a:pt x="1200" y="2822"/>
                  </a:lnTo>
                  <a:lnTo>
                    <a:pt x="0" y="9721"/>
                  </a:lnTo>
                  <a:lnTo>
                    <a:pt x="2051" y="42842"/>
                  </a:lnTo>
                  <a:lnTo>
                    <a:pt x="15312" y="88074"/>
                  </a:lnTo>
                  <a:lnTo>
                    <a:pt x="26396" y="127872"/>
                  </a:lnTo>
                  <a:lnTo>
                    <a:pt x="2761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141"/>
            <p:cNvSpPr/>
            <p:nvPr>
              <p:custDataLst>
                <p:tags r:id="rId83"/>
              </p:custDataLst>
            </p:nvPr>
          </p:nvSpPr>
          <p:spPr>
            <a:xfrm>
              <a:off x="10144125" y="269557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0361" y="11511"/>
                  </a:lnTo>
                  <a:lnTo>
                    <a:pt x="49371" y="9700"/>
                  </a:lnTo>
                  <a:lnTo>
                    <a:pt x="96183" y="9560"/>
                  </a:lnTo>
                  <a:lnTo>
                    <a:pt x="135861" y="953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SMARTInkShape-3142"/>
          <p:cNvSpPr/>
          <p:nvPr>
            <p:custDataLst>
              <p:tags r:id="rId2"/>
            </p:custDataLst>
          </p:nvPr>
        </p:nvSpPr>
        <p:spPr>
          <a:xfrm>
            <a:off x="11906250" y="2781300"/>
            <a:ext cx="9526" cy="9526"/>
          </a:xfrm>
          <a:custGeom>
            <a:avLst/>
            <a:gdLst/>
            <a:ahLst/>
            <a:cxnLst/>
            <a:rect l="0" t="0" r="0" b="0"/>
            <a:pathLst>
              <a:path w="9526" h="9526">
                <a:moveTo>
                  <a:pt x="0" y="9525"/>
                </a:moveTo>
                <a:lnTo>
                  <a:pt x="0" y="9525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SMARTInkShape-Group509"/>
          <p:cNvGrpSpPr/>
          <p:nvPr/>
        </p:nvGrpSpPr>
        <p:grpSpPr>
          <a:xfrm>
            <a:off x="1590839" y="3838575"/>
            <a:ext cx="751473" cy="416896"/>
            <a:chOff x="1590839" y="3838575"/>
            <a:chExt cx="751473" cy="416896"/>
          </a:xfrm>
        </p:grpSpPr>
        <p:sp>
          <p:nvSpPr>
            <p:cNvPr id="103" name="SMARTInkShape-3143"/>
            <p:cNvSpPr/>
            <p:nvPr>
              <p:custDataLst>
                <p:tags r:id="rId64"/>
              </p:custDataLst>
            </p:nvPr>
          </p:nvSpPr>
          <p:spPr>
            <a:xfrm>
              <a:off x="2238375" y="3838575"/>
              <a:ext cx="103937" cy="323851"/>
            </a:xfrm>
            <a:custGeom>
              <a:avLst/>
              <a:gdLst/>
              <a:ahLst/>
              <a:cxnLst/>
              <a:rect l="0" t="0" r="0" b="0"/>
              <a:pathLst>
                <a:path w="103937" h="323851">
                  <a:moveTo>
                    <a:pt x="47625" y="0"/>
                  </a:moveTo>
                  <a:lnTo>
                    <a:pt x="47625" y="0"/>
                  </a:lnTo>
                  <a:lnTo>
                    <a:pt x="57738" y="5057"/>
                  </a:lnTo>
                  <a:lnTo>
                    <a:pt x="65525" y="16006"/>
                  </a:lnTo>
                  <a:lnTo>
                    <a:pt x="85624" y="54988"/>
                  </a:lnTo>
                  <a:lnTo>
                    <a:pt x="95220" y="90729"/>
                  </a:lnTo>
                  <a:lnTo>
                    <a:pt x="101944" y="129189"/>
                  </a:lnTo>
                  <a:lnTo>
                    <a:pt x="103936" y="166337"/>
                  </a:lnTo>
                  <a:lnTo>
                    <a:pt x="102286" y="194577"/>
                  </a:lnTo>
                  <a:lnTo>
                    <a:pt x="86801" y="241557"/>
                  </a:lnTo>
                  <a:lnTo>
                    <a:pt x="73696" y="264894"/>
                  </a:lnTo>
                  <a:lnTo>
                    <a:pt x="49608" y="297154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144"/>
            <p:cNvSpPr/>
            <p:nvPr>
              <p:custDataLst>
                <p:tags r:id="rId65"/>
              </p:custDataLst>
            </p:nvPr>
          </p:nvSpPr>
          <p:spPr>
            <a:xfrm>
              <a:off x="2144565" y="3988335"/>
              <a:ext cx="92402" cy="267136"/>
            </a:xfrm>
            <a:custGeom>
              <a:avLst/>
              <a:gdLst/>
              <a:ahLst/>
              <a:cxnLst/>
              <a:rect l="0" t="0" r="0" b="0"/>
              <a:pathLst>
                <a:path w="92402" h="267136">
                  <a:moveTo>
                    <a:pt x="17610" y="50265"/>
                  </a:moveTo>
                  <a:lnTo>
                    <a:pt x="17610" y="50265"/>
                  </a:lnTo>
                  <a:lnTo>
                    <a:pt x="12554" y="60378"/>
                  </a:lnTo>
                  <a:lnTo>
                    <a:pt x="5851" y="102044"/>
                  </a:lnTo>
                  <a:lnTo>
                    <a:pt x="0" y="149510"/>
                  </a:lnTo>
                  <a:lnTo>
                    <a:pt x="6289" y="194398"/>
                  </a:lnTo>
                  <a:lnTo>
                    <a:pt x="14395" y="238814"/>
                  </a:lnTo>
                  <a:lnTo>
                    <a:pt x="17716" y="254181"/>
                  </a:lnTo>
                  <a:lnTo>
                    <a:pt x="25685" y="267135"/>
                  </a:lnTo>
                  <a:lnTo>
                    <a:pt x="29766" y="227605"/>
                  </a:lnTo>
                  <a:lnTo>
                    <a:pt x="34617" y="186418"/>
                  </a:lnTo>
                  <a:lnTo>
                    <a:pt x="36055" y="142465"/>
                  </a:lnTo>
                  <a:lnTo>
                    <a:pt x="39303" y="103689"/>
                  </a:lnTo>
                  <a:lnTo>
                    <a:pt x="46968" y="64330"/>
                  </a:lnTo>
                  <a:lnTo>
                    <a:pt x="55617" y="21425"/>
                  </a:lnTo>
                  <a:lnTo>
                    <a:pt x="62973" y="7618"/>
                  </a:lnTo>
                  <a:lnTo>
                    <a:pt x="68816" y="267"/>
                  </a:lnTo>
                  <a:lnTo>
                    <a:pt x="72914" y="0"/>
                  </a:lnTo>
                  <a:lnTo>
                    <a:pt x="83112" y="5347"/>
                  </a:lnTo>
                  <a:lnTo>
                    <a:pt x="86678" y="11853"/>
                  </a:lnTo>
                  <a:lnTo>
                    <a:pt x="92401" y="49890"/>
                  </a:lnTo>
                  <a:lnTo>
                    <a:pt x="90570" y="78729"/>
                  </a:lnTo>
                  <a:lnTo>
                    <a:pt x="83325" y="101737"/>
                  </a:lnTo>
                  <a:lnTo>
                    <a:pt x="76450" y="111241"/>
                  </a:lnTo>
                  <a:lnTo>
                    <a:pt x="66339" y="118993"/>
                  </a:lnTo>
                  <a:lnTo>
                    <a:pt x="54789" y="123144"/>
                  </a:lnTo>
                  <a:lnTo>
                    <a:pt x="48746" y="124251"/>
                  </a:lnTo>
                  <a:lnTo>
                    <a:pt x="43659" y="122873"/>
                  </a:lnTo>
                  <a:lnTo>
                    <a:pt x="27135" y="107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145"/>
            <p:cNvSpPr/>
            <p:nvPr>
              <p:custDataLst>
                <p:tags r:id="rId66"/>
              </p:custDataLst>
            </p:nvPr>
          </p:nvSpPr>
          <p:spPr>
            <a:xfrm>
              <a:off x="2019962" y="3896314"/>
              <a:ext cx="85064" cy="228012"/>
            </a:xfrm>
            <a:custGeom>
              <a:avLst/>
              <a:gdLst/>
              <a:ahLst/>
              <a:cxnLst/>
              <a:rect l="0" t="0" r="0" b="0"/>
              <a:pathLst>
                <a:path w="85064" h="228012">
                  <a:moveTo>
                    <a:pt x="85063" y="8936"/>
                  </a:moveTo>
                  <a:lnTo>
                    <a:pt x="85063" y="8936"/>
                  </a:lnTo>
                  <a:lnTo>
                    <a:pt x="85063" y="3879"/>
                  </a:lnTo>
                  <a:lnTo>
                    <a:pt x="84005" y="2390"/>
                  </a:lnTo>
                  <a:lnTo>
                    <a:pt x="82241" y="1397"/>
                  </a:lnTo>
                  <a:lnTo>
                    <a:pt x="71880" y="0"/>
                  </a:lnTo>
                  <a:lnTo>
                    <a:pt x="60154" y="731"/>
                  </a:lnTo>
                  <a:lnTo>
                    <a:pt x="38877" y="7093"/>
                  </a:lnTo>
                  <a:lnTo>
                    <a:pt x="35222" y="9824"/>
                  </a:lnTo>
                  <a:lnTo>
                    <a:pt x="19244" y="36981"/>
                  </a:lnTo>
                  <a:lnTo>
                    <a:pt x="2691" y="82244"/>
                  </a:lnTo>
                  <a:lnTo>
                    <a:pt x="0" y="120078"/>
                  </a:lnTo>
                  <a:lnTo>
                    <a:pt x="5277" y="140883"/>
                  </a:lnTo>
                  <a:lnTo>
                    <a:pt x="24266" y="187610"/>
                  </a:lnTo>
                  <a:lnTo>
                    <a:pt x="56488" y="228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146"/>
            <p:cNvSpPr/>
            <p:nvPr>
              <p:custDataLst>
                <p:tags r:id="rId67"/>
              </p:custDataLst>
            </p:nvPr>
          </p:nvSpPr>
          <p:spPr>
            <a:xfrm>
              <a:off x="1800617" y="3888584"/>
              <a:ext cx="123434" cy="257640"/>
            </a:xfrm>
            <a:custGeom>
              <a:avLst/>
              <a:gdLst/>
              <a:ahLst/>
              <a:cxnLst/>
              <a:rect l="0" t="0" r="0" b="0"/>
              <a:pathLst>
                <a:path w="123434" h="257640">
                  <a:moveTo>
                    <a:pt x="9133" y="92866"/>
                  </a:moveTo>
                  <a:lnTo>
                    <a:pt x="9133" y="92866"/>
                  </a:lnTo>
                  <a:lnTo>
                    <a:pt x="1594" y="110766"/>
                  </a:lnTo>
                  <a:lnTo>
                    <a:pt x="0" y="139558"/>
                  </a:lnTo>
                  <a:lnTo>
                    <a:pt x="7199" y="185171"/>
                  </a:lnTo>
                  <a:lnTo>
                    <a:pt x="9937" y="226024"/>
                  </a:lnTo>
                  <a:lnTo>
                    <a:pt x="17301" y="255641"/>
                  </a:lnTo>
                  <a:lnTo>
                    <a:pt x="16695" y="257475"/>
                  </a:lnTo>
                  <a:lnTo>
                    <a:pt x="15232" y="257639"/>
                  </a:lnTo>
                  <a:lnTo>
                    <a:pt x="13199" y="256689"/>
                  </a:lnTo>
                  <a:lnTo>
                    <a:pt x="10940" y="247168"/>
                  </a:lnTo>
                  <a:lnTo>
                    <a:pt x="9490" y="205072"/>
                  </a:lnTo>
                  <a:lnTo>
                    <a:pt x="9239" y="161154"/>
                  </a:lnTo>
                  <a:lnTo>
                    <a:pt x="9164" y="124741"/>
                  </a:lnTo>
                  <a:lnTo>
                    <a:pt x="16743" y="77446"/>
                  </a:lnTo>
                  <a:lnTo>
                    <a:pt x="29156" y="31135"/>
                  </a:lnTo>
                  <a:lnTo>
                    <a:pt x="43035" y="9685"/>
                  </a:lnTo>
                  <a:lnTo>
                    <a:pt x="44434" y="5662"/>
                  </a:lnTo>
                  <a:lnTo>
                    <a:pt x="47484" y="2980"/>
                  </a:lnTo>
                  <a:lnTo>
                    <a:pt x="56517" y="0"/>
                  </a:lnTo>
                  <a:lnTo>
                    <a:pt x="61889" y="1322"/>
                  </a:lnTo>
                  <a:lnTo>
                    <a:pt x="73502" y="8435"/>
                  </a:lnTo>
                  <a:lnTo>
                    <a:pt x="82897" y="21475"/>
                  </a:lnTo>
                  <a:lnTo>
                    <a:pt x="89542" y="39970"/>
                  </a:lnTo>
                  <a:lnTo>
                    <a:pt x="92495" y="65829"/>
                  </a:lnTo>
                  <a:lnTo>
                    <a:pt x="88163" y="86494"/>
                  </a:lnTo>
                  <a:lnTo>
                    <a:pt x="75318" y="116172"/>
                  </a:lnTo>
                  <a:lnTo>
                    <a:pt x="66418" y="123685"/>
                  </a:lnTo>
                  <a:lnTo>
                    <a:pt x="55407" y="127731"/>
                  </a:lnTo>
                  <a:lnTo>
                    <a:pt x="32434" y="131598"/>
                  </a:lnTo>
                  <a:lnTo>
                    <a:pt x="25486" y="135833"/>
                  </a:lnTo>
                  <a:lnTo>
                    <a:pt x="24269" y="138444"/>
                  </a:lnTo>
                  <a:lnTo>
                    <a:pt x="24515" y="141243"/>
                  </a:lnTo>
                  <a:lnTo>
                    <a:pt x="25738" y="144167"/>
                  </a:lnTo>
                  <a:lnTo>
                    <a:pt x="27611" y="146117"/>
                  </a:lnTo>
                  <a:lnTo>
                    <a:pt x="46282" y="159615"/>
                  </a:lnTo>
                  <a:lnTo>
                    <a:pt x="123433" y="226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147"/>
            <p:cNvSpPr/>
            <p:nvPr>
              <p:custDataLst>
                <p:tags r:id="rId68"/>
              </p:custDataLst>
            </p:nvPr>
          </p:nvSpPr>
          <p:spPr>
            <a:xfrm>
              <a:off x="1611049" y="4067175"/>
              <a:ext cx="93927" cy="9526"/>
            </a:xfrm>
            <a:custGeom>
              <a:avLst/>
              <a:gdLst/>
              <a:ahLst/>
              <a:cxnLst/>
              <a:rect l="0" t="0" r="0" b="0"/>
              <a:pathLst>
                <a:path w="9392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38851" y="8467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148"/>
            <p:cNvSpPr/>
            <p:nvPr>
              <p:custDataLst>
                <p:tags r:id="rId69"/>
              </p:custDataLst>
            </p:nvPr>
          </p:nvSpPr>
          <p:spPr>
            <a:xfrm>
              <a:off x="1590839" y="3880935"/>
              <a:ext cx="152237" cy="285550"/>
            </a:xfrm>
            <a:custGeom>
              <a:avLst/>
              <a:gdLst/>
              <a:ahLst/>
              <a:cxnLst/>
              <a:rect l="0" t="0" r="0" b="0"/>
              <a:pathLst>
                <a:path w="152237" h="285550">
                  <a:moveTo>
                    <a:pt x="37936" y="71940"/>
                  </a:moveTo>
                  <a:lnTo>
                    <a:pt x="37936" y="71940"/>
                  </a:lnTo>
                  <a:lnTo>
                    <a:pt x="37936" y="62808"/>
                  </a:lnTo>
                  <a:lnTo>
                    <a:pt x="35114" y="102450"/>
                  </a:lnTo>
                  <a:lnTo>
                    <a:pt x="24679" y="149110"/>
                  </a:lnTo>
                  <a:lnTo>
                    <a:pt x="15546" y="188762"/>
                  </a:lnTo>
                  <a:lnTo>
                    <a:pt x="6137" y="232378"/>
                  </a:lnTo>
                  <a:lnTo>
                    <a:pt x="1080" y="276140"/>
                  </a:lnTo>
                  <a:lnTo>
                    <a:pt x="205" y="285549"/>
                  </a:lnTo>
                  <a:lnTo>
                    <a:pt x="82" y="285254"/>
                  </a:lnTo>
                  <a:lnTo>
                    <a:pt x="0" y="284000"/>
                  </a:lnTo>
                  <a:lnTo>
                    <a:pt x="13108" y="236881"/>
                  </a:lnTo>
                  <a:lnTo>
                    <a:pt x="24291" y="189815"/>
                  </a:lnTo>
                  <a:lnTo>
                    <a:pt x="30419" y="143202"/>
                  </a:lnTo>
                  <a:lnTo>
                    <a:pt x="41353" y="101874"/>
                  </a:lnTo>
                  <a:lnTo>
                    <a:pt x="58954" y="60097"/>
                  </a:lnTo>
                  <a:lnTo>
                    <a:pt x="75877" y="17307"/>
                  </a:lnTo>
                  <a:lnTo>
                    <a:pt x="82315" y="5325"/>
                  </a:lnTo>
                  <a:lnTo>
                    <a:pt x="88705" y="0"/>
                  </a:lnTo>
                  <a:lnTo>
                    <a:pt x="91890" y="697"/>
                  </a:lnTo>
                  <a:lnTo>
                    <a:pt x="98252" y="7115"/>
                  </a:lnTo>
                  <a:lnTo>
                    <a:pt x="107783" y="42855"/>
                  </a:lnTo>
                  <a:lnTo>
                    <a:pt x="117310" y="83548"/>
                  </a:lnTo>
                  <a:lnTo>
                    <a:pt x="121779" y="127473"/>
                  </a:lnTo>
                  <a:lnTo>
                    <a:pt x="126235" y="174412"/>
                  </a:lnTo>
                  <a:lnTo>
                    <a:pt x="138817" y="220195"/>
                  </a:lnTo>
                  <a:lnTo>
                    <a:pt x="142615" y="237105"/>
                  </a:lnTo>
                  <a:lnTo>
                    <a:pt x="152236" y="252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SMARTInkShape-3149"/>
          <p:cNvSpPr/>
          <p:nvPr>
            <p:custDataLst>
              <p:tags r:id="rId3"/>
            </p:custDataLst>
          </p:nvPr>
        </p:nvSpPr>
        <p:spPr>
          <a:xfrm>
            <a:off x="2809875" y="4057650"/>
            <a:ext cx="9526" cy="9526"/>
          </a:xfrm>
          <a:custGeom>
            <a:avLst/>
            <a:gdLst/>
            <a:ahLst/>
            <a:cxnLst/>
            <a:rect l="0" t="0" r="0" b="0"/>
            <a:pathLst>
              <a:path w="9526" h="9526">
                <a:moveTo>
                  <a:pt x="0" y="0"/>
                </a:moveTo>
                <a:lnTo>
                  <a:pt x="0" y="0"/>
                </a:lnTo>
                <a:lnTo>
                  <a:pt x="0" y="5056"/>
                </a:lnTo>
                <a:lnTo>
                  <a:pt x="1058" y="6546"/>
                </a:lnTo>
                <a:lnTo>
                  <a:pt x="952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SMARTInkShape-Group511"/>
          <p:cNvGrpSpPr/>
          <p:nvPr/>
        </p:nvGrpSpPr>
        <p:grpSpPr>
          <a:xfrm>
            <a:off x="3309212" y="3659998"/>
            <a:ext cx="538889" cy="784342"/>
            <a:chOff x="3309212" y="3659998"/>
            <a:chExt cx="538889" cy="784342"/>
          </a:xfrm>
        </p:grpSpPr>
        <p:sp>
          <p:nvSpPr>
            <p:cNvPr id="111" name="SMARTInkShape-3150"/>
            <p:cNvSpPr/>
            <p:nvPr>
              <p:custDataLst>
                <p:tags r:id="rId57"/>
              </p:custDataLst>
            </p:nvPr>
          </p:nvSpPr>
          <p:spPr>
            <a:xfrm>
              <a:off x="3819525" y="4171950"/>
              <a:ext cx="28576" cy="114301"/>
            </a:xfrm>
            <a:custGeom>
              <a:avLst/>
              <a:gdLst/>
              <a:ahLst/>
              <a:cxnLst/>
              <a:rect l="0" t="0" r="0" b="0"/>
              <a:pathLst>
                <a:path w="28576" h="1143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5994" y="42194"/>
                  </a:lnTo>
                  <a:lnTo>
                    <a:pt x="23704" y="86264"/>
                  </a:lnTo>
                  <a:lnTo>
                    <a:pt x="285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151"/>
            <p:cNvSpPr/>
            <p:nvPr>
              <p:custDataLst>
                <p:tags r:id="rId58"/>
              </p:custDataLst>
            </p:nvPr>
          </p:nvSpPr>
          <p:spPr>
            <a:xfrm>
              <a:off x="3718787" y="4181475"/>
              <a:ext cx="15014" cy="114301"/>
            </a:xfrm>
            <a:custGeom>
              <a:avLst/>
              <a:gdLst/>
              <a:ahLst/>
              <a:cxnLst/>
              <a:rect l="0" t="0" r="0" b="0"/>
              <a:pathLst>
                <a:path w="15014" h="114301">
                  <a:moveTo>
                    <a:pt x="5488" y="0"/>
                  </a:moveTo>
                  <a:lnTo>
                    <a:pt x="5488" y="0"/>
                  </a:lnTo>
                  <a:lnTo>
                    <a:pt x="5488" y="13257"/>
                  </a:lnTo>
                  <a:lnTo>
                    <a:pt x="0" y="34173"/>
                  </a:lnTo>
                  <a:lnTo>
                    <a:pt x="5925" y="79670"/>
                  </a:lnTo>
                  <a:lnTo>
                    <a:pt x="1501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152"/>
            <p:cNvSpPr/>
            <p:nvPr>
              <p:custDataLst>
                <p:tags r:id="rId59"/>
              </p:custDataLst>
            </p:nvPr>
          </p:nvSpPr>
          <p:spPr>
            <a:xfrm>
              <a:off x="3681118" y="4238625"/>
              <a:ext cx="81258" cy="19051"/>
            </a:xfrm>
            <a:custGeom>
              <a:avLst/>
              <a:gdLst/>
              <a:ahLst/>
              <a:cxnLst/>
              <a:rect l="0" t="0" r="0" b="0"/>
              <a:pathLst>
                <a:path w="81258" h="19051">
                  <a:moveTo>
                    <a:pt x="5057" y="19050"/>
                  </a:moveTo>
                  <a:lnTo>
                    <a:pt x="5057" y="19050"/>
                  </a:lnTo>
                  <a:lnTo>
                    <a:pt x="0" y="13994"/>
                  </a:lnTo>
                  <a:lnTo>
                    <a:pt x="627" y="12504"/>
                  </a:lnTo>
                  <a:lnTo>
                    <a:pt x="6969" y="10849"/>
                  </a:lnTo>
                  <a:lnTo>
                    <a:pt x="81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153"/>
            <p:cNvSpPr/>
            <p:nvPr>
              <p:custDataLst>
                <p:tags r:id="rId60"/>
              </p:custDataLst>
            </p:nvPr>
          </p:nvSpPr>
          <p:spPr>
            <a:xfrm>
              <a:off x="3582724" y="4219575"/>
              <a:ext cx="55827" cy="9526"/>
            </a:xfrm>
            <a:custGeom>
              <a:avLst/>
              <a:gdLst/>
              <a:ahLst/>
              <a:cxnLst/>
              <a:rect l="0" t="0" r="0" b="0"/>
              <a:pathLst>
                <a:path w="5582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125" y="9525"/>
                  </a:lnTo>
                  <a:lnTo>
                    <a:pt x="9211" y="6703"/>
                  </a:lnTo>
                  <a:lnTo>
                    <a:pt x="12050" y="4469"/>
                  </a:lnTo>
                  <a:lnTo>
                    <a:pt x="55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154"/>
            <p:cNvSpPr/>
            <p:nvPr>
              <p:custDataLst>
                <p:tags r:id="rId61"/>
              </p:custDataLst>
            </p:nvPr>
          </p:nvSpPr>
          <p:spPr>
            <a:xfrm>
              <a:off x="3609975" y="4115193"/>
              <a:ext cx="38101" cy="211792"/>
            </a:xfrm>
            <a:custGeom>
              <a:avLst/>
              <a:gdLst/>
              <a:ahLst/>
              <a:cxnLst/>
              <a:rect l="0" t="0" r="0" b="0"/>
              <a:pathLst>
                <a:path w="38101" h="211792">
                  <a:moveTo>
                    <a:pt x="0" y="9132"/>
                  </a:moveTo>
                  <a:lnTo>
                    <a:pt x="0" y="9132"/>
                  </a:lnTo>
                  <a:lnTo>
                    <a:pt x="0" y="4076"/>
                  </a:lnTo>
                  <a:lnTo>
                    <a:pt x="1058" y="2586"/>
                  </a:lnTo>
                  <a:lnTo>
                    <a:pt x="2822" y="1593"/>
                  </a:lnTo>
                  <a:lnTo>
                    <a:pt x="8201" y="0"/>
                  </a:lnTo>
                  <a:lnTo>
                    <a:pt x="9473" y="41040"/>
                  </a:lnTo>
                  <a:lnTo>
                    <a:pt x="4458" y="81522"/>
                  </a:lnTo>
                  <a:lnTo>
                    <a:pt x="587" y="124916"/>
                  </a:lnTo>
                  <a:lnTo>
                    <a:pt x="116" y="166882"/>
                  </a:lnTo>
                  <a:lnTo>
                    <a:pt x="1081" y="199670"/>
                  </a:lnTo>
                  <a:lnTo>
                    <a:pt x="5067" y="209527"/>
                  </a:lnTo>
                  <a:lnTo>
                    <a:pt x="8670" y="211520"/>
                  </a:lnTo>
                  <a:lnTo>
                    <a:pt x="13188" y="211791"/>
                  </a:lnTo>
                  <a:lnTo>
                    <a:pt x="18317" y="210913"/>
                  </a:lnTo>
                  <a:lnTo>
                    <a:pt x="22794" y="208211"/>
                  </a:lnTo>
                  <a:lnTo>
                    <a:pt x="38100" y="19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155"/>
            <p:cNvSpPr/>
            <p:nvPr>
              <p:custDataLst>
                <p:tags r:id="rId62"/>
              </p:custDataLst>
            </p:nvPr>
          </p:nvSpPr>
          <p:spPr>
            <a:xfrm>
              <a:off x="3315140" y="3659998"/>
              <a:ext cx="132911" cy="185862"/>
            </a:xfrm>
            <a:custGeom>
              <a:avLst/>
              <a:gdLst/>
              <a:ahLst/>
              <a:cxnLst/>
              <a:rect l="0" t="0" r="0" b="0"/>
              <a:pathLst>
                <a:path w="132911" h="185862">
                  <a:moveTo>
                    <a:pt x="37660" y="111902"/>
                  </a:moveTo>
                  <a:lnTo>
                    <a:pt x="37660" y="111902"/>
                  </a:lnTo>
                  <a:lnTo>
                    <a:pt x="37660" y="106845"/>
                  </a:lnTo>
                  <a:lnTo>
                    <a:pt x="36602" y="105356"/>
                  </a:lnTo>
                  <a:lnTo>
                    <a:pt x="34838" y="104363"/>
                  </a:lnTo>
                  <a:lnTo>
                    <a:pt x="32603" y="103701"/>
                  </a:lnTo>
                  <a:lnTo>
                    <a:pt x="30055" y="106435"/>
                  </a:lnTo>
                  <a:lnTo>
                    <a:pt x="11834" y="151855"/>
                  </a:lnTo>
                  <a:lnTo>
                    <a:pt x="0" y="185861"/>
                  </a:lnTo>
                  <a:lnTo>
                    <a:pt x="6193" y="164846"/>
                  </a:lnTo>
                  <a:lnTo>
                    <a:pt x="11336" y="127299"/>
                  </a:lnTo>
                  <a:lnTo>
                    <a:pt x="25256" y="80063"/>
                  </a:lnTo>
                  <a:lnTo>
                    <a:pt x="37719" y="42897"/>
                  </a:lnTo>
                  <a:lnTo>
                    <a:pt x="53893" y="9745"/>
                  </a:lnTo>
                  <a:lnTo>
                    <a:pt x="54831" y="5697"/>
                  </a:lnTo>
                  <a:lnTo>
                    <a:pt x="56516" y="2999"/>
                  </a:lnTo>
                  <a:lnTo>
                    <a:pt x="58697" y="1200"/>
                  </a:lnTo>
                  <a:lnTo>
                    <a:pt x="61210" y="0"/>
                  </a:lnTo>
                  <a:lnTo>
                    <a:pt x="62885" y="260"/>
                  </a:lnTo>
                  <a:lnTo>
                    <a:pt x="64001" y="1490"/>
                  </a:lnTo>
                  <a:lnTo>
                    <a:pt x="82394" y="42555"/>
                  </a:lnTo>
                  <a:lnTo>
                    <a:pt x="98023" y="84230"/>
                  </a:lnTo>
                  <a:lnTo>
                    <a:pt x="117038" y="129211"/>
                  </a:lnTo>
                  <a:lnTo>
                    <a:pt x="132910" y="169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156"/>
            <p:cNvSpPr/>
            <p:nvPr>
              <p:custDataLst>
                <p:tags r:id="rId63"/>
              </p:custDataLst>
            </p:nvPr>
          </p:nvSpPr>
          <p:spPr>
            <a:xfrm>
              <a:off x="3309212" y="3966077"/>
              <a:ext cx="186178" cy="478263"/>
            </a:xfrm>
            <a:custGeom>
              <a:avLst/>
              <a:gdLst/>
              <a:ahLst/>
              <a:cxnLst/>
              <a:rect l="0" t="0" r="0" b="0"/>
              <a:pathLst>
                <a:path w="186178" h="478263">
                  <a:moveTo>
                    <a:pt x="5488" y="15373"/>
                  </a:moveTo>
                  <a:lnTo>
                    <a:pt x="5488" y="15373"/>
                  </a:lnTo>
                  <a:lnTo>
                    <a:pt x="5488" y="3117"/>
                  </a:lnTo>
                  <a:lnTo>
                    <a:pt x="5488" y="4027"/>
                  </a:lnTo>
                  <a:lnTo>
                    <a:pt x="5488" y="0"/>
                  </a:lnTo>
                  <a:lnTo>
                    <a:pt x="2666" y="44035"/>
                  </a:lnTo>
                  <a:lnTo>
                    <a:pt x="0" y="63037"/>
                  </a:lnTo>
                  <a:lnTo>
                    <a:pt x="4556" y="105572"/>
                  </a:lnTo>
                  <a:lnTo>
                    <a:pt x="12908" y="144511"/>
                  </a:lnTo>
                  <a:lnTo>
                    <a:pt x="22738" y="162527"/>
                  </a:lnTo>
                  <a:lnTo>
                    <a:pt x="32910" y="174614"/>
                  </a:lnTo>
                  <a:lnTo>
                    <a:pt x="47309" y="181397"/>
                  </a:lnTo>
                  <a:lnTo>
                    <a:pt x="64292" y="183353"/>
                  </a:lnTo>
                  <a:lnTo>
                    <a:pt x="82423" y="180695"/>
                  </a:lnTo>
                  <a:lnTo>
                    <a:pt x="98242" y="170341"/>
                  </a:lnTo>
                  <a:lnTo>
                    <a:pt x="113404" y="152306"/>
                  </a:lnTo>
                  <a:lnTo>
                    <a:pt x="123584" y="121561"/>
                  </a:lnTo>
                  <a:lnTo>
                    <a:pt x="131381" y="80248"/>
                  </a:lnTo>
                  <a:lnTo>
                    <a:pt x="138401" y="33582"/>
                  </a:lnTo>
                  <a:lnTo>
                    <a:pt x="138708" y="27471"/>
                  </a:lnTo>
                  <a:lnTo>
                    <a:pt x="138827" y="73097"/>
                  </a:lnTo>
                  <a:lnTo>
                    <a:pt x="145382" y="116225"/>
                  </a:lnTo>
                  <a:lnTo>
                    <a:pt x="153027" y="159195"/>
                  </a:lnTo>
                  <a:lnTo>
                    <a:pt x="157986" y="203081"/>
                  </a:lnTo>
                  <a:lnTo>
                    <a:pt x="165238" y="243421"/>
                  </a:lnTo>
                  <a:lnTo>
                    <a:pt x="169591" y="278029"/>
                  </a:lnTo>
                  <a:lnTo>
                    <a:pt x="175487" y="321961"/>
                  </a:lnTo>
                  <a:lnTo>
                    <a:pt x="184286" y="365211"/>
                  </a:lnTo>
                  <a:lnTo>
                    <a:pt x="186177" y="412299"/>
                  </a:lnTo>
                  <a:lnTo>
                    <a:pt x="185320" y="435781"/>
                  </a:lnTo>
                  <a:lnTo>
                    <a:pt x="181369" y="449518"/>
                  </a:lnTo>
                  <a:lnTo>
                    <a:pt x="168138" y="469152"/>
                  </a:lnTo>
                  <a:lnTo>
                    <a:pt x="151155" y="476344"/>
                  </a:lnTo>
                  <a:lnTo>
                    <a:pt x="140699" y="478262"/>
                  </a:lnTo>
                  <a:lnTo>
                    <a:pt x="130554" y="476366"/>
                  </a:lnTo>
                  <a:lnTo>
                    <a:pt x="91458" y="453331"/>
                  </a:lnTo>
                  <a:lnTo>
                    <a:pt x="74388" y="439679"/>
                  </a:lnTo>
                  <a:lnTo>
                    <a:pt x="63274" y="423028"/>
                  </a:lnTo>
                  <a:lnTo>
                    <a:pt x="53113" y="386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512"/>
          <p:cNvGrpSpPr/>
          <p:nvPr/>
        </p:nvGrpSpPr>
        <p:grpSpPr>
          <a:xfrm>
            <a:off x="4143375" y="4076700"/>
            <a:ext cx="209551" cy="118383"/>
            <a:chOff x="4143375" y="4076700"/>
            <a:chExt cx="209551" cy="118383"/>
          </a:xfrm>
        </p:grpSpPr>
        <p:sp>
          <p:nvSpPr>
            <p:cNvPr id="119" name="SMARTInkShape-3157"/>
            <p:cNvSpPr/>
            <p:nvPr>
              <p:custDataLst>
                <p:tags r:id="rId55"/>
              </p:custDataLst>
            </p:nvPr>
          </p:nvSpPr>
          <p:spPr>
            <a:xfrm>
              <a:off x="4167345" y="4162425"/>
              <a:ext cx="185581" cy="32658"/>
            </a:xfrm>
            <a:custGeom>
              <a:avLst/>
              <a:gdLst/>
              <a:ahLst/>
              <a:cxnLst/>
              <a:rect l="0" t="0" r="0" b="0"/>
              <a:pathLst>
                <a:path w="185581" h="32658">
                  <a:moveTo>
                    <a:pt x="14130" y="0"/>
                  </a:moveTo>
                  <a:lnTo>
                    <a:pt x="14130" y="0"/>
                  </a:lnTo>
                  <a:lnTo>
                    <a:pt x="0" y="24889"/>
                  </a:lnTo>
                  <a:lnTo>
                    <a:pt x="477" y="28234"/>
                  </a:lnTo>
                  <a:lnTo>
                    <a:pt x="1853" y="31523"/>
                  </a:lnTo>
                  <a:lnTo>
                    <a:pt x="5945" y="32657"/>
                  </a:lnTo>
                  <a:lnTo>
                    <a:pt x="40971" y="29695"/>
                  </a:lnTo>
                  <a:lnTo>
                    <a:pt x="88106" y="28796"/>
                  </a:lnTo>
                  <a:lnTo>
                    <a:pt x="18558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158"/>
            <p:cNvSpPr/>
            <p:nvPr>
              <p:custDataLst>
                <p:tags r:id="rId56"/>
              </p:custDataLst>
            </p:nvPr>
          </p:nvSpPr>
          <p:spPr>
            <a:xfrm>
              <a:off x="4143375" y="40767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81144" y="1058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513"/>
          <p:cNvGrpSpPr/>
          <p:nvPr/>
        </p:nvGrpSpPr>
        <p:grpSpPr>
          <a:xfrm>
            <a:off x="5385662" y="4059367"/>
            <a:ext cx="624614" cy="433282"/>
            <a:chOff x="5385662" y="4059367"/>
            <a:chExt cx="624614" cy="433282"/>
          </a:xfrm>
        </p:grpSpPr>
        <p:sp>
          <p:nvSpPr>
            <p:cNvPr id="122" name="SMARTInkShape-3159"/>
            <p:cNvSpPr/>
            <p:nvPr>
              <p:custDataLst>
                <p:tags r:id="rId50"/>
              </p:custDataLst>
            </p:nvPr>
          </p:nvSpPr>
          <p:spPr>
            <a:xfrm>
              <a:off x="5619750" y="428625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3183" y="11511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160"/>
            <p:cNvSpPr/>
            <p:nvPr>
              <p:custDataLst>
                <p:tags r:id="rId51"/>
              </p:custDataLst>
            </p:nvPr>
          </p:nvSpPr>
          <p:spPr>
            <a:xfrm>
              <a:off x="5648868" y="4210050"/>
              <a:ext cx="37558" cy="155683"/>
            </a:xfrm>
            <a:custGeom>
              <a:avLst/>
              <a:gdLst/>
              <a:ahLst/>
              <a:cxnLst/>
              <a:rect l="0" t="0" r="0" b="0"/>
              <a:pathLst>
                <a:path w="37558" h="155683">
                  <a:moveTo>
                    <a:pt x="28032" y="0"/>
                  </a:moveTo>
                  <a:lnTo>
                    <a:pt x="28032" y="0"/>
                  </a:lnTo>
                  <a:lnTo>
                    <a:pt x="25210" y="18828"/>
                  </a:lnTo>
                  <a:lnTo>
                    <a:pt x="14775" y="62162"/>
                  </a:lnTo>
                  <a:lnTo>
                    <a:pt x="2206" y="108989"/>
                  </a:lnTo>
                  <a:lnTo>
                    <a:pt x="0" y="141238"/>
                  </a:lnTo>
                  <a:lnTo>
                    <a:pt x="2520" y="150261"/>
                  </a:lnTo>
                  <a:lnTo>
                    <a:pt x="4674" y="154149"/>
                  </a:lnTo>
                  <a:lnTo>
                    <a:pt x="7169" y="155682"/>
                  </a:lnTo>
                  <a:lnTo>
                    <a:pt x="9889" y="155647"/>
                  </a:lnTo>
                  <a:lnTo>
                    <a:pt x="15735" y="152785"/>
                  </a:lnTo>
                  <a:lnTo>
                    <a:pt x="3755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161"/>
            <p:cNvSpPr/>
            <p:nvPr>
              <p:custDataLst>
                <p:tags r:id="rId52"/>
              </p:custDataLst>
            </p:nvPr>
          </p:nvSpPr>
          <p:spPr>
            <a:xfrm>
              <a:off x="5385662" y="4059367"/>
              <a:ext cx="157884" cy="433282"/>
            </a:xfrm>
            <a:custGeom>
              <a:avLst/>
              <a:gdLst/>
              <a:ahLst/>
              <a:cxnLst/>
              <a:rect l="0" t="0" r="0" b="0"/>
              <a:pathLst>
                <a:path w="157884" h="433282">
                  <a:moveTo>
                    <a:pt x="5488" y="17333"/>
                  </a:moveTo>
                  <a:lnTo>
                    <a:pt x="5488" y="17333"/>
                  </a:lnTo>
                  <a:lnTo>
                    <a:pt x="5488" y="0"/>
                  </a:lnTo>
                  <a:lnTo>
                    <a:pt x="0" y="46085"/>
                  </a:lnTo>
                  <a:lnTo>
                    <a:pt x="4091" y="91373"/>
                  </a:lnTo>
                  <a:lnTo>
                    <a:pt x="6984" y="111623"/>
                  </a:lnTo>
                  <a:lnTo>
                    <a:pt x="23265" y="144849"/>
                  </a:lnTo>
                  <a:lnTo>
                    <a:pt x="26865" y="149969"/>
                  </a:lnTo>
                  <a:lnTo>
                    <a:pt x="32439" y="153382"/>
                  </a:lnTo>
                  <a:lnTo>
                    <a:pt x="47099" y="157174"/>
                  </a:lnTo>
                  <a:lnTo>
                    <a:pt x="54395" y="156068"/>
                  </a:lnTo>
                  <a:lnTo>
                    <a:pt x="68147" y="149196"/>
                  </a:lnTo>
                  <a:lnTo>
                    <a:pt x="101958" y="120405"/>
                  </a:lnTo>
                  <a:lnTo>
                    <a:pt x="116227" y="91315"/>
                  </a:lnTo>
                  <a:lnTo>
                    <a:pt x="126415" y="57817"/>
                  </a:lnTo>
                  <a:lnTo>
                    <a:pt x="129084" y="44851"/>
                  </a:lnTo>
                  <a:lnTo>
                    <a:pt x="137842" y="23090"/>
                  </a:lnTo>
                  <a:lnTo>
                    <a:pt x="138174" y="23287"/>
                  </a:lnTo>
                  <a:lnTo>
                    <a:pt x="138812" y="67875"/>
                  </a:lnTo>
                  <a:lnTo>
                    <a:pt x="138833" y="108142"/>
                  </a:lnTo>
                  <a:lnTo>
                    <a:pt x="143894" y="147218"/>
                  </a:lnTo>
                  <a:lnTo>
                    <a:pt x="148539" y="188099"/>
                  </a:lnTo>
                  <a:lnTo>
                    <a:pt x="156447" y="231261"/>
                  </a:lnTo>
                  <a:lnTo>
                    <a:pt x="157461" y="266868"/>
                  </a:lnTo>
                  <a:lnTo>
                    <a:pt x="157804" y="312157"/>
                  </a:lnTo>
                  <a:lnTo>
                    <a:pt x="157863" y="348340"/>
                  </a:lnTo>
                  <a:lnTo>
                    <a:pt x="157883" y="395670"/>
                  </a:lnTo>
                  <a:lnTo>
                    <a:pt x="156828" y="414083"/>
                  </a:lnTo>
                  <a:lnTo>
                    <a:pt x="152831" y="425794"/>
                  </a:lnTo>
                  <a:lnTo>
                    <a:pt x="149225" y="429341"/>
                  </a:lnTo>
                  <a:lnTo>
                    <a:pt x="139574" y="433281"/>
                  </a:lnTo>
                  <a:lnTo>
                    <a:pt x="125407" y="429387"/>
                  </a:lnTo>
                  <a:lnTo>
                    <a:pt x="110643" y="420602"/>
                  </a:lnTo>
                  <a:lnTo>
                    <a:pt x="96383" y="403755"/>
                  </a:lnTo>
                  <a:lnTo>
                    <a:pt x="78775" y="372811"/>
                  </a:lnTo>
                  <a:lnTo>
                    <a:pt x="77629" y="366502"/>
                  </a:lnTo>
                  <a:lnTo>
                    <a:pt x="81688" y="341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162"/>
            <p:cNvSpPr/>
            <p:nvPr>
              <p:custDataLst>
                <p:tags r:id="rId53"/>
              </p:custDataLst>
            </p:nvPr>
          </p:nvSpPr>
          <p:spPr>
            <a:xfrm>
              <a:off x="5895975" y="42005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4781" y="9525"/>
                  </a:lnTo>
                  <a:lnTo>
                    <a:pt x="91016" y="88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163"/>
            <p:cNvSpPr/>
            <p:nvPr>
              <p:custDataLst>
                <p:tags r:id="rId54"/>
              </p:custDataLst>
            </p:nvPr>
          </p:nvSpPr>
          <p:spPr>
            <a:xfrm>
              <a:off x="5981700" y="4124325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9525" y="0"/>
                  </a:moveTo>
                  <a:lnTo>
                    <a:pt x="9525" y="0"/>
                  </a:lnTo>
                  <a:lnTo>
                    <a:pt x="6703" y="41418"/>
                  </a:lnTo>
                  <a:lnTo>
                    <a:pt x="1324" y="86968"/>
                  </a:lnTo>
                  <a:lnTo>
                    <a:pt x="262" y="126227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514"/>
          <p:cNvGrpSpPr/>
          <p:nvPr/>
        </p:nvGrpSpPr>
        <p:grpSpPr>
          <a:xfrm>
            <a:off x="6516365" y="4124325"/>
            <a:ext cx="741686" cy="424197"/>
            <a:chOff x="6516365" y="4124325"/>
            <a:chExt cx="741686" cy="424197"/>
          </a:xfrm>
        </p:grpSpPr>
        <p:sp>
          <p:nvSpPr>
            <p:cNvPr id="128" name="SMARTInkShape-3164"/>
            <p:cNvSpPr/>
            <p:nvPr>
              <p:custDataLst>
                <p:tags r:id="rId43"/>
              </p:custDataLst>
            </p:nvPr>
          </p:nvSpPr>
          <p:spPr>
            <a:xfrm>
              <a:off x="6516365" y="4124325"/>
              <a:ext cx="159293" cy="424197"/>
            </a:xfrm>
            <a:custGeom>
              <a:avLst/>
              <a:gdLst/>
              <a:ahLst/>
              <a:cxnLst/>
              <a:rect l="0" t="0" r="0" b="0"/>
              <a:pathLst>
                <a:path w="159293" h="424197">
                  <a:moveTo>
                    <a:pt x="8260" y="0"/>
                  </a:moveTo>
                  <a:lnTo>
                    <a:pt x="8260" y="0"/>
                  </a:lnTo>
                  <a:lnTo>
                    <a:pt x="2773" y="0"/>
                  </a:lnTo>
                  <a:lnTo>
                    <a:pt x="5115" y="0"/>
                  </a:lnTo>
                  <a:lnTo>
                    <a:pt x="5105" y="2117"/>
                  </a:lnTo>
                  <a:lnTo>
                    <a:pt x="306" y="23545"/>
                  </a:lnTo>
                  <a:lnTo>
                    <a:pt x="0" y="60721"/>
                  </a:lnTo>
                  <a:lnTo>
                    <a:pt x="6400" y="84667"/>
                  </a:lnTo>
                  <a:lnTo>
                    <a:pt x="12019" y="95133"/>
                  </a:lnTo>
                  <a:lnTo>
                    <a:pt x="23689" y="103312"/>
                  </a:lnTo>
                  <a:lnTo>
                    <a:pt x="31245" y="106974"/>
                  </a:lnTo>
                  <a:lnTo>
                    <a:pt x="48110" y="108222"/>
                  </a:lnTo>
                  <a:lnTo>
                    <a:pt x="65129" y="104190"/>
                  </a:lnTo>
                  <a:lnTo>
                    <a:pt x="94823" y="83519"/>
                  </a:lnTo>
                  <a:lnTo>
                    <a:pt x="127891" y="36551"/>
                  </a:lnTo>
                  <a:lnTo>
                    <a:pt x="134807" y="27534"/>
                  </a:lnTo>
                  <a:lnTo>
                    <a:pt x="136016" y="24706"/>
                  </a:lnTo>
                  <a:lnTo>
                    <a:pt x="135764" y="22821"/>
                  </a:lnTo>
                  <a:lnTo>
                    <a:pt x="134538" y="21564"/>
                  </a:lnTo>
                  <a:lnTo>
                    <a:pt x="133721" y="21784"/>
                  </a:lnTo>
                  <a:lnTo>
                    <a:pt x="133176" y="22989"/>
                  </a:lnTo>
                  <a:lnTo>
                    <a:pt x="132180" y="66708"/>
                  </a:lnTo>
                  <a:lnTo>
                    <a:pt x="132104" y="109838"/>
                  </a:lnTo>
                  <a:lnTo>
                    <a:pt x="133147" y="152577"/>
                  </a:lnTo>
                  <a:lnTo>
                    <a:pt x="142446" y="197865"/>
                  </a:lnTo>
                  <a:lnTo>
                    <a:pt x="148561" y="233604"/>
                  </a:lnTo>
                  <a:lnTo>
                    <a:pt x="150372" y="277707"/>
                  </a:lnTo>
                  <a:lnTo>
                    <a:pt x="153731" y="315823"/>
                  </a:lnTo>
                  <a:lnTo>
                    <a:pt x="159292" y="357777"/>
                  </a:lnTo>
                  <a:lnTo>
                    <a:pt x="152785" y="398168"/>
                  </a:lnTo>
                  <a:lnTo>
                    <a:pt x="147282" y="413677"/>
                  </a:lnTo>
                  <a:lnTo>
                    <a:pt x="143274" y="418660"/>
                  </a:lnTo>
                  <a:lnTo>
                    <a:pt x="133178" y="424196"/>
                  </a:lnTo>
                  <a:lnTo>
                    <a:pt x="127522" y="423556"/>
                  </a:lnTo>
                  <a:lnTo>
                    <a:pt x="115592" y="417199"/>
                  </a:lnTo>
                  <a:lnTo>
                    <a:pt x="83112" y="388786"/>
                  </a:lnTo>
                  <a:lnTo>
                    <a:pt x="72302" y="373194"/>
                  </a:lnTo>
                  <a:lnTo>
                    <a:pt x="67453" y="350112"/>
                  </a:lnTo>
                  <a:lnTo>
                    <a:pt x="74935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165"/>
            <p:cNvSpPr/>
            <p:nvPr>
              <p:custDataLst>
                <p:tags r:id="rId44"/>
              </p:custDataLst>
            </p:nvPr>
          </p:nvSpPr>
          <p:spPr>
            <a:xfrm>
              <a:off x="6773602" y="4286250"/>
              <a:ext cx="36774" cy="137789"/>
            </a:xfrm>
            <a:custGeom>
              <a:avLst/>
              <a:gdLst/>
              <a:ahLst/>
              <a:cxnLst/>
              <a:rect l="0" t="0" r="0" b="0"/>
              <a:pathLst>
                <a:path w="36774" h="137789">
                  <a:moveTo>
                    <a:pt x="17723" y="0"/>
                  </a:moveTo>
                  <a:lnTo>
                    <a:pt x="17723" y="0"/>
                  </a:lnTo>
                  <a:lnTo>
                    <a:pt x="9523" y="0"/>
                  </a:lnTo>
                  <a:lnTo>
                    <a:pt x="9081" y="1058"/>
                  </a:lnTo>
                  <a:lnTo>
                    <a:pt x="7162" y="43874"/>
                  </a:lnTo>
                  <a:lnTo>
                    <a:pt x="0" y="89491"/>
                  </a:lnTo>
                  <a:lnTo>
                    <a:pt x="4123" y="115416"/>
                  </a:lnTo>
                  <a:lnTo>
                    <a:pt x="9210" y="125380"/>
                  </a:lnTo>
                  <a:lnTo>
                    <a:pt x="21098" y="136832"/>
                  </a:lnTo>
                  <a:lnTo>
                    <a:pt x="24206" y="137788"/>
                  </a:lnTo>
                  <a:lnTo>
                    <a:pt x="3677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166"/>
            <p:cNvSpPr/>
            <p:nvPr>
              <p:custDataLst>
                <p:tags r:id="rId45"/>
              </p:custDataLst>
            </p:nvPr>
          </p:nvSpPr>
          <p:spPr>
            <a:xfrm>
              <a:off x="6734175" y="435292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8303" y="934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167"/>
            <p:cNvSpPr/>
            <p:nvPr>
              <p:custDataLst>
                <p:tags r:id="rId46"/>
              </p:custDataLst>
            </p:nvPr>
          </p:nvSpPr>
          <p:spPr>
            <a:xfrm>
              <a:off x="6867525" y="43529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17900" y="1986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168"/>
            <p:cNvSpPr/>
            <p:nvPr>
              <p:custDataLst>
                <p:tags r:id="rId47"/>
              </p:custDataLst>
            </p:nvPr>
          </p:nvSpPr>
          <p:spPr>
            <a:xfrm>
              <a:off x="6983150" y="4295775"/>
              <a:ext cx="8201" cy="104776"/>
            </a:xfrm>
            <a:custGeom>
              <a:avLst/>
              <a:gdLst/>
              <a:ahLst/>
              <a:cxnLst/>
              <a:rect l="0" t="0" r="0" b="0"/>
              <a:pathLst>
                <a:path w="8201" h="104776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6992" y="49181"/>
                  </a:lnTo>
                  <a:lnTo>
                    <a:pt x="82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169"/>
            <p:cNvSpPr/>
            <p:nvPr>
              <p:custDataLst>
                <p:tags r:id="rId48"/>
              </p:custDataLst>
            </p:nvPr>
          </p:nvSpPr>
          <p:spPr>
            <a:xfrm>
              <a:off x="7124700" y="42005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0434" y="6703"/>
                  </a:lnTo>
                  <a:lnTo>
                    <a:pt x="81717" y="132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170"/>
            <p:cNvSpPr/>
            <p:nvPr>
              <p:custDataLst>
                <p:tags r:id="rId49"/>
              </p:custDataLst>
            </p:nvPr>
          </p:nvSpPr>
          <p:spPr>
            <a:xfrm>
              <a:off x="7191525" y="4135174"/>
              <a:ext cx="18901" cy="160602"/>
            </a:xfrm>
            <a:custGeom>
              <a:avLst/>
              <a:gdLst/>
              <a:ahLst/>
              <a:cxnLst/>
              <a:rect l="0" t="0" r="0" b="0"/>
              <a:pathLst>
                <a:path w="18901" h="160602">
                  <a:moveTo>
                    <a:pt x="18900" y="8201"/>
                  </a:moveTo>
                  <a:lnTo>
                    <a:pt x="18900" y="8201"/>
                  </a:lnTo>
                  <a:lnTo>
                    <a:pt x="18900" y="3145"/>
                  </a:lnTo>
                  <a:lnTo>
                    <a:pt x="17842" y="1655"/>
                  </a:lnTo>
                  <a:lnTo>
                    <a:pt x="16078" y="662"/>
                  </a:lnTo>
                  <a:lnTo>
                    <a:pt x="13844" y="0"/>
                  </a:lnTo>
                  <a:lnTo>
                    <a:pt x="11296" y="617"/>
                  </a:lnTo>
                  <a:lnTo>
                    <a:pt x="5643" y="4125"/>
                  </a:lnTo>
                  <a:lnTo>
                    <a:pt x="3712" y="7600"/>
                  </a:lnTo>
                  <a:lnTo>
                    <a:pt x="995" y="23662"/>
                  </a:lnTo>
                  <a:lnTo>
                    <a:pt x="0" y="66133"/>
                  </a:lnTo>
                  <a:lnTo>
                    <a:pt x="938" y="109093"/>
                  </a:lnTo>
                  <a:lnTo>
                    <a:pt x="1890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515"/>
          <p:cNvGrpSpPr/>
          <p:nvPr/>
        </p:nvGrpSpPr>
        <p:grpSpPr>
          <a:xfrm>
            <a:off x="7839075" y="4125373"/>
            <a:ext cx="571501" cy="383455"/>
            <a:chOff x="7839075" y="4125373"/>
            <a:chExt cx="571501" cy="383455"/>
          </a:xfrm>
        </p:grpSpPr>
        <p:sp>
          <p:nvSpPr>
            <p:cNvPr id="136" name="SMARTInkShape-3171"/>
            <p:cNvSpPr/>
            <p:nvPr>
              <p:custDataLst>
                <p:tags r:id="rId38"/>
              </p:custDataLst>
            </p:nvPr>
          </p:nvSpPr>
          <p:spPr>
            <a:xfrm>
              <a:off x="7839075" y="4125373"/>
              <a:ext cx="179571" cy="383455"/>
            </a:xfrm>
            <a:custGeom>
              <a:avLst/>
              <a:gdLst/>
              <a:ahLst/>
              <a:cxnLst/>
              <a:rect l="0" t="0" r="0" b="0"/>
              <a:pathLst>
                <a:path w="179571" h="383455">
                  <a:moveTo>
                    <a:pt x="0" y="8477"/>
                  </a:moveTo>
                  <a:lnTo>
                    <a:pt x="0" y="8477"/>
                  </a:lnTo>
                  <a:lnTo>
                    <a:pt x="0" y="2989"/>
                  </a:lnTo>
                  <a:lnTo>
                    <a:pt x="0" y="5333"/>
                  </a:lnTo>
                  <a:lnTo>
                    <a:pt x="0" y="0"/>
                  </a:lnTo>
                  <a:lnTo>
                    <a:pt x="0" y="43902"/>
                  </a:lnTo>
                  <a:lnTo>
                    <a:pt x="2822" y="91165"/>
                  </a:lnTo>
                  <a:lnTo>
                    <a:pt x="13257" y="126646"/>
                  </a:lnTo>
                  <a:lnTo>
                    <a:pt x="18362" y="131706"/>
                  </a:lnTo>
                  <a:lnTo>
                    <a:pt x="32503" y="137329"/>
                  </a:lnTo>
                  <a:lnTo>
                    <a:pt x="46548" y="137006"/>
                  </a:lnTo>
                  <a:lnTo>
                    <a:pt x="61963" y="131218"/>
                  </a:lnTo>
                  <a:lnTo>
                    <a:pt x="91267" y="111166"/>
                  </a:lnTo>
                  <a:lnTo>
                    <a:pt x="121171" y="73414"/>
                  </a:lnTo>
                  <a:lnTo>
                    <a:pt x="139285" y="32942"/>
                  </a:lnTo>
                  <a:lnTo>
                    <a:pt x="142167" y="20953"/>
                  </a:lnTo>
                  <a:lnTo>
                    <a:pt x="145669" y="62357"/>
                  </a:lnTo>
                  <a:lnTo>
                    <a:pt x="152572" y="101846"/>
                  </a:lnTo>
                  <a:lnTo>
                    <a:pt x="159765" y="145650"/>
                  </a:lnTo>
                  <a:lnTo>
                    <a:pt x="166555" y="185739"/>
                  </a:lnTo>
                  <a:lnTo>
                    <a:pt x="175056" y="227040"/>
                  </a:lnTo>
                  <a:lnTo>
                    <a:pt x="179222" y="267734"/>
                  </a:lnTo>
                  <a:lnTo>
                    <a:pt x="179570" y="305260"/>
                  </a:lnTo>
                  <a:lnTo>
                    <a:pt x="167671" y="351576"/>
                  </a:lnTo>
                  <a:lnTo>
                    <a:pt x="163628" y="369898"/>
                  </a:lnTo>
                  <a:lnTo>
                    <a:pt x="160944" y="374307"/>
                  </a:lnTo>
                  <a:lnTo>
                    <a:pt x="152317" y="382029"/>
                  </a:lnTo>
                  <a:lnTo>
                    <a:pt x="145995" y="383454"/>
                  </a:lnTo>
                  <a:lnTo>
                    <a:pt x="130503" y="382213"/>
                  </a:lnTo>
                  <a:lnTo>
                    <a:pt x="115857" y="375312"/>
                  </a:lnTo>
                  <a:lnTo>
                    <a:pt x="94264" y="358692"/>
                  </a:lnTo>
                  <a:lnTo>
                    <a:pt x="92476" y="354137"/>
                  </a:lnTo>
                  <a:lnTo>
                    <a:pt x="93311" y="343431"/>
                  </a:lnTo>
                  <a:lnTo>
                    <a:pt x="104775" y="322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172"/>
            <p:cNvSpPr/>
            <p:nvPr>
              <p:custDataLst>
                <p:tags r:id="rId39"/>
              </p:custDataLst>
            </p:nvPr>
          </p:nvSpPr>
          <p:spPr>
            <a:xfrm>
              <a:off x="8096298" y="4297099"/>
              <a:ext cx="38053" cy="161246"/>
            </a:xfrm>
            <a:custGeom>
              <a:avLst/>
              <a:gdLst/>
              <a:ahLst/>
              <a:cxnLst/>
              <a:rect l="0" t="0" r="0" b="0"/>
              <a:pathLst>
                <a:path w="38053" h="161246">
                  <a:moveTo>
                    <a:pt x="28527" y="8201"/>
                  </a:moveTo>
                  <a:lnTo>
                    <a:pt x="28527" y="8201"/>
                  </a:lnTo>
                  <a:lnTo>
                    <a:pt x="28527" y="0"/>
                  </a:lnTo>
                  <a:lnTo>
                    <a:pt x="9230" y="40145"/>
                  </a:lnTo>
                  <a:lnTo>
                    <a:pt x="2701" y="66349"/>
                  </a:lnTo>
                  <a:lnTo>
                    <a:pt x="495" y="108705"/>
                  </a:lnTo>
                  <a:lnTo>
                    <a:pt x="24" y="149677"/>
                  </a:lnTo>
                  <a:lnTo>
                    <a:pt x="0" y="156493"/>
                  </a:lnTo>
                  <a:lnTo>
                    <a:pt x="2101" y="159979"/>
                  </a:lnTo>
                  <a:lnTo>
                    <a:pt x="5618" y="161245"/>
                  </a:lnTo>
                  <a:lnTo>
                    <a:pt x="15170" y="159829"/>
                  </a:lnTo>
                  <a:lnTo>
                    <a:pt x="38052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173"/>
            <p:cNvSpPr/>
            <p:nvPr>
              <p:custDataLst>
                <p:tags r:id="rId40"/>
              </p:custDataLst>
            </p:nvPr>
          </p:nvSpPr>
          <p:spPr>
            <a:xfrm>
              <a:off x="8078525" y="4371975"/>
              <a:ext cx="65351" cy="9526"/>
            </a:xfrm>
            <a:custGeom>
              <a:avLst/>
              <a:gdLst/>
              <a:ahLst/>
              <a:cxnLst/>
              <a:rect l="0" t="0" r="0" b="0"/>
              <a:pathLst>
                <a:path w="65351" h="9526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25758" y="1058"/>
                  </a:lnTo>
                  <a:lnTo>
                    <a:pt x="65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174"/>
            <p:cNvSpPr/>
            <p:nvPr>
              <p:custDataLst>
                <p:tags r:id="rId41"/>
              </p:custDataLst>
            </p:nvPr>
          </p:nvSpPr>
          <p:spPr>
            <a:xfrm>
              <a:off x="8201025" y="441007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32493" y="8467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175"/>
            <p:cNvSpPr/>
            <p:nvPr>
              <p:custDataLst>
                <p:tags r:id="rId42"/>
              </p:custDataLst>
            </p:nvPr>
          </p:nvSpPr>
          <p:spPr>
            <a:xfrm>
              <a:off x="8307125" y="4329609"/>
              <a:ext cx="103451" cy="116421"/>
            </a:xfrm>
            <a:custGeom>
              <a:avLst/>
              <a:gdLst/>
              <a:ahLst/>
              <a:cxnLst/>
              <a:rect l="0" t="0" r="0" b="0"/>
              <a:pathLst>
                <a:path w="103451" h="116421">
                  <a:moveTo>
                    <a:pt x="8200" y="32841"/>
                  </a:moveTo>
                  <a:lnTo>
                    <a:pt x="8200" y="32841"/>
                  </a:lnTo>
                  <a:lnTo>
                    <a:pt x="3144" y="27784"/>
                  </a:lnTo>
                  <a:lnTo>
                    <a:pt x="662" y="22480"/>
                  </a:lnTo>
                  <a:lnTo>
                    <a:pt x="0" y="19584"/>
                  </a:lnTo>
                  <a:lnTo>
                    <a:pt x="616" y="16594"/>
                  </a:lnTo>
                  <a:lnTo>
                    <a:pt x="6540" y="7331"/>
                  </a:lnTo>
                  <a:lnTo>
                    <a:pt x="12049" y="1042"/>
                  </a:lnTo>
                  <a:lnTo>
                    <a:pt x="14999" y="0"/>
                  </a:lnTo>
                  <a:lnTo>
                    <a:pt x="18025" y="364"/>
                  </a:lnTo>
                  <a:lnTo>
                    <a:pt x="44340" y="14284"/>
                  </a:lnTo>
                  <a:lnTo>
                    <a:pt x="48169" y="17295"/>
                  </a:lnTo>
                  <a:lnTo>
                    <a:pt x="52422" y="29107"/>
                  </a:lnTo>
                  <a:lnTo>
                    <a:pt x="53254" y="44939"/>
                  </a:lnTo>
                  <a:lnTo>
                    <a:pt x="47773" y="69586"/>
                  </a:lnTo>
                  <a:lnTo>
                    <a:pt x="29065" y="105535"/>
                  </a:lnTo>
                  <a:lnTo>
                    <a:pt x="29519" y="107762"/>
                  </a:lnTo>
                  <a:lnTo>
                    <a:pt x="32844" y="113059"/>
                  </a:lnTo>
                  <a:lnTo>
                    <a:pt x="43495" y="116118"/>
                  </a:lnTo>
                  <a:lnTo>
                    <a:pt x="57754" y="116420"/>
                  </a:lnTo>
                  <a:lnTo>
                    <a:pt x="103450" y="109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516"/>
          <p:cNvGrpSpPr/>
          <p:nvPr/>
        </p:nvGrpSpPr>
        <p:grpSpPr>
          <a:xfrm>
            <a:off x="4852262" y="4018183"/>
            <a:ext cx="253139" cy="512398"/>
            <a:chOff x="4852262" y="4018183"/>
            <a:chExt cx="253139" cy="512398"/>
          </a:xfrm>
        </p:grpSpPr>
        <p:sp>
          <p:nvSpPr>
            <p:cNvPr id="142" name="SMARTInkShape-3176"/>
            <p:cNvSpPr/>
            <p:nvPr>
              <p:custDataLst>
                <p:tags r:id="rId36"/>
              </p:custDataLst>
            </p:nvPr>
          </p:nvSpPr>
          <p:spPr>
            <a:xfrm>
              <a:off x="4852262" y="4018183"/>
              <a:ext cx="179416" cy="512398"/>
            </a:xfrm>
            <a:custGeom>
              <a:avLst/>
              <a:gdLst/>
              <a:ahLst/>
              <a:cxnLst/>
              <a:rect l="0" t="0" r="0" b="0"/>
              <a:pathLst>
                <a:path w="179416" h="512398">
                  <a:moveTo>
                    <a:pt x="5488" y="191867"/>
                  </a:moveTo>
                  <a:lnTo>
                    <a:pt x="5488" y="191867"/>
                  </a:lnTo>
                  <a:lnTo>
                    <a:pt x="5488" y="183666"/>
                  </a:lnTo>
                  <a:lnTo>
                    <a:pt x="431" y="177678"/>
                  </a:lnTo>
                  <a:lnTo>
                    <a:pt x="0" y="178174"/>
                  </a:lnTo>
                  <a:lnTo>
                    <a:pt x="15435" y="220069"/>
                  </a:lnTo>
                  <a:lnTo>
                    <a:pt x="24663" y="258432"/>
                  </a:lnTo>
                  <a:lnTo>
                    <a:pt x="34100" y="299431"/>
                  </a:lnTo>
                  <a:lnTo>
                    <a:pt x="40777" y="339449"/>
                  </a:lnTo>
                  <a:lnTo>
                    <a:pt x="48089" y="386472"/>
                  </a:lnTo>
                  <a:lnTo>
                    <a:pt x="51624" y="423918"/>
                  </a:lnTo>
                  <a:lnTo>
                    <a:pt x="59365" y="461404"/>
                  </a:lnTo>
                  <a:lnTo>
                    <a:pt x="62350" y="508248"/>
                  </a:lnTo>
                  <a:lnTo>
                    <a:pt x="62510" y="512397"/>
                  </a:lnTo>
                  <a:lnTo>
                    <a:pt x="61554" y="498794"/>
                  </a:lnTo>
                  <a:lnTo>
                    <a:pt x="54433" y="452536"/>
                  </a:lnTo>
                  <a:lnTo>
                    <a:pt x="52315" y="409516"/>
                  </a:lnTo>
                  <a:lnTo>
                    <a:pt x="46644" y="366304"/>
                  </a:lnTo>
                  <a:lnTo>
                    <a:pt x="44946" y="331836"/>
                  </a:lnTo>
                  <a:lnTo>
                    <a:pt x="43991" y="291900"/>
                  </a:lnTo>
                  <a:lnTo>
                    <a:pt x="37122" y="246787"/>
                  </a:lnTo>
                  <a:lnTo>
                    <a:pt x="35422" y="215218"/>
                  </a:lnTo>
                  <a:lnTo>
                    <a:pt x="34667" y="180020"/>
                  </a:lnTo>
                  <a:lnTo>
                    <a:pt x="37064" y="132971"/>
                  </a:lnTo>
                  <a:lnTo>
                    <a:pt x="41655" y="93277"/>
                  </a:lnTo>
                  <a:lnTo>
                    <a:pt x="45837" y="53646"/>
                  </a:lnTo>
                  <a:lnTo>
                    <a:pt x="56732" y="16868"/>
                  </a:lnTo>
                  <a:lnTo>
                    <a:pt x="65658" y="5434"/>
                  </a:lnTo>
                  <a:lnTo>
                    <a:pt x="71001" y="903"/>
                  </a:lnTo>
                  <a:lnTo>
                    <a:pt x="76680" y="0"/>
                  </a:lnTo>
                  <a:lnTo>
                    <a:pt x="82583" y="1514"/>
                  </a:lnTo>
                  <a:lnTo>
                    <a:pt x="88635" y="4640"/>
                  </a:lnTo>
                  <a:lnTo>
                    <a:pt x="107265" y="29265"/>
                  </a:lnTo>
                  <a:lnTo>
                    <a:pt x="123860" y="66850"/>
                  </a:lnTo>
                  <a:lnTo>
                    <a:pt x="126890" y="81976"/>
                  </a:lnTo>
                  <a:lnTo>
                    <a:pt x="121230" y="116538"/>
                  </a:lnTo>
                  <a:lnTo>
                    <a:pt x="108176" y="161670"/>
                  </a:lnTo>
                  <a:lnTo>
                    <a:pt x="105696" y="165386"/>
                  </a:lnTo>
                  <a:lnTo>
                    <a:pt x="82602" y="181756"/>
                  </a:lnTo>
                  <a:lnTo>
                    <a:pt x="87015" y="177112"/>
                  </a:lnTo>
                  <a:lnTo>
                    <a:pt x="90531" y="176739"/>
                  </a:lnTo>
                  <a:lnTo>
                    <a:pt x="122416" y="186451"/>
                  </a:lnTo>
                  <a:lnTo>
                    <a:pt x="149141" y="200375"/>
                  </a:lnTo>
                  <a:lnTo>
                    <a:pt x="162114" y="214698"/>
                  </a:lnTo>
                  <a:lnTo>
                    <a:pt x="179067" y="249764"/>
                  </a:lnTo>
                  <a:lnTo>
                    <a:pt x="179415" y="257982"/>
                  </a:lnTo>
                  <a:lnTo>
                    <a:pt x="169412" y="287919"/>
                  </a:lnTo>
                  <a:lnTo>
                    <a:pt x="157892" y="304170"/>
                  </a:lnTo>
                  <a:lnTo>
                    <a:pt x="119540" y="327938"/>
                  </a:lnTo>
                  <a:lnTo>
                    <a:pt x="108742" y="331718"/>
                  </a:lnTo>
                  <a:lnTo>
                    <a:pt x="102899" y="332725"/>
                  </a:lnTo>
                  <a:lnTo>
                    <a:pt x="90762" y="331024"/>
                  </a:lnTo>
                  <a:lnTo>
                    <a:pt x="74852" y="324115"/>
                  </a:lnTo>
                  <a:lnTo>
                    <a:pt x="70781" y="321308"/>
                  </a:lnTo>
                  <a:lnTo>
                    <a:pt x="69125" y="318377"/>
                  </a:lnTo>
                  <a:lnTo>
                    <a:pt x="72163" y="306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177"/>
            <p:cNvSpPr/>
            <p:nvPr>
              <p:custDataLst>
                <p:tags r:id="rId37"/>
              </p:custDataLst>
            </p:nvPr>
          </p:nvSpPr>
          <p:spPr>
            <a:xfrm>
              <a:off x="5076825" y="4257675"/>
              <a:ext cx="28576" cy="123826"/>
            </a:xfrm>
            <a:custGeom>
              <a:avLst/>
              <a:gdLst/>
              <a:ahLst/>
              <a:cxnLst/>
              <a:rect l="0" t="0" r="0" b="0"/>
              <a:pathLst>
                <a:path w="28576" h="1238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15994" y="47265"/>
                  </a:lnTo>
                  <a:lnTo>
                    <a:pt x="2857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517"/>
          <p:cNvGrpSpPr/>
          <p:nvPr/>
        </p:nvGrpSpPr>
        <p:grpSpPr>
          <a:xfrm>
            <a:off x="6143636" y="4028160"/>
            <a:ext cx="314315" cy="410116"/>
            <a:chOff x="6143636" y="4028160"/>
            <a:chExt cx="314315" cy="410116"/>
          </a:xfrm>
        </p:grpSpPr>
        <p:sp>
          <p:nvSpPr>
            <p:cNvPr id="145" name="SMARTInkShape-3178"/>
            <p:cNvSpPr/>
            <p:nvPr>
              <p:custDataLst>
                <p:tags r:id="rId34"/>
              </p:custDataLst>
            </p:nvPr>
          </p:nvSpPr>
          <p:spPr>
            <a:xfrm>
              <a:off x="6143636" y="4028160"/>
              <a:ext cx="121509" cy="410116"/>
            </a:xfrm>
            <a:custGeom>
              <a:avLst/>
              <a:gdLst/>
              <a:ahLst/>
              <a:cxnLst/>
              <a:rect l="0" t="0" r="0" b="0"/>
              <a:pathLst>
                <a:path w="121509" h="410116">
                  <a:moveTo>
                    <a:pt x="19039" y="153315"/>
                  </a:moveTo>
                  <a:lnTo>
                    <a:pt x="19039" y="153315"/>
                  </a:lnTo>
                  <a:lnTo>
                    <a:pt x="9907" y="144183"/>
                  </a:lnTo>
                  <a:lnTo>
                    <a:pt x="9566" y="180570"/>
                  </a:lnTo>
                  <a:lnTo>
                    <a:pt x="9530" y="219599"/>
                  </a:lnTo>
                  <a:lnTo>
                    <a:pt x="9519" y="257974"/>
                  </a:lnTo>
                  <a:lnTo>
                    <a:pt x="14571" y="303810"/>
                  </a:lnTo>
                  <a:lnTo>
                    <a:pt x="18156" y="351044"/>
                  </a:lnTo>
                  <a:lnTo>
                    <a:pt x="18864" y="395494"/>
                  </a:lnTo>
                  <a:lnTo>
                    <a:pt x="19005" y="410115"/>
                  </a:lnTo>
                  <a:lnTo>
                    <a:pt x="11495" y="382179"/>
                  </a:lnTo>
                  <a:lnTo>
                    <a:pt x="4849" y="341398"/>
                  </a:lnTo>
                  <a:lnTo>
                    <a:pt x="2149" y="309932"/>
                  </a:lnTo>
                  <a:lnTo>
                    <a:pt x="629" y="264984"/>
                  </a:lnTo>
                  <a:lnTo>
                    <a:pt x="179" y="223091"/>
                  </a:lnTo>
                  <a:lnTo>
                    <a:pt x="73" y="188560"/>
                  </a:lnTo>
                  <a:lnTo>
                    <a:pt x="26" y="152046"/>
                  </a:lnTo>
                  <a:lnTo>
                    <a:pt x="0" y="110958"/>
                  </a:lnTo>
                  <a:lnTo>
                    <a:pt x="5049" y="73619"/>
                  </a:lnTo>
                  <a:lnTo>
                    <a:pt x="19287" y="31121"/>
                  </a:lnTo>
                  <a:lnTo>
                    <a:pt x="31460" y="10923"/>
                  </a:lnTo>
                  <a:lnTo>
                    <a:pt x="40434" y="1130"/>
                  </a:lnTo>
                  <a:lnTo>
                    <a:pt x="42828" y="0"/>
                  </a:lnTo>
                  <a:lnTo>
                    <a:pt x="44423" y="305"/>
                  </a:lnTo>
                  <a:lnTo>
                    <a:pt x="56781" y="10847"/>
                  </a:lnTo>
                  <a:lnTo>
                    <a:pt x="62272" y="27202"/>
                  </a:lnTo>
                  <a:lnTo>
                    <a:pt x="66085" y="71327"/>
                  </a:lnTo>
                  <a:lnTo>
                    <a:pt x="63727" y="110936"/>
                  </a:lnTo>
                  <a:lnTo>
                    <a:pt x="54895" y="142578"/>
                  </a:lnTo>
                  <a:lnTo>
                    <a:pt x="52468" y="146157"/>
                  </a:lnTo>
                  <a:lnTo>
                    <a:pt x="51908" y="148543"/>
                  </a:lnTo>
                  <a:lnTo>
                    <a:pt x="52594" y="150134"/>
                  </a:lnTo>
                  <a:lnTo>
                    <a:pt x="54109" y="151194"/>
                  </a:lnTo>
                  <a:lnTo>
                    <a:pt x="79755" y="160795"/>
                  </a:lnTo>
                  <a:lnTo>
                    <a:pt x="103104" y="180745"/>
                  </a:lnTo>
                  <a:lnTo>
                    <a:pt x="116030" y="198367"/>
                  </a:lnTo>
                  <a:lnTo>
                    <a:pt x="121508" y="216993"/>
                  </a:lnTo>
                  <a:lnTo>
                    <a:pt x="115410" y="263132"/>
                  </a:lnTo>
                  <a:lnTo>
                    <a:pt x="112920" y="268859"/>
                  </a:lnTo>
                  <a:lnTo>
                    <a:pt x="104508" y="278046"/>
                  </a:lnTo>
                  <a:lnTo>
                    <a:pt x="93714" y="282834"/>
                  </a:lnTo>
                  <a:lnTo>
                    <a:pt x="87872" y="284111"/>
                  </a:lnTo>
                  <a:lnTo>
                    <a:pt x="82919" y="283904"/>
                  </a:lnTo>
                  <a:lnTo>
                    <a:pt x="74594" y="280852"/>
                  </a:lnTo>
                  <a:lnTo>
                    <a:pt x="71951" y="278557"/>
                  </a:lnTo>
                  <a:lnTo>
                    <a:pt x="66664" y="267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179"/>
            <p:cNvSpPr/>
            <p:nvPr>
              <p:custDataLst>
                <p:tags r:id="rId35"/>
              </p:custDataLst>
            </p:nvPr>
          </p:nvSpPr>
          <p:spPr>
            <a:xfrm>
              <a:off x="6343650" y="4271499"/>
              <a:ext cx="114301" cy="90347"/>
            </a:xfrm>
            <a:custGeom>
              <a:avLst/>
              <a:gdLst/>
              <a:ahLst/>
              <a:cxnLst/>
              <a:rect l="0" t="0" r="0" b="0"/>
              <a:pathLst>
                <a:path w="114301" h="90347">
                  <a:moveTo>
                    <a:pt x="0" y="14751"/>
                  </a:moveTo>
                  <a:lnTo>
                    <a:pt x="0" y="14751"/>
                  </a:lnTo>
                  <a:lnTo>
                    <a:pt x="0" y="6550"/>
                  </a:lnTo>
                  <a:lnTo>
                    <a:pt x="10113" y="562"/>
                  </a:lnTo>
                  <a:lnTo>
                    <a:pt x="14151" y="0"/>
                  </a:lnTo>
                  <a:lnTo>
                    <a:pt x="21459" y="2198"/>
                  </a:lnTo>
                  <a:lnTo>
                    <a:pt x="31522" y="9385"/>
                  </a:lnTo>
                  <a:lnTo>
                    <a:pt x="35177" y="18011"/>
                  </a:lnTo>
                  <a:lnTo>
                    <a:pt x="37523" y="40795"/>
                  </a:lnTo>
                  <a:lnTo>
                    <a:pt x="32872" y="59392"/>
                  </a:lnTo>
                  <a:lnTo>
                    <a:pt x="20751" y="84060"/>
                  </a:lnTo>
                  <a:lnTo>
                    <a:pt x="21242" y="86357"/>
                  </a:lnTo>
                  <a:lnTo>
                    <a:pt x="22628" y="87888"/>
                  </a:lnTo>
                  <a:lnTo>
                    <a:pt x="26990" y="89589"/>
                  </a:lnTo>
                  <a:lnTo>
                    <a:pt x="32457" y="90346"/>
                  </a:lnTo>
                  <a:lnTo>
                    <a:pt x="78906" y="82273"/>
                  </a:lnTo>
                  <a:lnTo>
                    <a:pt x="97227" y="80618"/>
                  </a:lnTo>
                  <a:lnTo>
                    <a:pt x="114300" y="71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518"/>
          <p:cNvGrpSpPr/>
          <p:nvPr/>
        </p:nvGrpSpPr>
        <p:grpSpPr>
          <a:xfrm>
            <a:off x="7424013" y="4023466"/>
            <a:ext cx="243422" cy="409909"/>
            <a:chOff x="7424013" y="4023466"/>
            <a:chExt cx="243422" cy="409909"/>
          </a:xfrm>
        </p:grpSpPr>
        <p:sp>
          <p:nvSpPr>
            <p:cNvPr id="148" name="SMARTInkShape-3180"/>
            <p:cNvSpPr/>
            <p:nvPr>
              <p:custDataLst>
                <p:tags r:id="rId32"/>
              </p:custDataLst>
            </p:nvPr>
          </p:nvSpPr>
          <p:spPr>
            <a:xfrm>
              <a:off x="7424013" y="4023466"/>
              <a:ext cx="128289" cy="409909"/>
            </a:xfrm>
            <a:custGeom>
              <a:avLst/>
              <a:gdLst/>
              <a:ahLst/>
              <a:cxnLst/>
              <a:rect l="0" t="0" r="0" b="0"/>
              <a:pathLst>
                <a:path w="128289" h="409909">
                  <a:moveTo>
                    <a:pt x="5487" y="177059"/>
                  </a:moveTo>
                  <a:lnTo>
                    <a:pt x="5487" y="177059"/>
                  </a:lnTo>
                  <a:lnTo>
                    <a:pt x="5487" y="168858"/>
                  </a:lnTo>
                  <a:lnTo>
                    <a:pt x="431" y="178040"/>
                  </a:lnTo>
                  <a:lnTo>
                    <a:pt x="0" y="183004"/>
                  </a:lnTo>
                  <a:lnTo>
                    <a:pt x="4866" y="227240"/>
                  </a:lnTo>
                  <a:lnTo>
                    <a:pt x="5365" y="267796"/>
                  </a:lnTo>
                  <a:lnTo>
                    <a:pt x="10520" y="306931"/>
                  </a:lnTo>
                  <a:lnTo>
                    <a:pt x="14124" y="352251"/>
                  </a:lnTo>
                  <a:lnTo>
                    <a:pt x="14895" y="393831"/>
                  </a:lnTo>
                  <a:lnTo>
                    <a:pt x="14989" y="409908"/>
                  </a:lnTo>
                  <a:lnTo>
                    <a:pt x="9955" y="364203"/>
                  </a:lnTo>
                  <a:lnTo>
                    <a:pt x="6370" y="324523"/>
                  </a:lnTo>
                  <a:lnTo>
                    <a:pt x="5878" y="294457"/>
                  </a:lnTo>
                  <a:lnTo>
                    <a:pt x="5661" y="257105"/>
                  </a:lnTo>
                  <a:lnTo>
                    <a:pt x="5565" y="216869"/>
                  </a:lnTo>
                  <a:lnTo>
                    <a:pt x="5521" y="177819"/>
                  </a:lnTo>
                  <a:lnTo>
                    <a:pt x="5497" y="135304"/>
                  </a:lnTo>
                  <a:lnTo>
                    <a:pt x="5490" y="92485"/>
                  </a:lnTo>
                  <a:lnTo>
                    <a:pt x="13092" y="52364"/>
                  </a:lnTo>
                  <a:lnTo>
                    <a:pt x="27877" y="10551"/>
                  </a:lnTo>
                  <a:lnTo>
                    <a:pt x="32056" y="5728"/>
                  </a:lnTo>
                  <a:lnTo>
                    <a:pt x="42343" y="370"/>
                  </a:lnTo>
                  <a:lnTo>
                    <a:pt x="46991" y="0"/>
                  </a:lnTo>
                  <a:lnTo>
                    <a:pt x="54978" y="2411"/>
                  </a:lnTo>
                  <a:lnTo>
                    <a:pt x="70481" y="19831"/>
                  </a:lnTo>
                  <a:lnTo>
                    <a:pt x="83423" y="50157"/>
                  </a:lnTo>
                  <a:lnTo>
                    <a:pt x="83128" y="96214"/>
                  </a:lnTo>
                  <a:lnTo>
                    <a:pt x="82327" y="113259"/>
                  </a:lnTo>
                  <a:lnTo>
                    <a:pt x="79997" y="119709"/>
                  </a:lnTo>
                  <a:lnTo>
                    <a:pt x="53299" y="148296"/>
                  </a:lnTo>
                  <a:lnTo>
                    <a:pt x="96431" y="175313"/>
                  </a:lnTo>
                  <a:lnTo>
                    <a:pt x="121532" y="199250"/>
                  </a:lnTo>
                  <a:lnTo>
                    <a:pt x="125855" y="207383"/>
                  </a:lnTo>
                  <a:lnTo>
                    <a:pt x="128288" y="222968"/>
                  </a:lnTo>
                  <a:lnTo>
                    <a:pt x="123951" y="240992"/>
                  </a:lnTo>
                  <a:lnTo>
                    <a:pt x="110908" y="259737"/>
                  </a:lnTo>
                  <a:lnTo>
                    <a:pt x="99613" y="266722"/>
                  </a:lnTo>
                  <a:lnTo>
                    <a:pt x="75115" y="271205"/>
                  </a:lnTo>
                  <a:lnTo>
                    <a:pt x="65361" y="268996"/>
                  </a:lnTo>
                  <a:lnTo>
                    <a:pt x="53112" y="262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181"/>
            <p:cNvSpPr/>
            <p:nvPr>
              <p:custDataLst>
                <p:tags r:id="rId33"/>
              </p:custDataLst>
            </p:nvPr>
          </p:nvSpPr>
          <p:spPr>
            <a:xfrm>
              <a:off x="7610475" y="4238670"/>
              <a:ext cx="56960" cy="130999"/>
            </a:xfrm>
            <a:custGeom>
              <a:avLst/>
              <a:gdLst/>
              <a:ahLst/>
              <a:cxnLst/>
              <a:rect l="0" t="0" r="0" b="0"/>
              <a:pathLst>
                <a:path w="56960" h="130999">
                  <a:moveTo>
                    <a:pt x="0" y="19005"/>
                  </a:moveTo>
                  <a:lnTo>
                    <a:pt x="0" y="19005"/>
                  </a:lnTo>
                  <a:lnTo>
                    <a:pt x="0" y="5748"/>
                  </a:lnTo>
                  <a:lnTo>
                    <a:pt x="1058" y="3817"/>
                  </a:lnTo>
                  <a:lnTo>
                    <a:pt x="2822" y="2530"/>
                  </a:lnTo>
                  <a:lnTo>
                    <a:pt x="7604" y="1099"/>
                  </a:lnTo>
                  <a:lnTo>
                    <a:pt x="36856" y="0"/>
                  </a:lnTo>
                  <a:lnTo>
                    <a:pt x="45661" y="2797"/>
                  </a:lnTo>
                  <a:lnTo>
                    <a:pt x="49491" y="5024"/>
                  </a:lnTo>
                  <a:lnTo>
                    <a:pt x="52044" y="8627"/>
                  </a:lnTo>
                  <a:lnTo>
                    <a:pt x="54880" y="18273"/>
                  </a:lnTo>
                  <a:lnTo>
                    <a:pt x="53520" y="22751"/>
                  </a:lnTo>
                  <a:lnTo>
                    <a:pt x="35492" y="40887"/>
                  </a:lnTo>
                  <a:lnTo>
                    <a:pt x="9811" y="56937"/>
                  </a:lnTo>
                  <a:lnTo>
                    <a:pt x="25952" y="57090"/>
                  </a:lnTo>
                  <a:lnTo>
                    <a:pt x="42207" y="64706"/>
                  </a:lnTo>
                  <a:lnTo>
                    <a:pt x="49802" y="70361"/>
                  </a:lnTo>
                  <a:lnTo>
                    <a:pt x="53884" y="79225"/>
                  </a:lnTo>
                  <a:lnTo>
                    <a:pt x="56959" y="112584"/>
                  </a:lnTo>
                  <a:lnTo>
                    <a:pt x="54905" y="117374"/>
                  </a:lnTo>
                  <a:lnTo>
                    <a:pt x="46980" y="125519"/>
                  </a:lnTo>
                  <a:lnTo>
                    <a:pt x="36402" y="129845"/>
                  </a:lnTo>
                  <a:lnTo>
                    <a:pt x="30618" y="130998"/>
                  </a:lnTo>
                  <a:lnTo>
                    <a:pt x="9525" y="123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519"/>
          <p:cNvGrpSpPr/>
          <p:nvPr/>
        </p:nvGrpSpPr>
        <p:grpSpPr>
          <a:xfrm>
            <a:off x="8610993" y="4233137"/>
            <a:ext cx="542533" cy="138839"/>
            <a:chOff x="8610993" y="4233137"/>
            <a:chExt cx="542533" cy="138839"/>
          </a:xfrm>
        </p:grpSpPr>
        <p:sp>
          <p:nvSpPr>
            <p:cNvPr id="151" name="SMARTInkShape-3182"/>
            <p:cNvSpPr/>
            <p:nvPr>
              <p:custDataLst>
                <p:tags r:id="rId28"/>
              </p:custDataLst>
            </p:nvPr>
          </p:nvSpPr>
          <p:spPr>
            <a:xfrm>
              <a:off x="8610993" y="4295775"/>
              <a:ext cx="113908" cy="19051"/>
            </a:xfrm>
            <a:custGeom>
              <a:avLst/>
              <a:gdLst/>
              <a:ahLst/>
              <a:cxnLst/>
              <a:rect l="0" t="0" r="0" b="0"/>
              <a:pathLst>
                <a:path w="113908" h="19051">
                  <a:moveTo>
                    <a:pt x="9132" y="19050"/>
                  </a:moveTo>
                  <a:lnTo>
                    <a:pt x="9132" y="19050"/>
                  </a:lnTo>
                  <a:lnTo>
                    <a:pt x="0" y="19050"/>
                  </a:lnTo>
                  <a:lnTo>
                    <a:pt x="38690" y="19050"/>
                  </a:lnTo>
                  <a:lnTo>
                    <a:pt x="113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183"/>
            <p:cNvSpPr/>
            <p:nvPr>
              <p:custDataLst>
                <p:tags r:id="rId29"/>
              </p:custDataLst>
            </p:nvPr>
          </p:nvSpPr>
          <p:spPr>
            <a:xfrm>
              <a:off x="8682897" y="4233137"/>
              <a:ext cx="32479" cy="138839"/>
            </a:xfrm>
            <a:custGeom>
              <a:avLst/>
              <a:gdLst/>
              <a:ahLst/>
              <a:cxnLst/>
              <a:rect l="0" t="0" r="0" b="0"/>
              <a:pathLst>
                <a:path w="32479" h="138839">
                  <a:moveTo>
                    <a:pt x="32478" y="5488"/>
                  </a:moveTo>
                  <a:lnTo>
                    <a:pt x="32478" y="5488"/>
                  </a:lnTo>
                  <a:lnTo>
                    <a:pt x="27421" y="432"/>
                  </a:lnTo>
                  <a:lnTo>
                    <a:pt x="24873" y="0"/>
                  </a:lnTo>
                  <a:lnTo>
                    <a:pt x="22117" y="772"/>
                  </a:lnTo>
                  <a:lnTo>
                    <a:pt x="19221" y="2344"/>
                  </a:lnTo>
                  <a:lnTo>
                    <a:pt x="10088" y="14669"/>
                  </a:lnTo>
                  <a:lnTo>
                    <a:pt x="679" y="31727"/>
                  </a:lnTo>
                  <a:lnTo>
                    <a:pt x="0" y="46783"/>
                  </a:lnTo>
                  <a:lnTo>
                    <a:pt x="5505" y="91634"/>
                  </a:lnTo>
                  <a:lnTo>
                    <a:pt x="32478" y="13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184"/>
            <p:cNvSpPr/>
            <p:nvPr>
              <p:custDataLst>
                <p:tags r:id="rId30"/>
              </p:custDataLst>
            </p:nvPr>
          </p:nvSpPr>
          <p:spPr>
            <a:xfrm>
              <a:off x="8934450" y="433387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15208" y="2979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185"/>
            <p:cNvSpPr/>
            <p:nvPr>
              <p:custDataLst>
                <p:tags r:id="rId31"/>
              </p:custDataLst>
            </p:nvPr>
          </p:nvSpPr>
          <p:spPr>
            <a:xfrm>
              <a:off x="9124950" y="431482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17335" y="9525"/>
                  </a:lnTo>
                  <a:lnTo>
                    <a:pt x="17905" y="8467"/>
                  </a:lnTo>
                  <a:lnTo>
                    <a:pt x="18542" y="4469"/>
                  </a:lnTo>
                  <a:lnTo>
                    <a:pt x="19769" y="297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SMARTInkShape-3186"/>
          <p:cNvSpPr/>
          <p:nvPr>
            <p:custDataLst>
              <p:tags r:id="rId4"/>
            </p:custDataLst>
          </p:nvPr>
        </p:nvSpPr>
        <p:spPr>
          <a:xfrm>
            <a:off x="9401175" y="4333875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SMARTInkShape-Group521"/>
          <p:cNvGrpSpPr/>
          <p:nvPr/>
        </p:nvGrpSpPr>
        <p:grpSpPr>
          <a:xfrm>
            <a:off x="4448175" y="4040397"/>
            <a:ext cx="266701" cy="429059"/>
            <a:chOff x="4448175" y="4040397"/>
            <a:chExt cx="266701" cy="429059"/>
          </a:xfrm>
        </p:grpSpPr>
        <p:sp>
          <p:nvSpPr>
            <p:cNvPr id="157" name="SMARTInkShape-3187"/>
            <p:cNvSpPr/>
            <p:nvPr>
              <p:custDataLst>
                <p:tags r:id="rId24"/>
              </p:custDataLst>
            </p:nvPr>
          </p:nvSpPr>
          <p:spPr>
            <a:xfrm>
              <a:off x="4448175" y="4040397"/>
              <a:ext cx="94548" cy="429059"/>
            </a:xfrm>
            <a:custGeom>
              <a:avLst/>
              <a:gdLst/>
              <a:ahLst/>
              <a:cxnLst/>
              <a:rect l="0" t="0" r="0" b="0"/>
              <a:pathLst>
                <a:path w="94548" h="429059">
                  <a:moveTo>
                    <a:pt x="0" y="160128"/>
                  </a:moveTo>
                  <a:lnTo>
                    <a:pt x="0" y="160128"/>
                  </a:lnTo>
                  <a:lnTo>
                    <a:pt x="0" y="150996"/>
                  </a:lnTo>
                  <a:lnTo>
                    <a:pt x="0" y="155776"/>
                  </a:lnTo>
                  <a:lnTo>
                    <a:pt x="9701" y="195542"/>
                  </a:lnTo>
                  <a:lnTo>
                    <a:pt x="14751" y="234944"/>
                  </a:lnTo>
                  <a:lnTo>
                    <a:pt x="12553" y="268521"/>
                  </a:lnTo>
                  <a:lnTo>
                    <a:pt x="10422" y="313012"/>
                  </a:lnTo>
                  <a:lnTo>
                    <a:pt x="9791" y="358062"/>
                  </a:lnTo>
                  <a:lnTo>
                    <a:pt x="16123" y="403367"/>
                  </a:lnTo>
                  <a:lnTo>
                    <a:pt x="18793" y="429058"/>
                  </a:lnTo>
                  <a:lnTo>
                    <a:pt x="19035" y="388988"/>
                  </a:lnTo>
                  <a:lnTo>
                    <a:pt x="16223" y="347883"/>
                  </a:lnTo>
                  <a:lnTo>
                    <a:pt x="8687" y="302189"/>
                  </a:lnTo>
                  <a:lnTo>
                    <a:pt x="2574" y="260781"/>
                  </a:lnTo>
                  <a:lnTo>
                    <a:pt x="763" y="219937"/>
                  </a:lnTo>
                  <a:lnTo>
                    <a:pt x="339" y="186710"/>
                  </a:lnTo>
                  <a:lnTo>
                    <a:pt x="100" y="141428"/>
                  </a:lnTo>
                  <a:lnTo>
                    <a:pt x="20" y="97089"/>
                  </a:lnTo>
                  <a:lnTo>
                    <a:pt x="2828" y="56430"/>
                  </a:lnTo>
                  <a:lnTo>
                    <a:pt x="13258" y="9822"/>
                  </a:lnTo>
                  <a:lnTo>
                    <a:pt x="16247" y="3833"/>
                  </a:lnTo>
                  <a:lnTo>
                    <a:pt x="19298" y="898"/>
                  </a:lnTo>
                  <a:lnTo>
                    <a:pt x="22390" y="0"/>
                  </a:lnTo>
                  <a:lnTo>
                    <a:pt x="31471" y="4646"/>
                  </a:lnTo>
                  <a:lnTo>
                    <a:pt x="41504" y="13767"/>
                  </a:lnTo>
                  <a:lnTo>
                    <a:pt x="49490" y="24875"/>
                  </a:lnTo>
                  <a:lnTo>
                    <a:pt x="59937" y="53143"/>
                  </a:lnTo>
                  <a:lnTo>
                    <a:pt x="64679" y="88330"/>
                  </a:lnTo>
                  <a:lnTo>
                    <a:pt x="58873" y="134759"/>
                  </a:lnTo>
                  <a:lnTo>
                    <a:pt x="54839" y="151553"/>
                  </a:lnTo>
                  <a:lnTo>
                    <a:pt x="46940" y="167112"/>
                  </a:lnTo>
                  <a:lnTo>
                    <a:pt x="38617" y="178471"/>
                  </a:lnTo>
                  <a:lnTo>
                    <a:pt x="43309" y="184025"/>
                  </a:lnTo>
                  <a:lnTo>
                    <a:pt x="87237" y="210971"/>
                  </a:lnTo>
                  <a:lnTo>
                    <a:pt x="91689" y="220120"/>
                  </a:lnTo>
                  <a:lnTo>
                    <a:pt x="94547" y="248296"/>
                  </a:lnTo>
                  <a:lnTo>
                    <a:pt x="92115" y="260345"/>
                  </a:lnTo>
                  <a:lnTo>
                    <a:pt x="78963" y="285665"/>
                  </a:lnTo>
                  <a:lnTo>
                    <a:pt x="72842" y="290006"/>
                  </a:lnTo>
                  <a:lnTo>
                    <a:pt x="63446" y="292449"/>
                  </a:lnTo>
                  <a:lnTo>
                    <a:pt x="60289" y="291734"/>
                  </a:lnTo>
                  <a:lnTo>
                    <a:pt x="53959" y="288116"/>
                  </a:lnTo>
                  <a:lnTo>
                    <a:pt x="52906" y="286728"/>
                  </a:lnTo>
                  <a:lnTo>
                    <a:pt x="57150" y="283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188"/>
            <p:cNvSpPr/>
            <p:nvPr>
              <p:custDataLst>
                <p:tags r:id="rId25"/>
              </p:custDataLst>
            </p:nvPr>
          </p:nvSpPr>
          <p:spPr>
            <a:xfrm>
              <a:off x="4572011" y="4276842"/>
              <a:ext cx="47417" cy="70456"/>
            </a:xfrm>
            <a:custGeom>
              <a:avLst/>
              <a:gdLst/>
              <a:ahLst/>
              <a:cxnLst/>
              <a:rect l="0" t="0" r="0" b="0"/>
              <a:pathLst>
                <a:path w="47417" h="70456">
                  <a:moveTo>
                    <a:pt x="19039" y="9408"/>
                  </a:moveTo>
                  <a:lnTo>
                    <a:pt x="19039" y="9408"/>
                  </a:lnTo>
                  <a:lnTo>
                    <a:pt x="10838" y="1207"/>
                  </a:lnTo>
                  <a:lnTo>
                    <a:pt x="1429" y="0"/>
                  </a:lnTo>
                  <a:lnTo>
                    <a:pt x="949" y="1019"/>
                  </a:lnTo>
                  <a:lnTo>
                    <a:pt x="0" y="44940"/>
                  </a:lnTo>
                  <a:lnTo>
                    <a:pt x="2816" y="54481"/>
                  </a:lnTo>
                  <a:lnTo>
                    <a:pt x="13247" y="69229"/>
                  </a:lnTo>
                  <a:lnTo>
                    <a:pt x="17295" y="70455"/>
                  </a:lnTo>
                  <a:lnTo>
                    <a:pt x="27436" y="68995"/>
                  </a:lnTo>
                  <a:lnTo>
                    <a:pt x="39988" y="62224"/>
                  </a:lnTo>
                  <a:lnTo>
                    <a:pt x="42531" y="58377"/>
                  </a:lnTo>
                  <a:lnTo>
                    <a:pt x="46108" y="43908"/>
                  </a:lnTo>
                  <a:lnTo>
                    <a:pt x="47416" y="25645"/>
                  </a:lnTo>
                  <a:lnTo>
                    <a:pt x="45365" y="22349"/>
                  </a:lnTo>
                  <a:lnTo>
                    <a:pt x="37442" y="15865"/>
                  </a:lnTo>
                  <a:lnTo>
                    <a:pt x="29688" y="1227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189"/>
            <p:cNvSpPr/>
            <p:nvPr>
              <p:custDataLst>
                <p:tags r:id="rId26"/>
              </p:custDataLst>
            </p:nvPr>
          </p:nvSpPr>
          <p:spPr>
            <a:xfrm>
              <a:off x="4659049" y="4229493"/>
              <a:ext cx="55827" cy="9133"/>
            </a:xfrm>
            <a:custGeom>
              <a:avLst/>
              <a:gdLst/>
              <a:ahLst/>
              <a:cxnLst/>
              <a:rect l="0" t="0" r="0" b="0"/>
              <a:pathLst>
                <a:path w="55827" h="9133">
                  <a:moveTo>
                    <a:pt x="8201" y="9132"/>
                  </a:moveTo>
                  <a:lnTo>
                    <a:pt x="8201" y="9132"/>
                  </a:lnTo>
                  <a:lnTo>
                    <a:pt x="3144" y="9132"/>
                  </a:lnTo>
                  <a:lnTo>
                    <a:pt x="1655" y="8074"/>
                  </a:lnTo>
                  <a:lnTo>
                    <a:pt x="662" y="6310"/>
                  </a:lnTo>
                  <a:lnTo>
                    <a:pt x="0" y="4076"/>
                  </a:lnTo>
                  <a:lnTo>
                    <a:pt x="617" y="2586"/>
                  </a:lnTo>
                  <a:lnTo>
                    <a:pt x="2087" y="1593"/>
                  </a:lnTo>
                  <a:lnTo>
                    <a:pt x="7600" y="490"/>
                  </a:lnTo>
                  <a:lnTo>
                    <a:pt x="17106" y="0"/>
                  </a:lnTo>
                  <a:lnTo>
                    <a:pt x="55826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190"/>
            <p:cNvSpPr/>
            <p:nvPr>
              <p:custDataLst>
                <p:tags r:id="rId27"/>
              </p:custDataLst>
            </p:nvPr>
          </p:nvSpPr>
          <p:spPr>
            <a:xfrm>
              <a:off x="4667250" y="4171950"/>
              <a:ext cx="9526" cy="152401"/>
            </a:xfrm>
            <a:custGeom>
              <a:avLst/>
              <a:gdLst/>
              <a:ahLst/>
              <a:cxnLst/>
              <a:rect l="0" t="0" r="0" b="0"/>
              <a:pathLst>
                <a:path w="9526" h="152401">
                  <a:moveTo>
                    <a:pt x="9525" y="0"/>
                  </a:moveTo>
                  <a:lnTo>
                    <a:pt x="9525" y="0"/>
                  </a:lnTo>
                  <a:lnTo>
                    <a:pt x="4468" y="5056"/>
                  </a:lnTo>
                  <a:lnTo>
                    <a:pt x="1986" y="10361"/>
                  </a:lnTo>
                  <a:lnTo>
                    <a:pt x="1324" y="13257"/>
                  </a:lnTo>
                  <a:lnTo>
                    <a:pt x="8720" y="55417"/>
                  </a:lnTo>
                  <a:lnTo>
                    <a:pt x="9419" y="9928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SMARTInkShape-3191"/>
          <p:cNvSpPr/>
          <p:nvPr>
            <p:custDataLst>
              <p:tags r:id="rId5"/>
            </p:custDataLst>
          </p:nvPr>
        </p:nvSpPr>
        <p:spPr>
          <a:xfrm>
            <a:off x="2116266" y="4314825"/>
            <a:ext cx="181590" cy="37982"/>
          </a:xfrm>
          <a:custGeom>
            <a:avLst/>
            <a:gdLst/>
            <a:ahLst/>
            <a:cxnLst/>
            <a:rect l="0" t="0" r="0" b="0"/>
            <a:pathLst>
              <a:path w="181590" h="37982">
                <a:moveTo>
                  <a:pt x="17334" y="0"/>
                </a:moveTo>
                <a:lnTo>
                  <a:pt x="17334" y="0"/>
                </a:lnTo>
                <a:lnTo>
                  <a:pt x="4076" y="0"/>
                </a:lnTo>
                <a:lnTo>
                  <a:pt x="2146" y="1058"/>
                </a:lnTo>
                <a:lnTo>
                  <a:pt x="858" y="2822"/>
                </a:lnTo>
                <a:lnTo>
                  <a:pt x="0" y="5056"/>
                </a:lnTo>
                <a:lnTo>
                  <a:pt x="487" y="6546"/>
                </a:lnTo>
                <a:lnTo>
                  <a:pt x="1869" y="7539"/>
                </a:lnTo>
                <a:lnTo>
                  <a:pt x="8871" y="8936"/>
                </a:lnTo>
                <a:lnTo>
                  <a:pt x="55005" y="9502"/>
                </a:lnTo>
                <a:lnTo>
                  <a:pt x="96271" y="9520"/>
                </a:lnTo>
                <a:lnTo>
                  <a:pt x="143244" y="9525"/>
                </a:lnTo>
                <a:lnTo>
                  <a:pt x="178946" y="9525"/>
                </a:lnTo>
                <a:lnTo>
                  <a:pt x="181167" y="10583"/>
                </a:lnTo>
                <a:lnTo>
                  <a:pt x="181589" y="12347"/>
                </a:lnTo>
                <a:lnTo>
                  <a:pt x="180812" y="14581"/>
                </a:lnTo>
                <a:lnTo>
                  <a:pt x="179236" y="16071"/>
                </a:lnTo>
                <a:lnTo>
                  <a:pt x="174663" y="17726"/>
                </a:lnTo>
                <a:lnTo>
                  <a:pt x="133744" y="25335"/>
                </a:lnTo>
                <a:lnTo>
                  <a:pt x="89443" y="27935"/>
                </a:lnTo>
                <a:lnTo>
                  <a:pt x="74782" y="29349"/>
                </a:lnTo>
                <a:lnTo>
                  <a:pt x="51103" y="36058"/>
                </a:lnTo>
                <a:lnTo>
                  <a:pt x="20077" y="37981"/>
                </a:lnTo>
                <a:lnTo>
                  <a:pt x="39631" y="31530"/>
                </a:lnTo>
                <a:lnTo>
                  <a:pt x="84211" y="22289"/>
                </a:lnTo>
                <a:lnTo>
                  <a:pt x="120420" y="19088"/>
                </a:lnTo>
                <a:lnTo>
                  <a:pt x="139101" y="25603"/>
                </a:lnTo>
                <a:lnTo>
                  <a:pt x="179259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SMARTInkShape-Group523"/>
          <p:cNvGrpSpPr/>
          <p:nvPr/>
        </p:nvGrpSpPr>
        <p:grpSpPr>
          <a:xfrm>
            <a:off x="9507274" y="4073284"/>
            <a:ext cx="1620658" cy="510508"/>
            <a:chOff x="9507274" y="4073284"/>
            <a:chExt cx="1620658" cy="510508"/>
          </a:xfrm>
        </p:grpSpPr>
        <p:sp>
          <p:nvSpPr>
            <p:cNvPr id="163" name="SMARTInkShape-3192"/>
            <p:cNvSpPr/>
            <p:nvPr>
              <p:custDataLst>
                <p:tags r:id="rId12"/>
              </p:custDataLst>
            </p:nvPr>
          </p:nvSpPr>
          <p:spPr>
            <a:xfrm>
              <a:off x="9507274" y="4295775"/>
              <a:ext cx="198702" cy="28576"/>
            </a:xfrm>
            <a:custGeom>
              <a:avLst/>
              <a:gdLst/>
              <a:ahLst/>
              <a:cxnLst/>
              <a:rect l="0" t="0" r="0" b="0"/>
              <a:pathLst>
                <a:path w="198702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125" y="28575"/>
                  </a:lnTo>
                  <a:lnTo>
                    <a:pt x="36854" y="21036"/>
                  </a:lnTo>
                  <a:lnTo>
                    <a:pt x="82535" y="14386"/>
                  </a:lnTo>
                  <a:lnTo>
                    <a:pt x="127064" y="7343"/>
                  </a:lnTo>
                  <a:lnTo>
                    <a:pt x="169146" y="1451"/>
                  </a:lnTo>
                  <a:lnTo>
                    <a:pt x="198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193"/>
            <p:cNvSpPr/>
            <p:nvPr>
              <p:custDataLst>
                <p:tags r:id="rId13"/>
              </p:custDataLst>
            </p:nvPr>
          </p:nvSpPr>
          <p:spPr>
            <a:xfrm>
              <a:off x="9605668" y="4219575"/>
              <a:ext cx="24108" cy="200026"/>
            </a:xfrm>
            <a:custGeom>
              <a:avLst/>
              <a:gdLst/>
              <a:ahLst/>
              <a:cxnLst/>
              <a:rect l="0" t="0" r="0" b="0"/>
              <a:pathLst>
                <a:path w="24108" h="200026">
                  <a:moveTo>
                    <a:pt x="5057" y="0"/>
                  </a:moveTo>
                  <a:lnTo>
                    <a:pt x="5057" y="0"/>
                  </a:lnTo>
                  <a:lnTo>
                    <a:pt x="0" y="5056"/>
                  </a:lnTo>
                  <a:lnTo>
                    <a:pt x="627" y="8662"/>
                  </a:lnTo>
                  <a:lnTo>
                    <a:pt x="9507" y="23851"/>
                  </a:lnTo>
                  <a:lnTo>
                    <a:pt x="20682" y="67014"/>
                  </a:lnTo>
                  <a:lnTo>
                    <a:pt x="23431" y="103156"/>
                  </a:lnTo>
                  <a:lnTo>
                    <a:pt x="23974" y="150199"/>
                  </a:lnTo>
                  <a:lnTo>
                    <a:pt x="24107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194"/>
            <p:cNvSpPr/>
            <p:nvPr>
              <p:custDataLst>
                <p:tags r:id="rId14"/>
              </p:custDataLst>
            </p:nvPr>
          </p:nvSpPr>
          <p:spPr>
            <a:xfrm>
              <a:off x="9925050" y="4073284"/>
              <a:ext cx="187917" cy="477268"/>
            </a:xfrm>
            <a:custGeom>
              <a:avLst/>
              <a:gdLst/>
              <a:ahLst/>
              <a:cxnLst/>
              <a:rect l="0" t="0" r="0" b="0"/>
              <a:pathLst>
                <a:path w="187917" h="477268">
                  <a:moveTo>
                    <a:pt x="0" y="193916"/>
                  </a:moveTo>
                  <a:lnTo>
                    <a:pt x="0" y="193916"/>
                  </a:lnTo>
                  <a:lnTo>
                    <a:pt x="5057" y="198972"/>
                  </a:lnTo>
                  <a:lnTo>
                    <a:pt x="7538" y="207099"/>
                  </a:lnTo>
                  <a:lnTo>
                    <a:pt x="11760" y="223575"/>
                  </a:lnTo>
                  <a:lnTo>
                    <a:pt x="16890" y="241862"/>
                  </a:lnTo>
                  <a:lnTo>
                    <a:pt x="18765" y="285367"/>
                  </a:lnTo>
                  <a:lnTo>
                    <a:pt x="19012" y="325224"/>
                  </a:lnTo>
                  <a:lnTo>
                    <a:pt x="19043" y="370450"/>
                  </a:lnTo>
                  <a:lnTo>
                    <a:pt x="19049" y="407606"/>
                  </a:lnTo>
                  <a:lnTo>
                    <a:pt x="19050" y="451768"/>
                  </a:lnTo>
                  <a:lnTo>
                    <a:pt x="20108" y="463033"/>
                  </a:lnTo>
                  <a:lnTo>
                    <a:pt x="27252" y="477267"/>
                  </a:lnTo>
                  <a:lnTo>
                    <a:pt x="28460" y="434627"/>
                  </a:lnTo>
                  <a:lnTo>
                    <a:pt x="28553" y="392335"/>
                  </a:lnTo>
                  <a:lnTo>
                    <a:pt x="28568" y="349250"/>
                  </a:lnTo>
                  <a:lnTo>
                    <a:pt x="28572" y="314811"/>
                  </a:lnTo>
                  <a:lnTo>
                    <a:pt x="28574" y="269836"/>
                  </a:lnTo>
                  <a:lnTo>
                    <a:pt x="28575" y="224642"/>
                  </a:lnTo>
                  <a:lnTo>
                    <a:pt x="28575" y="177738"/>
                  </a:lnTo>
                  <a:lnTo>
                    <a:pt x="33632" y="130326"/>
                  </a:lnTo>
                  <a:lnTo>
                    <a:pt x="38277" y="87595"/>
                  </a:lnTo>
                  <a:lnTo>
                    <a:pt x="46502" y="53875"/>
                  </a:lnTo>
                  <a:lnTo>
                    <a:pt x="68656" y="13902"/>
                  </a:lnTo>
                  <a:lnTo>
                    <a:pt x="84078" y="1467"/>
                  </a:lnTo>
                  <a:lnTo>
                    <a:pt x="89918" y="0"/>
                  </a:lnTo>
                  <a:lnTo>
                    <a:pt x="102053" y="1192"/>
                  </a:lnTo>
                  <a:lnTo>
                    <a:pt x="107193" y="5109"/>
                  </a:lnTo>
                  <a:lnTo>
                    <a:pt x="115729" y="17926"/>
                  </a:lnTo>
                  <a:lnTo>
                    <a:pt x="121426" y="42993"/>
                  </a:lnTo>
                  <a:lnTo>
                    <a:pt x="123114" y="80642"/>
                  </a:lnTo>
                  <a:lnTo>
                    <a:pt x="117865" y="101591"/>
                  </a:lnTo>
                  <a:lnTo>
                    <a:pt x="95563" y="145712"/>
                  </a:lnTo>
                  <a:lnTo>
                    <a:pt x="89040" y="156617"/>
                  </a:lnTo>
                  <a:lnTo>
                    <a:pt x="80475" y="163814"/>
                  </a:lnTo>
                  <a:lnTo>
                    <a:pt x="78100" y="169248"/>
                  </a:lnTo>
                  <a:lnTo>
                    <a:pt x="78525" y="171121"/>
                  </a:lnTo>
                  <a:lnTo>
                    <a:pt x="79866" y="172370"/>
                  </a:lnTo>
                  <a:lnTo>
                    <a:pt x="81819" y="173201"/>
                  </a:lnTo>
                  <a:lnTo>
                    <a:pt x="101221" y="176654"/>
                  </a:lnTo>
                  <a:lnTo>
                    <a:pt x="143660" y="201338"/>
                  </a:lnTo>
                  <a:lnTo>
                    <a:pt x="172467" y="232424"/>
                  </a:lnTo>
                  <a:lnTo>
                    <a:pt x="181781" y="246661"/>
                  </a:lnTo>
                  <a:lnTo>
                    <a:pt x="187916" y="271633"/>
                  </a:lnTo>
                  <a:lnTo>
                    <a:pt x="186529" y="287018"/>
                  </a:lnTo>
                  <a:lnTo>
                    <a:pt x="184678" y="294085"/>
                  </a:lnTo>
                  <a:lnTo>
                    <a:pt x="176976" y="304757"/>
                  </a:lnTo>
                  <a:lnTo>
                    <a:pt x="171959" y="309085"/>
                  </a:lnTo>
                  <a:lnTo>
                    <a:pt x="160741" y="313894"/>
                  </a:lnTo>
                  <a:lnTo>
                    <a:pt x="154785" y="315176"/>
                  </a:lnTo>
                  <a:lnTo>
                    <a:pt x="131235" y="311925"/>
                  </a:lnTo>
                  <a:lnTo>
                    <a:pt x="114262" y="304258"/>
                  </a:lnTo>
                  <a:lnTo>
                    <a:pt x="114300" y="279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195"/>
            <p:cNvSpPr/>
            <p:nvPr>
              <p:custDataLst>
                <p:tags r:id="rId15"/>
              </p:custDataLst>
            </p:nvPr>
          </p:nvSpPr>
          <p:spPr>
            <a:xfrm>
              <a:off x="10163175" y="4373725"/>
              <a:ext cx="70911" cy="186153"/>
            </a:xfrm>
            <a:custGeom>
              <a:avLst/>
              <a:gdLst/>
              <a:ahLst/>
              <a:cxnLst/>
              <a:rect l="0" t="0" r="0" b="0"/>
              <a:pathLst>
                <a:path w="70911" h="186153">
                  <a:moveTo>
                    <a:pt x="0" y="55400"/>
                  </a:moveTo>
                  <a:lnTo>
                    <a:pt x="0" y="55400"/>
                  </a:lnTo>
                  <a:lnTo>
                    <a:pt x="8202" y="47199"/>
                  </a:lnTo>
                  <a:lnTo>
                    <a:pt x="8642" y="47816"/>
                  </a:lnTo>
                  <a:lnTo>
                    <a:pt x="16048" y="95259"/>
                  </a:lnTo>
                  <a:lnTo>
                    <a:pt x="18655" y="141357"/>
                  </a:lnTo>
                  <a:lnTo>
                    <a:pt x="19040" y="186152"/>
                  </a:lnTo>
                  <a:lnTo>
                    <a:pt x="19047" y="182924"/>
                  </a:lnTo>
                  <a:lnTo>
                    <a:pt x="11512" y="153346"/>
                  </a:lnTo>
                  <a:lnTo>
                    <a:pt x="9785" y="109927"/>
                  </a:lnTo>
                  <a:lnTo>
                    <a:pt x="12398" y="73932"/>
                  </a:lnTo>
                  <a:lnTo>
                    <a:pt x="18466" y="32332"/>
                  </a:lnTo>
                  <a:lnTo>
                    <a:pt x="19849" y="18689"/>
                  </a:lnTo>
                  <a:lnTo>
                    <a:pt x="21700" y="15051"/>
                  </a:lnTo>
                  <a:lnTo>
                    <a:pt x="32274" y="4156"/>
                  </a:lnTo>
                  <a:lnTo>
                    <a:pt x="38333" y="875"/>
                  </a:lnTo>
                  <a:lnTo>
                    <a:pt x="41430" y="0"/>
                  </a:lnTo>
                  <a:lnTo>
                    <a:pt x="44553" y="475"/>
                  </a:lnTo>
                  <a:lnTo>
                    <a:pt x="50846" y="3825"/>
                  </a:lnTo>
                  <a:lnTo>
                    <a:pt x="69854" y="20686"/>
                  </a:lnTo>
                  <a:lnTo>
                    <a:pt x="70910" y="24849"/>
                  </a:lnTo>
                  <a:lnTo>
                    <a:pt x="69263" y="35119"/>
                  </a:lnTo>
                  <a:lnTo>
                    <a:pt x="62386" y="47745"/>
                  </a:lnTo>
                  <a:lnTo>
                    <a:pt x="53644" y="58189"/>
                  </a:lnTo>
                  <a:lnTo>
                    <a:pt x="44655" y="61931"/>
                  </a:lnTo>
                  <a:lnTo>
                    <a:pt x="9525" y="64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196"/>
            <p:cNvSpPr/>
            <p:nvPr>
              <p:custDataLst>
                <p:tags r:id="rId16"/>
              </p:custDataLst>
            </p:nvPr>
          </p:nvSpPr>
          <p:spPr>
            <a:xfrm>
              <a:off x="10410825" y="4181475"/>
              <a:ext cx="151416" cy="402317"/>
            </a:xfrm>
            <a:custGeom>
              <a:avLst/>
              <a:gdLst/>
              <a:ahLst/>
              <a:cxnLst/>
              <a:rect l="0" t="0" r="0" b="0"/>
              <a:pathLst>
                <a:path w="151416" h="402317">
                  <a:moveTo>
                    <a:pt x="0" y="0"/>
                  </a:moveTo>
                  <a:lnTo>
                    <a:pt x="0" y="0"/>
                  </a:lnTo>
                  <a:lnTo>
                    <a:pt x="0" y="44654"/>
                  </a:lnTo>
                  <a:lnTo>
                    <a:pt x="0" y="85139"/>
                  </a:lnTo>
                  <a:lnTo>
                    <a:pt x="7606" y="121593"/>
                  </a:lnTo>
                  <a:lnTo>
                    <a:pt x="19296" y="141179"/>
                  </a:lnTo>
                  <a:lnTo>
                    <a:pt x="22389" y="144919"/>
                  </a:lnTo>
                  <a:lnTo>
                    <a:pt x="26568" y="146355"/>
                  </a:lnTo>
                  <a:lnTo>
                    <a:pt x="36856" y="145127"/>
                  </a:lnTo>
                  <a:lnTo>
                    <a:pt x="54546" y="133429"/>
                  </a:lnTo>
                  <a:lnTo>
                    <a:pt x="87700" y="91894"/>
                  </a:lnTo>
                  <a:lnTo>
                    <a:pt x="105170" y="47615"/>
                  </a:lnTo>
                  <a:lnTo>
                    <a:pt x="111596" y="31394"/>
                  </a:lnTo>
                  <a:lnTo>
                    <a:pt x="114142" y="19772"/>
                  </a:lnTo>
                  <a:lnTo>
                    <a:pt x="114298" y="60890"/>
                  </a:lnTo>
                  <a:lnTo>
                    <a:pt x="117124" y="86833"/>
                  </a:lnTo>
                  <a:lnTo>
                    <a:pt x="126060" y="130716"/>
                  </a:lnTo>
                  <a:lnTo>
                    <a:pt x="134011" y="166789"/>
                  </a:lnTo>
                  <a:lnTo>
                    <a:pt x="140249" y="208169"/>
                  </a:lnTo>
                  <a:lnTo>
                    <a:pt x="147413" y="249965"/>
                  </a:lnTo>
                  <a:lnTo>
                    <a:pt x="151415" y="294870"/>
                  </a:lnTo>
                  <a:lnTo>
                    <a:pt x="151050" y="335136"/>
                  </a:lnTo>
                  <a:lnTo>
                    <a:pt x="139105" y="381441"/>
                  </a:lnTo>
                  <a:lnTo>
                    <a:pt x="129999" y="399593"/>
                  </a:lnTo>
                  <a:lnTo>
                    <a:pt x="126883" y="401862"/>
                  </a:lnTo>
                  <a:lnTo>
                    <a:pt x="123747" y="402316"/>
                  </a:lnTo>
                  <a:lnTo>
                    <a:pt x="111109" y="400498"/>
                  </a:lnTo>
                  <a:lnTo>
                    <a:pt x="107938" y="397174"/>
                  </a:lnTo>
                  <a:lnTo>
                    <a:pt x="89957" y="358940"/>
                  </a:lnTo>
                  <a:lnTo>
                    <a:pt x="85725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197"/>
            <p:cNvSpPr/>
            <p:nvPr>
              <p:custDataLst>
                <p:tags r:id="rId17"/>
              </p:custDataLst>
            </p:nvPr>
          </p:nvSpPr>
          <p:spPr>
            <a:xfrm>
              <a:off x="10668000" y="4324743"/>
              <a:ext cx="47626" cy="141743"/>
            </a:xfrm>
            <a:custGeom>
              <a:avLst/>
              <a:gdLst/>
              <a:ahLst/>
              <a:cxnLst/>
              <a:rect l="0" t="0" r="0" b="0"/>
              <a:pathLst>
                <a:path w="47626" h="14174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44736"/>
                  </a:lnTo>
                  <a:lnTo>
                    <a:pt x="0" y="91502"/>
                  </a:lnTo>
                  <a:lnTo>
                    <a:pt x="1058" y="106066"/>
                  </a:lnTo>
                  <a:lnTo>
                    <a:pt x="8202" y="134054"/>
                  </a:lnTo>
                  <a:lnTo>
                    <a:pt x="9702" y="136863"/>
                  </a:lnTo>
                  <a:lnTo>
                    <a:pt x="11760" y="138736"/>
                  </a:lnTo>
                  <a:lnTo>
                    <a:pt x="16867" y="140817"/>
                  </a:lnTo>
                  <a:lnTo>
                    <a:pt x="22666" y="141742"/>
                  </a:lnTo>
                  <a:lnTo>
                    <a:pt x="28771" y="139331"/>
                  </a:lnTo>
                  <a:lnTo>
                    <a:pt x="35012" y="135790"/>
                  </a:lnTo>
                  <a:lnTo>
                    <a:pt x="47625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198"/>
            <p:cNvSpPr/>
            <p:nvPr>
              <p:custDataLst>
                <p:tags r:id="rId18"/>
              </p:custDataLst>
            </p:nvPr>
          </p:nvSpPr>
          <p:spPr>
            <a:xfrm>
              <a:off x="10650273" y="4400550"/>
              <a:ext cx="55828" cy="9526"/>
            </a:xfrm>
            <a:custGeom>
              <a:avLst/>
              <a:gdLst/>
              <a:ahLst/>
              <a:cxnLst/>
              <a:rect l="0" t="0" r="0" b="0"/>
              <a:pathLst>
                <a:path w="55828" h="9526">
                  <a:moveTo>
                    <a:pt x="8202" y="9525"/>
                  </a:moveTo>
                  <a:lnTo>
                    <a:pt x="8202" y="9525"/>
                  </a:lnTo>
                  <a:lnTo>
                    <a:pt x="0" y="1324"/>
                  </a:lnTo>
                  <a:lnTo>
                    <a:pt x="15196" y="117"/>
                  </a:lnTo>
                  <a:lnTo>
                    <a:pt x="55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199"/>
            <p:cNvSpPr/>
            <p:nvPr>
              <p:custDataLst>
                <p:tags r:id="rId19"/>
              </p:custDataLst>
            </p:nvPr>
          </p:nvSpPr>
          <p:spPr>
            <a:xfrm>
              <a:off x="10763250" y="4419600"/>
              <a:ext cx="38101" cy="8202"/>
            </a:xfrm>
            <a:custGeom>
              <a:avLst/>
              <a:gdLst/>
              <a:ahLst/>
              <a:cxnLst/>
              <a:rect l="0" t="0" r="0" b="0"/>
              <a:pathLst>
                <a:path w="38101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0" y="4076"/>
                  </a:lnTo>
                  <a:lnTo>
                    <a:pt x="2117" y="2718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200"/>
            <p:cNvSpPr/>
            <p:nvPr>
              <p:custDataLst>
                <p:tags r:id="rId20"/>
              </p:custDataLst>
            </p:nvPr>
          </p:nvSpPr>
          <p:spPr>
            <a:xfrm>
              <a:off x="10877550" y="4336838"/>
              <a:ext cx="73962" cy="203963"/>
            </a:xfrm>
            <a:custGeom>
              <a:avLst/>
              <a:gdLst/>
              <a:ahLst/>
              <a:cxnLst/>
              <a:rect l="0" t="0" r="0" b="0"/>
              <a:pathLst>
                <a:path w="73962" h="203963">
                  <a:moveTo>
                    <a:pt x="0" y="54187"/>
                  </a:moveTo>
                  <a:lnTo>
                    <a:pt x="0" y="54187"/>
                  </a:lnTo>
                  <a:lnTo>
                    <a:pt x="0" y="48699"/>
                  </a:lnTo>
                  <a:lnTo>
                    <a:pt x="0" y="51043"/>
                  </a:lnTo>
                  <a:lnTo>
                    <a:pt x="2824" y="55612"/>
                  </a:lnTo>
                  <a:lnTo>
                    <a:pt x="5057" y="58312"/>
                  </a:lnTo>
                  <a:lnTo>
                    <a:pt x="8202" y="77281"/>
                  </a:lnTo>
                  <a:lnTo>
                    <a:pt x="8205" y="106648"/>
                  </a:lnTo>
                  <a:lnTo>
                    <a:pt x="1934" y="148197"/>
                  </a:lnTo>
                  <a:lnTo>
                    <a:pt x="171" y="193295"/>
                  </a:lnTo>
                  <a:lnTo>
                    <a:pt x="34" y="203962"/>
                  </a:lnTo>
                  <a:lnTo>
                    <a:pt x="3" y="164672"/>
                  </a:lnTo>
                  <a:lnTo>
                    <a:pt x="5058" y="127022"/>
                  </a:lnTo>
                  <a:lnTo>
                    <a:pt x="13257" y="84000"/>
                  </a:lnTo>
                  <a:lnTo>
                    <a:pt x="18964" y="43809"/>
                  </a:lnTo>
                  <a:lnTo>
                    <a:pt x="29185" y="12038"/>
                  </a:lnTo>
                  <a:lnTo>
                    <a:pt x="36340" y="0"/>
                  </a:lnTo>
                  <a:lnTo>
                    <a:pt x="37985" y="71"/>
                  </a:lnTo>
                  <a:lnTo>
                    <a:pt x="56259" y="10554"/>
                  </a:lnTo>
                  <a:lnTo>
                    <a:pt x="64868" y="19272"/>
                  </a:lnTo>
                  <a:lnTo>
                    <a:pt x="71165" y="30203"/>
                  </a:lnTo>
                  <a:lnTo>
                    <a:pt x="73961" y="42116"/>
                  </a:lnTo>
                  <a:lnTo>
                    <a:pt x="72383" y="54466"/>
                  </a:lnTo>
                  <a:lnTo>
                    <a:pt x="70480" y="60723"/>
                  </a:lnTo>
                  <a:lnTo>
                    <a:pt x="62722" y="70498"/>
                  </a:lnTo>
                  <a:lnTo>
                    <a:pt x="40494" y="85396"/>
                  </a:lnTo>
                  <a:lnTo>
                    <a:pt x="27050" y="90245"/>
                  </a:lnTo>
                  <a:lnTo>
                    <a:pt x="24383" y="89867"/>
                  </a:lnTo>
                  <a:lnTo>
                    <a:pt x="22606" y="88557"/>
                  </a:lnTo>
                  <a:lnTo>
                    <a:pt x="19050" y="82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201"/>
            <p:cNvSpPr/>
            <p:nvPr>
              <p:custDataLst>
                <p:tags r:id="rId21"/>
              </p:custDataLst>
            </p:nvPr>
          </p:nvSpPr>
          <p:spPr>
            <a:xfrm>
              <a:off x="10996148" y="4391025"/>
              <a:ext cx="81428" cy="9526"/>
            </a:xfrm>
            <a:custGeom>
              <a:avLst/>
              <a:gdLst/>
              <a:ahLst/>
              <a:cxnLst/>
              <a:rect l="0" t="0" r="0" b="0"/>
              <a:pathLst>
                <a:path w="81428" h="9526">
                  <a:moveTo>
                    <a:pt x="14752" y="9525"/>
                  </a:moveTo>
                  <a:lnTo>
                    <a:pt x="14752" y="9525"/>
                  </a:lnTo>
                  <a:lnTo>
                    <a:pt x="0" y="9525"/>
                  </a:lnTo>
                  <a:lnTo>
                    <a:pt x="19838" y="8467"/>
                  </a:lnTo>
                  <a:lnTo>
                    <a:pt x="55136" y="883"/>
                  </a:lnTo>
                  <a:lnTo>
                    <a:pt x="81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202"/>
            <p:cNvSpPr/>
            <p:nvPr>
              <p:custDataLst>
                <p:tags r:id="rId22"/>
              </p:custDataLst>
            </p:nvPr>
          </p:nvSpPr>
          <p:spPr>
            <a:xfrm>
              <a:off x="11020425" y="4343400"/>
              <a:ext cx="1" cy="104776"/>
            </a:xfrm>
            <a:custGeom>
              <a:avLst/>
              <a:gdLst/>
              <a:ahLst/>
              <a:cxnLst/>
              <a:rect l="0" t="0" r="0" b="0"/>
              <a:pathLst>
                <a:path w="1" h="104776">
                  <a:moveTo>
                    <a:pt x="0" y="0"/>
                  </a:moveTo>
                  <a:lnTo>
                    <a:pt x="0" y="0"/>
                  </a:lnTo>
                  <a:lnTo>
                    <a:pt x="0" y="45056"/>
                  </a:lnTo>
                  <a:lnTo>
                    <a:pt x="0" y="92451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203"/>
            <p:cNvSpPr/>
            <p:nvPr>
              <p:custDataLst>
                <p:tags r:id="rId23"/>
              </p:custDataLst>
            </p:nvPr>
          </p:nvSpPr>
          <p:spPr>
            <a:xfrm>
              <a:off x="11115675" y="4352925"/>
              <a:ext cx="12257" cy="95251"/>
            </a:xfrm>
            <a:custGeom>
              <a:avLst/>
              <a:gdLst/>
              <a:ahLst/>
              <a:cxnLst/>
              <a:rect l="0" t="0" r="0" b="0"/>
              <a:pathLst>
                <a:path w="12257" h="95251">
                  <a:moveTo>
                    <a:pt x="0" y="0"/>
                  </a:moveTo>
                  <a:lnTo>
                    <a:pt x="0" y="0"/>
                  </a:lnTo>
                  <a:lnTo>
                    <a:pt x="10112" y="5057"/>
                  </a:lnTo>
                  <a:lnTo>
                    <a:pt x="12033" y="8662"/>
                  </a:lnTo>
                  <a:lnTo>
                    <a:pt x="12256" y="13183"/>
                  </a:lnTo>
                  <a:lnTo>
                    <a:pt x="9765" y="55485"/>
                  </a:lnTo>
                  <a:lnTo>
                    <a:pt x="8573" y="6911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524"/>
          <p:cNvGrpSpPr/>
          <p:nvPr/>
        </p:nvGrpSpPr>
        <p:grpSpPr>
          <a:xfrm>
            <a:off x="5391150" y="4733925"/>
            <a:ext cx="209551" cy="56608"/>
            <a:chOff x="5391150" y="4733925"/>
            <a:chExt cx="209551" cy="56608"/>
          </a:xfrm>
        </p:grpSpPr>
        <p:sp>
          <p:nvSpPr>
            <p:cNvPr id="176" name="SMARTInkShape-3204"/>
            <p:cNvSpPr/>
            <p:nvPr>
              <p:custDataLst>
                <p:tags r:id="rId10"/>
              </p:custDataLst>
            </p:nvPr>
          </p:nvSpPr>
          <p:spPr>
            <a:xfrm>
              <a:off x="5391150" y="4733925"/>
              <a:ext cx="171451" cy="8202"/>
            </a:xfrm>
            <a:custGeom>
              <a:avLst/>
              <a:gdLst/>
              <a:ahLst/>
              <a:cxnLst/>
              <a:rect l="0" t="0" r="0" b="0"/>
              <a:pathLst>
                <a:path w="171451" h="8202">
                  <a:moveTo>
                    <a:pt x="0" y="0"/>
                  </a:moveTo>
                  <a:lnTo>
                    <a:pt x="0" y="0"/>
                  </a:lnTo>
                  <a:lnTo>
                    <a:pt x="17900" y="7539"/>
                  </a:lnTo>
                  <a:lnTo>
                    <a:pt x="21459" y="8201"/>
                  </a:lnTo>
                  <a:lnTo>
                    <a:pt x="67723" y="1208"/>
                  </a:lnTo>
                  <a:lnTo>
                    <a:pt x="109722" y="15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205"/>
            <p:cNvSpPr/>
            <p:nvPr>
              <p:custDataLst>
                <p:tags r:id="rId11"/>
              </p:custDataLst>
            </p:nvPr>
          </p:nvSpPr>
          <p:spPr>
            <a:xfrm>
              <a:off x="5417537" y="4762500"/>
              <a:ext cx="183164" cy="28033"/>
            </a:xfrm>
            <a:custGeom>
              <a:avLst/>
              <a:gdLst/>
              <a:ahLst/>
              <a:cxnLst/>
              <a:rect l="0" t="0" r="0" b="0"/>
              <a:pathLst>
                <a:path w="183164" h="28033">
                  <a:moveTo>
                    <a:pt x="49813" y="0"/>
                  </a:moveTo>
                  <a:lnTo>
                    <a:pt x="49813" y="0"/>
                  </a:lnTo>
                  <a:lnTo>
                    <a:pt x="44757" y="5056"/>
                  </a:lnTo>
                  <a:lnTo>
                    <a:pt x="2820" y="22390"/>
                  </a:lnTo>
                  <a:lnTo>
                    <a:pt x="493" y="24452"/>
                  </a:lnTo>
                  <a:lnTo>
                    <a:pt x="0" y="25826"/>
                  </a:lnTo>
                  <a:lnTo>
                    <a:pt x="729" y="26743"/>
                  </a:lnTo>
                  <a:lnTo>
                    <a:pt x="16925" y="28032"/>
                  </a:lnTo>
                  <a:lnTo>
                    <a:pt x="60024" y="20965"/>
                  </a:lnTo>
                  <a:lnTo>
                    <a:pt x="102630" y="14372"/>
                  </a:lnTo>
                  <a:lnTo>
                    <a:pt x="149695" y="9424"/>
                  </a:lnTo>
                  <a:lnTo>
                    <a:pt x="1831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525"/>
          <p:cNvGrpSpPr/>
          <p:nvPr/>
        </p:nvGrpSpPr>
        <p:grpSpPr>
          <a:xfrm>
            <a:off x="6629403" y="4686300"/>
            <a:ext cx="266698" cy="57035"/>
            <a:chOff x="6629403" y="4686300"/>
            <a:chExt cx="266698" cy="57035"/>
          </a:xfrm>
        </p:grpSpPr>
        <p:sp>
          <p:nvSpPr>
            <p:cNvPr id="179" name="SMARTInkShape-3206"/>
            <p:cNvSpPr/>
            <p:nvPr>
              <p:custDataLst>
                <p:tags r:id="rId8"/>
              </p:custDataLst>
            </p:nvPr>
          </p:nvSpPr>
          <p:spPr>
            <a:xfrm>
              <a:off x="6629403" y="4686300"/>
              <a:ext cx="257173" cy="28576"/>
            </a:xfrm>
            <a:custGeom>
              <a:avLst/>
              <a:gdLst/>
              <a:ahLst/>
              <a:cxnLst/>
              <a:rect l="0" t="0" r="0" b="0"/>
              <a:pathLst>
                <a:path w="257173" h="28576">
                  <a:moveTo>
                    <a:pt x="9522" y="28575"/>
                  </a:moveTo>
                  <a:lnTo>
                    <a:pt x="9522" y="28575"/>
                  </a:lnTo>
                  <a:lnTo>
                    <a:pt x="4466" y="23519"/>
                  </a:lnTo>
                  <a:lnTo>
                    <a:pt x="1984" y="18214"/>
                  </a:lnTo>
                  <a:lnTo>
                    <a:pt x="0" y="130"/>
                  </a:lnTo>
                  <a:lnTo>
                    <a:pt x="10110" y="5095"/>
                  </a:lnTo>
                  <a:lnTo>
                    <a:pt x="36625" y="8212"/>
                  </a:lnTo>
                  <a:lnTo>
                    <a:pt x="71293" y="4079"/>
                  </a:lnTo>
                  <a:lnTo>
                    <a:pt x="113431" y="1209"/>
                  </a:lnTo>
                  <a:lnTo>
                    <a:pt x="160927" y="239"/>
                  </a:lnTo>
                  <a:lnTo>
                    <a:pt x="204334" y="47"/>
                  </a:lnTo>
                  <a:lnTo>
                    <a:pt x="2571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207"/>
            <p:cNvSpPr/>
            <p:nvPr>
              <p:custDataLst>
                <p:tags r:id="rId9"/>
              </p:custDataLst>
            </p:nvPr>
          </p:nvSpPr>
          <p:spPr>
            <a:xfrm>
              <a:off x="6660548" y="4714875"/>
              <a:ext cx="235553" cy="28460"/>
            </a:xfrm>
            <a:custGeom>
              <a:avLst/>
              <a:gdLst/>
              <a:ahLst/>
              <a:cxnLst/>
              <a:rect l="0" t="0" r="0" b="0"/>
              <a:pathLst>
                <a:path w="235553" h="28460">
                  <a:moveTo>
                    <a:pt x="64102" y="19050"/>
                  </a:moveTo>
                  <a:lnTo>
                    <a:pt x="64102" y="19050"/>
                  </a:lnTo>
                  <a:lnTo>
                    <a:pt x="21184" y="27251"/>
                  </a:lnTo>
                  <a:lnTo>
                    <a:pt x="0" y="28459"/>
                  </a:lnTo>
                  <a:lnTo>
                    <a:pt x="43927" y="25738"/>
                  </a:lnTo>
                  <a:lnTo>
                    <a:pt x="89158" y="18872"/>
                  </a:lnTo>
                  <a:lnTo>
                    <a:pt x="132204" y="12765"/>
                  </a:lnTo>
                  <a:lnTo>
                    <a:pt x="169653" y="9427"/>
                  </a:lnTo>
                  <a:lnTo>
                    <a:pt x="235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526"/>
          <p:cNvGrpSpPr/>
          <p:nvPr/>
        </p:nvGrpSpPr>
        <p:grpSpPr>
          <a:xfrm>
            <a:off x="10583598" y="4800600"/>
            <a:ext cx="389203" cy="57151"/>
            <a:chOff x="10583598" y="4800600"/>
            <a:chExt cx="389203" cy="57151"/>
          </a:xfrm>
        </p:grpSpPr>
        <p:sp>
          <p:nvSpPr>
            <p:cNvPr id="182" name="SMARTInkShape-3208"/>
            <p:cNvSpPr/>
            <p:nvPr>
              <p:custDataLst>
                <p:tags r:id="rId6"/>
              </p:custDataLst>
            </p:nvPr>
          </p:nvSpPr>
          <p:spPr>
            <a:xfrm>
              <a:off x="10583598" y="4800600"/>
              <a:ext cx="379678" cy="9526"/>
            </a:xfrm>
            <a:custGeom>
              <a:avLst/>
              <a:gdLst/>
              <a:ahLst/>
              <a:cxnLst/>
              <a:rect l="0" t="0" r="0" b="0"/>
              <a:pathLst>
                <a:path w="379678" h="9526">
                  <a:moveTo>
                    <a:pt x="8202" y="9525"/>
                  </a:moveTo>
                  <a:lnTo>
                    <a:pt x="8202" y="9525"/>
                  </a:lnTo>
                  <a:lnTo>
                    <a:pt x="0" y="9525"/>
                  </a:lnTo>
                  <a:lnTo>
                    <a:pt x="4126" y="4469"/>
                  </a:lnTo>
                  <a:lnTo>
                    <a:pt x="46476" y="883"/>
                  </a:lnTo>
                  <a:lnTo>
                    <a:pt x="79189" y="392"/>
                  </a:lnTo>
                  <a:lnTo>
                    <a:pt x="117715" y="175"/>
                  </a:lnTo>
                  <a:lnTo>
                    <a:pt x="155299" y="78"/>
                  </a:lnTo>
                  <a:lnTo>
                    <a:pt x="195368" y="23"/>
                  </a:lnTo>
                  <a:lnTo>
                    <a:pt x="232521" y="7"/>
                  </a:lnTo>
                  <a:lnTo>
                    <a:pt x="276878" y="1"/>
                  </a:lnTo>
                  <a:lnTo>
                    <a:pt x="321036" y="0"/>
                  </a:lnTo>
                  <a:lnTo>
                    <a:pt x="363703" y="0"/>
                  </a:lnTo>
                  <a:lnTo>
                    <a:pt x="3796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209"/>
            <p:cNvSpPr/>
            <p:nvPr>
              <p:custDataLst>
                <p:tags r:id="rId7"/>
              </p:custDataLst>
            </p:nvPr>
          </p:nvSpPr>
          <p:spPr>
            <a:xfrm>
              <a:off x="10598373" y="4819650"/>
              <a:ext cx="374428" cy="38101"/>
            </a:xfrm>
            <a:custGeom>
              <a:avLst/>
              <a:gdLst/>
              <a:ahLst/>
              <a:cxnLst/>
              <a:rect l="0" t="0" r="0" b="0"/>
              <a:pathLst>
                <a:path w="374428" h="38101">
                  <a:moveTo>
                    <a:pt x="31527" y="0"/>
                  </a:moveTo>
                  <a:lnTo>
                    <a:pt x="31527" y="0"/>
                  </a:lnTo>
                  <a:lnTo>
                    <a:pt x="1867" y="8201"/>
                  </a:lnTo>
                  <a:lnTo>
                    <a:pt x="113" y="9701"/>
                  </a:lnTo>
                  <a:lnTo>
                    <a:pt x="0" y="11759"/>
                  </a:lnTo>
                  <a:lnTo>
                    <a:pt x="984" y="14189"/>
                  </a:lnTo>
                  <a:lnTo>
                    <a:pt x="22595" y="22666"/>
                  </a:lnTo>
                  <a:lnTo>
                    <a:pt x="52604" y="25949"/>
                  </a:lnTo>
                  <a:lnTo>
                    <a:pt x="87461" y="27408"/>
                  </a:lnTo>
                  <a:lnTo>
                    <a:pt x="130885" y="28230"/>
                  </a:lnTo>
                  <a:lnTo>
                    <a:pt x="172680" y="29531"/>
                  </a:lnTo>
                  <a:lnTo>
                    <a:pt x="206444" y="33586"/>
                  </a:lnTo>
                  <a:lnTo>
                    <a:pt x="239796" y="36093"/>
                  </a:lnTo>
                  <a:lnTo>
                    <a:pt x="272257" y="37208"/>
                  </a:lnTo>
                  <a:lnTo>
                    <a:pt x="319224" y="37835"/>
                  </a:lnTo>
                  <a:lnTo>
                    <a:pt x="37442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469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527"/>
          <p:cNvGrpSpPr/>
          <p:nvPr/>
        </p:nvGrpSpPr>
        <p:grpSpPr>
          <a:xfrm>
            <a:off x="1059776" y="794612"/>
            <a:ext cx="1150025" cy="405539"/>
            <a:chOff x="1059776" y="794612"/>
            <a:chExt cx="1150025" cy="405539"/>
          </a:xfrm>
        </p:grpSpPr>
        <p:sp>
          <p:nvSpPr>
            <p:cNvPr id="2" name="SMARTInkShape-3210"/>
            <p:cNvSpPr/>
            <p:nvPr>
              <p:custDataLst>
                <p:tags r:id="rId233"/>
              </p:custDataLst>
            </p:nvPr>
          </p:nvSpPr>
          <p:spPr>
            <a:xfrm>
              <a:off x="2190750" y="10763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11511" y="10361"/>
                  </a:lnTo>
                  <a:lnTo>
                    <a:pt x="10849" y="13257"/>
                  </a:lnTo>
                  <a:lnTo>
                    <a:pt x="9349" y="1518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211"/>
            <p:cNvSpPr/>
            <p:nvPr>
              <p:custDataLst>
                <p:tags r:id="rId234"/>
              </p:custDataLst>
            </p:nvPr>
          </p:nvSpPr>
          <p:spPr>
            <a:xfrm>
              <a:off x="2152650" y="962417"/>
              <a:ext cx="18266" cy="18659"/>
            </a:xfrm>
            <a:custGeom>
              <a:avLst/>
              <a:gdLst/>
              <a:ahLst/>
              <a:cxnLst/>
              <a:rect l="0" t="0" r="0" b="0"/>
              <a:pathLst>
                <a:path w="18266" h="18659">
                  <a:moveTo>
                    <a:pt x="0" y="9133"/>
                  </a:moveTo>
                  <a:lnTo>
                    <a:pt x="0" y="9133"/>
                  </a:lnTo>
                  <a:lnTo>
                    <a:pt x="0" y="4076"/>
                  </a:lnTo>
                  <a:lnTo>
                    <a:pt x="2117" y="2587"/>
                  </a:lnTo>
                  <a:lnTo>
                    <a:pt x="16402" y="0"/>
                  </a:lnTo>
                  <a:lnTo>
                    <a:pt x="17285" y="928"/>
                  </a:lnTo>
                  <a:lnTo>
                    <a:pt x="18265" y="4781"/>
                  </a:lnTo>
                  <a:lnTo>
                    <a:pt x="9525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212"/>
            <p:cNvSpPr/>
            <p:nvPr>
              <p:custDataLst>
                <p:tags r:id="rId235"/>
              </p:custDataLst>
            </p:nvPr>
          </p:nvSpPr>
          <p:spPr>
            <a:xfrm>
              <a:off x="1943100" y="794612"/>
              <a:ext cx="165841" cy="336412"/>
            </a:xfrm>
            <a:custGeom>
              <a:avLst/>
              <a:gdLst/>
              <a:ahLst/>
              <a:cxnLst/>
              <a:rect l="0" t="0" r="0" b="0"/>
              <a:pathLst>
                <a:path w="165841" h="336412">
                  <a:moveTo>
                    <a:pt x="0" y="5488"/>
                  </a:moveTo>
                  <a:lnTo>
                    <a:pt x="0" y="5488"/>
                  </a:lnTo>
                  <a:lnTo>
                    <a:pt x="10113" y="432"/>
                  </a:lnTo>
                  <a:lnTo>
                    <a:pt x="14150" y="0"/>
                  </a:lnTo>
                  <a:lnTo>
                    <a:pt x="21458" y="2343"/>
                  </a:lnTo>
                  <a:lnTo>
                    <a:pt x="43436" y="14588"/>
                  </a:lnTo>
                  <a:lnTo>
                    <a:pt x="89172" y="51403"/>
                  </a:lnTo>
                  <a:lnTo>
                    <a:pt x="113205" y="80711"/>
                  </a:lnTo>
                  <a:lnTo>
                    <a:pt x="140601" y="124128"/>
                  </a:lnTo>
                  <a:lnTo>
                    <a:pt x="153961" y="159762"/>
                  </a:lnTo>
                  <a:lnTo>
                    <a:pt x="165840" y="205060"/>
                  </a:lnTo>
                  <a:lnTo>
                    <a:pt x="162497" y="242303"/>
                  </a:lnTo>
                  <a:lnTo>
                    <a:pt x="155862" y="282148"/>
                  </a:lnTo>
                  <a:lnTo>
                    <a:pt x="153938" y="297076"/>
                  </a:lnTo>
                  <a:lnTo>
                    <a:pt x="147439" y="310060"/>
                  </a:lnTo>
                  <a:lnTo>
                    <a:pt x="131077" y="330586"/>
                  </a:lnTo>
                  <a:lnTo>
                    <a:pt x="121403" y="335185"/>
                  </a:lnTo>
                  <a:lnTo>
                    <a:pt x="115861" y="336411"/>
                  </a:lnTo>
                  <a:lnTo>
                    <a:pt x="111107" y="336170"/>
                  </a:lnTo>
                  <a:lnTo>
                    <a:pt x="95250" y="32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213"/>
            <p:cNvSpPr/>
            <p:nvPr>
              <p:custDataLst>
                <p:tags r:id="rId236"/>
              </p:custDataLst>
            </p:nvPr>
          </p:nvSpPr>
          <p:spPr>
            <a:xfrm>
              <a:off x="1810651" y="925365"/>
              <a:ext cx="109463" cy="214893"/>
            </a:xfrm>
            <a:custGeom>
              <a:avLst/>
              <a:gdLst/>
              <a:ahLst/>
              <a:cxnLst/>
              <a:rect l="0" t="0" r="0" b="0"/>
              <a:pathLst>
                <a:path w="109463" h="214893">
                  <a:moveTo>
                    <a:pt x="27674" y="17610"/>
                  </a:moveTo>
                  <a:lnTo>
                    <a:pt x="27674" y="17610"/>
                  </a:lnTo>
                  <a:lnTo>
                    <a:pt x="9360" y="17610"/>
                  </a:lnTo>
                  <a:lnTo>
                    <a:pt x="5940" y="16552"/>
                  </a:lnTo>
                  <a:lnTo>
                    <a:pt x="3659" y="14788"/>
                  </a:lnTo>
                  <a:lnTo>
                    <a:pt x="0" y="9409"/>
                  </a:lnTo>
                  <a:lnTo>
                    <a:pt x="14535" y="3421"/>
                  </a:lnTo>
                  <a:lnTo>
                    <a:pt x="38950" y="0"/>
                  </a:lnTo>
                  <a:lnTo>
                    <a:pt x="66293" y="4043"/>
                  </a:lnTo>
                  <a:lnTo>
                    <a:pt x="89446" y="17000"/>
                  </a:lnTo>
                  <a:lnTo>
                    <a:pt x="93197" y="23554"/>
                  </a:lnTo>
                  <a:lnTo>
                    <a:pt x="94406" y="55905"/>
                  </a:lnTo>
                  <a:lnTo>
                    <a:pt x="88730" y="66733"/>
                  </a:lnTo>
                  <a:lnTo>
                    <a:pt x="80210" y="76484"/>
                  </a:lnTo>
                  <a:lnTo>
                    <a:pt x="62828" y="88314"/>
                  </a:lnTo>
                  <a:lnTo>
                    <a:pt x="59173" y="94190"/>
                  </a:lnTo>
                  <a:lnTo>
                    <a:pt x="57115" y="106270"/>
                  </a:lnTo>
                  <a:lnTo>
                    <a:pt x="56827" y="111641"/>
                  </a:lnTo>
                  <a:lnTo>
                    <a:pt x="57692" y="115223"/>
                  </a:lnTo>
                  <a:lnTo>
                    <a:pt x="59328" y="117610"/>
                  </a:lnTo>
                  <a:lnTo>
                    <a:pt x="93469" y="145510"/>
                  </a:lnTo>
                  <a:lnTo>
                    <a:pt x="107494" y="165573"/>
                  </a:lnTo>
                  <a:lnTo>
                    <a:pt x="109462" y="170227"/>
                  </a:lnTo>
                  <a:lnTo>
                    <a:pt x="108827" y="183865"/>
                  </a:lnTo>
                  <a:lnTo>
                    <a:pt x="105017" y="198393"/>
                  </a:lnTo>
                  <a:lnTo>
                    <a:pt x="99796" y="208377"/>
                  </a:lnTo>
                  <a:lnTo>
                    <a:pt x="94805" y="211463"/>
                  </a:lnTo>
                  <a:lnTo>
                    <a:pt x="80794" y="214892"/>
                  </a:lnTo>
                  <a:lnTo>
                    <a:pt x="69627" y="213594"/>
                  </a:lnTo>
                  <a:lnTo>
                    <a:pt x="65168" y="211766"/>
                  </a:lnTo>
                  <a:lnTo>
                    <a:pt x="46724" y="18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214"/>
            <p:cNvSpPr/>
            <p:nvPr>
              <p:custDataLst>
                <p:tags r:id="rId237"/>
              </p:custDataLst>
            </p:nvPr>
          </p:nvSpPr>
          <p:spPr>
            <a:xfrm>
              <a:off x="1586808" y="823526"/>
              <a:ext cx="175318" cy="307407"/>
            </a:xfrm>
            <a:custGeom>
              <a:avLst/>
              <a:gdLst/>
              <a:ahLst/>
              <a:cxnLst/>
              <a:rect l="0" t="0" r="0" b="0"/>
              <a:pathLst>
                <a:path w="175318" h="307407">
                  <a:moveTo>
                    <a:pt x="118167" y="24199"/>
                  </a:moveTo>
                  <a:lnTo>
                    <a:pt x="118167" y="24199"/>
                  </a:lnTo>
                  <a:lnTo>
                    <a:pt x="123223" y="19142"/>
                  </a:lnTo>
                  <a:lnTo>
                    <a:pt x="125706" y="13838"/>
                  </a:lnTo>
                  <a:lnTo>
                    <a:pt x="127300" y="6865"/>
                  </a:lnTo>
                  <a:lnTo>
                    <a:pt x="122519" y="601"/>
                  </a:lnTo>
                  <a:lnTo>
                    <a:pt x="120010" y="0"/>
                  </a:lnTo>
                  <a:lnTo>
                    <a:pt x="117279" y="658"/>
                  </a:lnTo>
                  <a:lnTo>
                    <a:pt x="109306" y="6328"/>
                  </a:lnTo>
                  <a:lnTo>
                    <a:pt x="83961" y="33016"/>
                  </a:lnTo>
                  <a:lnTo>
                    <a:pt x="50998" y="80229"/>
                  </a:lnTo>
                  <a:lnTo>
                    <a:pt x="25995" y="126871"/>
                  </a:lnTo>
                  <a:lnTo>
                    <a:pt x="8277" y="168775"/>
                  </a:lnTo>
                  <a:lnTo>
                    <a:pt x="0" y="209676"/>
                  </a:lnTo>
                  <a:lnTo>
                    <a:pt x="5612" y="256314"/>
                  </a:lnTo>
                  <a:lnTo>
                    <a:pt x="12051" y="272353"/>
                  </a:lnTo>
                  <a:lnTo>
                    <a:pt x="21968" y="286537"/>
                  </a:lnTo>
                  <a:lnTo>
                    <a:pt x="41898" y="297074"/>
                  </a:lnTo>
                  <a:lnTo>
                    <a:pt x="82640" y="307406"/>
                  </a:lnTo>
                  <a:lnTo>
                    <a:pt x="119517" y="304139"/>
                  </a:lnTo>
                  <a:lnTo>
                    <a:pt x="175317" y="290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215"/>
            <p:cNvSpPr/>
            <p:nvPr>
              <p:custDataLst>
                <p:tags r:id="rId238"/>
              </p:custDataLst>
            </p:nvPr>
          </p:nvSpPr>
          <p:spPr>
            <a:xfrm>
              <a:off x="1328274" y="856032"/>
              <a:ext cx="148102" cy="315544"/>
            </a:xfrm>
            <a:custGeom>
              <a:avLst/>
              <a:gdLst/>
              <a:ahLst/>
              <a:cxnLst/>
              <a:rect l="0" t="0" r="0" b="0"/>
              <a:pathLst>
                <a:path w="148102" h="315544">
                  <a:moveTo>
                    <a:pt x="14751" y="86943"/>
                  </a:moveTo>
                  <a:lnTo>
                    <a:pt x="14751" y="86943"/>
                  </a:lnTo>
                  <a:lnTo>
                    <a:pt x="9694" y="92000"/>
                  </a:lnTo>
                  <a:lnTo>
                    <a:pt x="7212" y="100126"/>
                  </a:lnTo>
                  <a:lnTo>
                    <a:pt x="0" y="143908"/>
                  </a:lnTo>
                  <a:lnTo>
                    <a:pt x="4329" y="189642"/>
                  </a:lnTo>
                  <a:lnTo>
                    <a:pt x="5108" y="235516"/>
                  </a:lnTo>
                  <a:lnTo>
                    <a:pt x="6269" y="277135"/>
                  </a:lnTo>
                  <a:lnTo>
                    <a:pt x="13425" y="301796"/>
                  </a:lnTo>
                  <a:lnTo>
                    <a:pt x="14358" y="289598"/>
                  </a:lnTo>
                  <a:lnTo>
                    <a:pt x="14673" y="243939"/>
                  </a:lnTo>
                  <a:lnTo>
                    <a:pt x="14736" y="202151"/>
                  </a:lnTo>
                  <a:lnTo>
                    <a:pt x="17569" y="172937"/>
                  </a:lnTo>
                  <a:lnTo>
                    <a:pt x="22289" y="135706"/>
                  </a:lnTo>
                  <a:lnTo>
                    <a:pt x="26509" y="92925"/>
                  </a:lnTo>
                  <a:lnTo>
                    <a:pt x="37285" y="57318"/>
                  </a:lnTo>
                  <a:lnTo>
                    <a:pt x="59464" y="10997"/>
                  </a:lnTo>
                  <a:lnTo>
                    <a:pt x="70254" y="978"/>
                  </a:lnTo>
                  <a:lnTo>
                    <a:pt x="75036" y="0"/>
                  </a:lnTo>
                  <a:lnTo>
                    <a:pt x="79283" y="1464"/>
                  </a:lnTo>
                  <a:lnTo>
                    <a:pt x="83172" y="4557"/>
                  </a:lnTo>
                  <a:lnTo>
                    <a:pt x="93703" y="24079"/>
                  </a:lnTo>
                  <a:lnTo>
                    <a:pt x="94643" y="41012"/>
                  </a:lnTo>
                  <a:lnTo>
                    <a:pt x="86624" y="72696"/>
                  </a:lnTo>
                  <a:lnTo>
                    <a:pt x="63568" y="117264"/>
                  </a:lnTo>
                  <a:lnTo>
                    <a:pt x="50970" y="134497"/>
                  </a:lnTo>
                  <a:lnTo>
                    <a:pt x="6453" y="163016"/>
                  </a:lnTo>
                  <a:lnTo>
                    <a:pt x="2869" y="166234"/>
                  </a:lnTo>
                  <a:lnTo>
                    <a:pt x="1538" y="169437"/>
                  </a:lnTo>
                  <a:lnTo>
                    <a:pt x="1709" y="172631"/>
                  </a:lnTo>
                  <a:lnTo>
                    <a:pt x="14644" y="195474"/>
                  </a:lnTo>
                  <a:lnTo>
                    <a:pt x="44128" y="221897"/>
                  </a:lnTo>
                  <a:lnTo>
                    <a:pt x="82995" y="252006"/>
                  </a:lnTo>
                  <a:lnTo>
                    <a:pt x="128601" y="287979"/>
                  </a:lnTo>
                  <a:lnTo>
                    <a:pt x="148101" y="315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216"/>
            <p:cNvSpPr/>
            <p:nvPr>
              <p:custDataLst>
                <p:tags r:id="rId239"/>
              </p:custDataLst>
            </p:nvPr>
          </p:nvSpPr>
          <p:spPr>
            <a:xfrm>
              <a:off x="1059776" y="1009650"/>
              <a:ext cx="168950" cy="76201"/>
            </a:xfrm>
            <a:custGeom>
              <a:avLst/>
              <a:gdLst/>
              <a:ahLst/>
              <a:cxnLst/>
              <a:rect l="0" t="0" r="0" b="0"/>
              <a:pathLst>
                <a:path w="168950" h="76201">
                  <a:moveTo>
                    <a:pt x="35599" y="76200"/>
                  </a:moveTo>
                  <a:lnTo>
                    <a:pt x="35599" y="76200"/>
                  </a:lnTo>
                  <a:lnTo>
                    <a:pt x="5939" y="76200"/>
                  </a:lnTo>
                  <a:lnTo>
                    <a:pt x="3126" y="75142"/>
                  </a:lnTo>
                  <a:lnTo>
                    <a:pt x="1250" y="73378"/>
                  </a:lnTo>
                  <a:lnTo>
                    <a:pt x="0" y="71144"/>
                  </a:lnTo>
                  <a:lnTo>
                    <a:pt x="2341" y="68596"/>
                  </a:lnTo>
                  <a:lnTo>
                    <a:pt x="42548" y="48753"/>
                  </a:lnTo>
                  <a:lnTo>
                    <a:pt x="89261" y="32600"/>
                  </a:lnTo>
                  <a:lnTo>
                    <a:pt x="1689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217"/>
            <p:cNvSpPr/>
            <p:nvPr>
              <p:custDataLst>
                <p:tags r:id="rId240"/>
              </p:custDataLst>
            </p:nvPr>
          </p:nvSpPr>
          <p:spPr>
            <a:xfrm>
              <a:off x="1076445" y="844523"/>
              <a:ext cx="133231" cy="355628"/>
            </a:xfrm>
            <a:custGeom>
              <a:avLst/>
              <a:gdLst/>
              <a:ahLst/>
              <a:cxnLst/>
              <a:rect l="0" t="0" r="0" b="0"/>
              <a:pathLst>
                <a:path w="133231" h="355628">
                  <a:moveTo>
                    <a:pt x="37980" y="98452"/>
                  </a:moveTo>
                  <a:lnTo>
                    <a:pt x="37980" y="98452"/>
                  </a:lnTo>
                  <a:lnTo>
                    <a:pt x="32924" y="103509"/>
                  </a:lnTo>
                  <a:lnTo>
                    <a:pt x="30441" y="108813"/>
                  </a:lnTo>
                  <a:lnTo>
                    <a:pt x="21986" y="148618"/>
                  </a:lnTo>
                  <a:lnTo>
                    <a:pt x="16712" y="187501"/>
                  </a:lnTo>
                  <a:lnTo>
                    <a:pt x="10367" y="235023"/>
                  </a:lnTo>
                  <a:lnTo>
                    <a:pt x="6773" y="280690"/>
                  </a:lnTo>
                  <a:lnTo>
                    <a:pt x="788" y="322397"/>
                  </a:lnTo>
                  <a:lnTo>
                    <a:pt x="0" y="350624"/>
                  </a:lnTo>
                  <a:lnTo>
                    <a:pt x="1018" y="350175"/>
                  </a:lnTo>
                  <a:lnTo>
                    <a:pt x="4972" y="344032"/>
                  </a:lnTo>
                  <a:lnTo>
                    <a:pt x="13148" y="308447"/>
                  </a:lnTo>
                  <a:lnTo>
                    <a:pt x="16360" y="275391"/>
                  </a:lnTo>
                  <a:lnTo>
                    <a:pt x="17788" y="241650"/>
                  </a:lnTo>
                  <a:lnTo>
                    <a:pt x="18592" y="198854"/>
                  </a:lnTo>
                  <a:lnTo>
                    <a:pt x="19888" y="160421"/>
                  </a:lnTo>
                  <a:lnTo>
                    <a:pt x="26449" y="115632"/>
                  </a:lnTo>
                  <a:lnTo>
                    <a:pt x="33115" y="71389"/>
                  </a:lnTo>
                  <a:lnTo>
                    <a:pt x="38077" y="27646"/>
                  </a:lnTo>
                  <a:lnTo>
                    <a:pt x="46054" y="1574"/>
                  </a:lnTo>
                  <a:lnTo>
                    <a:pt x="47596" y="0"/>
                  </a:lnTo>
                  <a:lnTo>
                    <a:pt x="49683" y="9"/>
                  </a:lnTo>
                  <a:lnTo>
                    <a:pt x="52132" y="1073"/>
                  </a:lnTo>
                  <a:lnTo>
                    <a:pt x="60635" y="17741"/>
                  </a:lnTo>
                  <a:lnTo>
                    <a:pt x="71092" y="64028"/>
                  </a:lnTo>
                  <a:lnTo>
                    <a:pt x="79658" y="106832"/>
                  </a:lnTo>
                  <a:lnTo>
                    <a:pt x="88900" y="142915"/>
                  </a:lnTo>
                  <a:lnTo>
                    <a:pt x="98340" y="188885"/>
                  </a:lnTo>
                  <a:lnTo>
                    <a:pt x="107840" y="227552"/>
                  </a:lnTo>
                  <a:lnTo>
                    <a:pt x="113986" y="270121"/>
                  </a:lnTo>
                  <a:lnTo>
                    <a:pt x="122216" y="315504"/>
                  </a:lnTo>
                  <a:lnTo>
                    <a:pt x="133230" y="355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528"/>
          <p:cNvGrpSpPr/>
          <p:nvPr/>
        </p:nvGrpSpPr>
        <p:grpSpPr>
          <a:xfrm>
            <a:off x="3792270" y="536156"/>
            <a:ext cx="663490" cy="928069"/>
            <a:chOff x="3792270" y="536156"/>
            <a:chExt cx="663490" cy="928069"/>
          </a:xfrm>
        </p:grpSpPr>
        <p:sp>
          <p:nvSpPr>
            <p:cNvPr id="11" name="SMARTInkShape-3218"/>
            <p:cNvSpPr/>
            <p:nvPr>
              <p:custDataLst>
                <p:tags r:id="rId226"/>
              </p:custDataLst>
            </p:nvPr>
          </p:nvSpPr>
          <p:spPr>
            <a:xfrm>
              <a:off x="3896244" y="536156"/>
              <a:ext cx="142357" cy="194699"/>
            </a:xfrm>
            <a:custGeom>
              <a:avLst/>
              <a:gdLst/>
              <a:ahLst/>
              <a:cxnLst/>
              <a:rect l="0" t="0" r="0" b="0"/>
              <a:pathLst>
                <a:path w="142357" h="194699">
                  <a:moveTo>
                    <a:pt x="28056" y="102019"/>
                  </a:moveTo>
                  <a:lnTo>
                    <a:pt x="28056" y="102019"/>
                  </a:lnTo>
                  <a:lnTo>
                    <a:pt x="22999" y="107076"/>
                  </a:lnTo>
                  <a:lnTo>
                    <a:pt x="13867" y="150924"/>
                  </a:lnTo>
                  <a:lnTo>
                    <a:pt x="0" y="194698"/>
                  </a:lnTo>
                  <a:lnTo>
                    <a:pt x="7188" y="180494"/>
                  </a:lnTo>
                  <a:lnTo>
                    <a:pt x="15977" y="151034"/>
                  </a:lnTo>
                  <a:lnTo>
                    <a:pt x="24740" y="104985"/>
                  </a:lnTo>
                  <a:lnTo>
                    <a:pt x="32676" y="62846"/>
                  </a:lnTo>
                  <a:lnTo>
                    <a:pt x="44898" y="16582"/>
                  </a:lnTo>
                  <a:lnTo>
                    <a:pt x="54877" y="0"/>
                  </a:lnTo>
                  <a:lnTo>
                    <a:pt x="56520" y="139"/>
                  </a:lnTo>
                  <a:lnTo>
                    <a:pt x="61168" y="3117"/>
                  </a:lnTo>
                  <a:lnTo>
                    <a:pt x="83399" y="44911"/>
                  </a:lnTo>
                  <a:lnTo>
                    <a:pt x="100843" y="91441"/>
                  </a:lnTo>
                  <a:lnTo>
                    <a:pt x="120110" y="138886"/>
                  </a:lnTo>
                  <a:lnTo>
                    <a:pt x="142356" y="178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219"/>
            <p:cNvSpPr/>
            <p:nvPr>
              <p:custDataLst>
                <p:tags r:id="rId227"/>
              </p:custDataLst>
            </p:nvPr>
          </p:nvSpPr>
          <p:spPr>
            <a:xfrm>
              <a:off x="4448175" y="1171575"/>
              <a:ext cx="7585" cy="142876"/>
            </a:xfrm>
            <a:custGeom>
              <a:avLst/>
              <a:gdLst/>
              <a:ahLst/>
              <a:cxnLst/>
              <a:rect l="0" t="0" r="0" b="0"/>
              <a:pathLst>
                <a:path w="7585" h="1428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3183"/>
                  </a:lnTo>
                  <a:lnTo>
                    <a:pt x="7584" y="24909"/>
                  </a:lnTo>
                  <a:lnTo>
                    <a:pt x="1208" y="72503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220"/>
            <p:cNvSpPr/>
            <p:nvPr>
              <p:custDataLst>
                <p:tags r:id="rId228"/>
              </p:custDataLst>
            </p:nvPr>
          </p:nvSpPr>
          <p:spPr>
            <a:xfrm>
              <a:off x="4296168" y="1190625"/>
              <a:ext cx="28183" cy="104776"/>
            </a:xfrm>
            <a:custGeom>
              <a:avLst/>
              <a:gdLst/>
              <a:ahLst/>
              <a:cxnLst/>
              <a:rect l="0" t="0" r="0" b="0"/>
              <a:pathLst>
                <a:path w="28183" h="104776">
                  <a:moveTo>
                    <a:pt x="9132" y="0"/>
                  </a:moveTo>
                  <a:lnTo>
                    <a:pt x="9132" y="0"/>
                  </a:lnTo>
                  <a:lnTo>
                    <a:pt x="4075" y="5056"/>
                  </a:lnTo>
                  <a:lnTo>
                    <a:pt x="1593" y="10361"/>
                  </a:lnTo>
                  <a:lnTo>
                    <a:pt x="0" y="22390"/>
                  </a:lnTo>
                  <a:lnTo>
                    <a:pt x="12899" y="67804"/>
                  </a:lnTo>
                  <a:lnTo>
                    <a:pt x="2818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221"/>
            <p:cNvSpPr/>
            <p:nvPr>
              <p:custDataLst>
                <p:tags r:id="rId229"/>
              </p:custDataLst>
            </p:nvPr>
          </p:nvSpPr>
          <p:spPr>
            <a:xfrm>
              <a:off x="4278049" y="1238250"/>
              <a:ext cx="74877" cy="9526"/>
            </a:xfrm>
            <a:custGeom>
              <a:avLst/>
              <a:gdLst/>
              <a:ahLst/>
              <a:cxnLst/>
              <a:rect l="0" t="0" r="0" b="0"/>
              <a:pathLst>
                <a:path w="7487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38359" y="8467"/>
                  </a:lnTo>
                  <a:lnTo>
                    <a:pt x="74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222"/>
            <p:cNvSpPr/>
            <p:nvPr>
              <p:custDataLst>
                <p:tags r:id="rId230"/>
              </p:custDataLst>
            </p:nvPr>
          </p:nvSpPr>
          <p:spPr>
            <a:xfrm>
              <a:off x="4126433" y="1228725"/>
              <a:ext cx="112193" cy="9526"/>
            </a:xfrm>
            <a:custGeom>
              <a:avLst/>
              <a:gdLst/>
              <a:ahLst/>
              <a:cxnLst/>
              <a:rect l="0" t="0" r="0" b="0"/>
              <a:pathLst>
                <a:path w="112193" h="9526">
                  <a:moveTo>
                    <a:pt x="26467" y="9525"/>
                  </a:moveTo>
                  <a:lnTo>
                    <a:pt x="26467" y="9525"/>
                  </a:lnTo>
                  <a:lnTo>
                    <a:pt x="0" y="9525"/>
                  </a:lnTo>
                  <a:lnTo>
                    <a:pt x="42214" y="9525"/>
                  </a:lnTo>
                  <a:lnTo>
                    <a:pt x="85103" y="8467"/>
                  </a:lnTo>
                  <a:lnTo>
                    <a:pt x="112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223"/>
            <p:cNvSpPr/>
            <p:nvPr>
              <p:custDataLst>
                <p:tags r:id="rId231"/>
              </p:custDataLst>
            </p:nvPr>
          </p:nvSpPr>
          <p:spPr>
            <a:xfrm>
              <a:off x="4191048" y="1104900"/>
              <a:ext cx="47578" cy="221361"/>
            </a:xfrm>
            <a:custGeom>
              <a:avLst/>
              <a:gdLst/>
              <a:ahLst/>
              <a:cxnLst/>
              <a:rect l="0" t="0" r="0" b="0"/>
              <a:pathLst>
                <a:path w="47578" h="221361">
                  <a:moveTo>
                    <a:pt x="28527" y="0"/>
                  </a:moveTo>
                  <a:lnTo>
                    <a:pt x="28527" y="0"/>
                  </a:lnTo>
                  <a:lnTo>
                    <a:pt x="23470" y="5056"/>
                  </a:lnTo>
                  <a:lnTo>
                    <a:pt x="6137" y="48905"/>
                  </a:lnTo>
                  <a:lnTo>
                    <a:pt x="1174" y="91465"/>
                  </a:lnTo>
                  <a:lnTo>
                    <a:pt x="193" y="128095"/>
                  </a:lnTo>
                  <a:lnTo>
                    <a:pt x="0" y="175468"/>
                  </a:lnTo>
                  <a:lnTo>
                    <a:pt x="5618" y="194755"/>
                  </a:lnTo>
                  <a:lnTo>
                    <a:pt x="21415" y="219327"/>
                  </a:lnTo>
                  <a:lnTo>
                    <a:pt x="25902" y="221360"/>
                  </a:lnTo>
                  <a:lnTo>
                    <a:pt x="36533" y="220796"/>
                  </a:lnTo>
                  <a:lnTo>
                    <a:pt x="40214" y="218106"/>
                  </a:lnTo>
                  <a:lnTo>
                    <a:pt x="47577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224"/>
            <p:cNvSpPr/>
            <p:nvPr>
              <p:custDataLst>
                <p:tags r:id="rId232"/>
              </p:custDataLst>
            </p:nvPr>
          </p:nvSpPr>
          <p:spPr>
            <a:xfrm>
              <a:off x="3792270" y="890745"/>
              <a:ext cx="217575" cy="573480"/>
            </a:xfrm>
            <a:custGeom>
              <a:avLst/>
              <a:gdLst/>
              <a:ahLst/>
              <a:cxnLst/>
              <a:rect l="0" t="0" r="0" b="0"/>
              <a:pathLst>
                <a:path w="217575" h="573480">
                  <a:moveTo>
                    <a:pt x="8205" y="14130"/>
                  </a:moveTo>
                  <a:lnTo>
                    <a:pt x="8205" y="14130"/>
                  </a:lnTo>
                  <a:lnTo>
                    <a:pt x="8205" y="873"/>
                  </a:lnTo>
                  <a:lnTo>
                    <a:pt x="7147" y="0"/>
                  </a:lnTo>
                  <a:lnTo>
                    <a:pt x="5383" y="477"/>
                  </a:lnTo>
                  <a:lnTo>
                    <a:pt x="3148" y="1853"/>
                  </a:lnTo>
                  <a:lnTo>
                    <a:pt x="666" y="9026"/>
                  </a:lnTo>
                  <a:lnTo>
                    <a:pt x="0" y="46658"/>
                  </a:lnTo>
                  <a:lnTo>
                    <a:pt x="5303" y="84916"/>
                  </a:lnTo>
                  <a:lnTo>
                    <a:pt x="10454" y="127361"/>
                  </a:lnTo>
                  <a:lnTo>
                    <a:pt x="21350" y="161262"/>
                  </a:lnTo>
                  <a:lnTo>
                    <a:pt x="30275" y="172303"/>
                  </a:lnTo>
                  <a:lnTo>
                    <a:pt x="41297" y="179679"/>
                  </a:lnTo>
                  <a:lnTo>
                    <a:pt x="53251" y="182957"/>
                  </a:lnTo>
                  <a:lnTo>
                    <a:pt x="81995" y="174690"/>
                  </a:lnTo>
                  <a:lnTo>
                    <a:pt x="99562" y="161690"/>
                  </a:lnTo>
                  <a:lnTo>
                    <a:pt x="112308" y="146387"/>
                  </a:lnTo>
                  <a:lnTo>
                    <a:pt x="131275" y="102716"/>
                  </a:lnTo>
                  <a:lnTo>
                    <a:pt x="147740" y="55429"/>
                  </a:lnTo>
                  <a:lnTo>
                    <a:pt x="150654" y="42010"/>
                  </a:lnTo>
                  <a:lnTo>
                    <a:pt x="159086" y="26281"/>
                  </a:lnTo>
                  <a:lnTo>
                    <a:pt x="160472" y="63658"/>
                  </a:lnTo>
                  <a:lnTo>
                    <a:pt x="160565" y="101007"/>
                  </a:lnTo>
                  <a:lnTo>
                    <a:pt x="168202" y="145826"/>
                  </a:lnTo>
                  <a:lnTo>
                    <a:pt x="177079" y="185253"/>
                  </a:lnTo>
                  <a:lnTo>
                    <a:pt x="184202" y="223616"/>
                  </a:lnTo>
                  <a:lnTo>
                    <a:pt x="195801" y="268313"/>
                  </a:lnTo>
                  <a:lnTo>
                    <a:pt x="205462" y="311636"/>
                  </a:lnTo>
                  <a:lnTo>
                    <a:pt x="207683" y="355589"/>
                  </a:lnTo>
                  <a:lnTo>
                    <a:pt x="214668" y="401391"/>
                  </a:lnTo>
                  <a:lnTo>
                    <a:pt x="217145" y="447755"/>
                  </a:lnTo>
                  <a:lnTo>
                    <a:pt x="217574" y="486217"/>
                  </a:lnTo>
                  <a:lnTo>
                    <a:pt x="214879" y="517721"/>
                  </a:lnTo>
                  <a:lnTo>
                    <a:pt x="206989" y="557755"/>
                  </a:lnTo>
                  <a:lnTo>
                    <a:pt x="198506" y="567244"/>
                  </a:lnTo>
                  <a:lnTo>
                    <a:pt x="184859" y="572167"/>
                  </a:lnTo>
                  <a:lnTo>
                    <a:pt x="176774" y="573479"/>
                  </a:lnTo>
                  <a:lnTo>
                    <a:pt x="169268" y="572238"/>
                  </a:lnTo>
                  <a:lnTo>
                    <a:pt x="155283" y="565214"/>
                  </a:lnTo>
                  <a:lnTo>
                    <a:pt x="135509" y="544303"/>
                  </a:lnTo>
                  <a:lnTo>
                    <a:pt x="128285" y="529868"/>
                  </a:lnTo>
                  <a:lnTo>
                    <a:pt x="122505" y="480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529"/>
          <p:cNvGrpSpPr/>
          <p:nvPr/>
        </p:nvGrpSpPr>
        <p:grpSpPr>
          <a:xfrm>
            <a:off x="4869188" y="1086438"/>
            <a:ext cx="179063" cy="103495"/>
            <a:chOff x="4869188" y="1086438"/>
            <a:chExt cx="179063" cy="103495"/>
          </a:xfrm>
        </p:grpSpPr>
        <p:sp>
          <p:nvSpPr>
            <p:cNvPr id="19" name="SMARTInkShape-3225"/>
            <p:cNvSpPr/>
            <p:nvPr>
              <p:custDataLst>
                <p:tags r:id="rId224"/>
              </p:custDataLst>
            </p:nvPr>
          </p:nvSpPr>
          <p:spPr>
            <a:xfrm>
              <a:off x="4869188" y="1143000"/>
              <a:ext cx="179063" cy="46933"/>
            </a:xfrm>
            <a:custGeom>
              <a:avLst/>
              <a:gdLst/>
              <a:ahLst/>
              <a:cxnLst/>
              <a:rect l="0" t="0" r="0" b="0"/>
              <a:pathLst>
                <a:path w="179063" h="46933">
                  <a:moveTo>
                    <a:pt x="45712" y="0"/>
                  </a:moveTo>
                  <a:lnTo>
                    <a:pt x="45712" y="0"/>
                  </a:lnTo>
                  <a:lnTo>
                    <a:pt x="25016" y="15209"/>
                  </a:lnTo>
                  <a:lnTo>
                    <a:pt x="5719" y="35773"/>
                  </a:lnTo>
                  <a:lnTo>
                    <a:pt x="0" y="39724"/>
                  </a:lnTo>
                  <a:lnTo>
                    <a:pt x="421" y="42358"/>
                  </a:lnTo>
                  <a:lnTo>
                    <a:pt x="12177" y="45284"/>
                  </a:lnTo>
                  <a:lnTo>
                    <a:pt x="27426" y="46932"/>
                  </a:lnTo>
                  <a:lnTo>
                    <a:pt x="72478" y="39884"/>
                  </a:lnTo>
                  <a:lnTo>
                    <a:pt x="116908" y="31338"/>
                  </a:lnTo>
                  <a:lnTo>
                    <a:pt x="158294" y="23161"/>
                  </a:lnTo>
                  <a:lnTo>
                    <a:pt x="17906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226"/>
            <p:cNvSpPr/>
            <p:nvPr>
              <p:custDataLst>
                <p:tags r:id="rId225"/>
              </p:custDataLst>
            </p:nvPr>
          </p:nvSpPr>
          <p:spPr>
            <a:xfrm>
              <a:off x="4876800" y="1086438"/>
              <a:ext cx="104776" cy="8938"/>
            </a:xfrm>
            <a:custGeom>
              <a:avLst/>
              <a:gdLst/>
              <a:ahLst/>
              <a:cxnLst/>
              <a:rect l="0" t="0" r="0" b="0"/>
              <a:pathLst>
                <a:path w="104776" h="8938">
                  <a:moveTo>
                    <a:pt x="0" y="8937"/>
                  </a:moveTo>
                  <a:lnTo>
                    <a:pt x="0" y="8937"/>
                  </a:lnTo>
                  <a:lnTo>
                    <a:pt x="0" y="3881"/>
                  </a:lnTo>
                  <a:lnTo>
                    <a:pt x="2117" y="2391"/>
                  </a:lnTo>
                  <a:lnTo>
                    <a:pt x="20723" y="0"/>
                  </a:lnTo>
                  <a:lnTo>
                    <a:pt x="33551" y="732"/>
                  </a:lnTo>
                  <a:lnTo>
                    <a:pt x="78558" y="8077"/>
                  </a:lnTo>
                  <a:lnTo>
                    <a:pt x="104775" y="8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530"/>
          <p:cNvGrpSpPr/>
          <p:nvPr/>
        </p:nvGrpSpPr>
        <p:grpSpPr>
          <a:xfrm>
            <a:off x="5411524" y="943142"/>
            <a:ext cx="301178" cy="517830"/>
            <a:chOff x="5411524" y="943142"/>
            <a:chExt cx="301178" cy="517830"/>
          </a:xfrm>
        </p:grpSpPr>
        <p:sp>
          <p:nvSpPr>
            <p:cNvPr id="22" name="SMARTInkShape-3227"/>
            <p:cNvSpPr/>
            <p:nvPr>
              <p:custDataLst>
                <p:tags r:id="rId222"/>
              </p:custDataLst>
            </p:nvPr>
          </p:nvSpPr>
          <p:spPr>
            <a:xfrm>
              <a:off x="5653638" y="1210999"/>
              <a:ext cx="59064" cy="81897"/>
            </a:xfrm>
            <a:custGeom>
              <a:avLst/>
              <a:gdLst/>
              <a:ahLst/>
              <a:cxnLst/>
              <a:rect l="0" t="0" r="0" b="0"/>
              <a:pathLst>
                <a:path w="59064" h="81897">
                  <a:moveTo>
                    <a:pt x="32787" y="8201"/>
                  </a:moveTo>
                  <a:lnTo>
                    <a:pt x="32787" y="8201"/>
                  </a:lnTo>
                  <a:lnTo>
                    <a:pt x="37843" y="3145"/>
                  </a:lnTo>
                  <a:lnTo>
                    <a:pt x="37216" y="1655"/>
                  </a:lnTo>
                  <a:lnTo>
                    <a:pt x="30875" y="0"/>
                  </a:lnTo>
                  <a:lnTo>
                    <a:pt x="27279" y="617"/>
                  </a:lnTo>
                  <a:lnTo>
                    <a:pt x="20461" y="4125"/>
                  </a:lnTo>
                  <a:lnTo>
                    <a:pt x="1070" y="21101"/>
                  </a:lnTo>
                  <a:lnTo>
                    <a:pt x="0" y="26326"/>
                  </a:lnTo>
                  <a:lnTo>
                    <a:pt x="1635" y="40598"/>
                  </a:lnTo>
                  <a:lnTo>
                    <a:pt x="8711" y="54702"/>
                  </a:lnTo>
                  <a:lnTo>
                    <a:pt x="25444" y="75948"/>
                  </a:lnTo>
                  <a:lnTo>
                    <a:pt x="35168" y="80644"/>
                  </a:lnTo>
                  <a:lnTo>
                    <a:pt x="40725" y="81896"/>
                  </a:lnTo>
                  <a:lnTo>
                    <a:pt x="45487" y="81673"/>
                  </a:lnTo>
                  <a:lnTo>
                    <a:pt x="53601" y="78602"/>
                  </a:lnTo>
                  <a:lnTo>
                    <a:pt x="56188" y="76302"/>
                  </a:lnTo>
                  <a:lnTo>
                    <a:pt x="59063" y="70924"/>
                  </a:lnTo>
                  <a:lnTo>
                    <a:pt x="57518" y="62183"/>
                  </a:lnTo>
                  <a:lnTo>
                    <a:pt x="53520" y="45362"/>
                  </a:lnTo>
                  <a:lnTo>
                    <a:pt x="52959" y="3932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228"/>
            <p:cNvSpPr/>
            <p:nvPr>
              <p:custDataLst>
                <p:tags r:id="rId223"/>
              </p:custDataLst>
            </p:nvPr>
          </p:nvSpPr>
          <p:spPr>
            <a:xfrm>
              <a:off x="5411524" y="943142"/>
              <a:ext cx="185544" cy="517830"/>
            </a:xfrm>
            <a:custGeom>
              <a:avLst/>
              <a:gdLst/>
              <a:ahLst/>
              <a:cxnLst/>
              <a:rect l="0" t="0" r="0" b="0"/>
              <a:pathLst>
                <a:path w="185544" h="517830">
                  <a:moveTo>
                    <a:pt x="8201" y="190333"/>
                  </a:moveTo>
                  <a:lnTo>
                    <a:pt x="8201" y="190333"/>
                  </a:lnTo>
                  <a:lnTo>
                    <a:pt x="0" y="190333"/>
                  </a:lnTo>
                  <a:lnTo>
                    <a:pt x="6389" y="231778"/>
                  </a:lnTo>
                  <a:lnTo>
                    <a:pt x="12900" y="274837"/>
                  </a:lnTo>
                  <a:lnTo>
                    <a:pt x="16295" y="314384"/>
                  </a:lnTo>
                  <a:lnTo>
                    <a:pt x="17090" y="347067"/>
                  </a:lnTo>
                  <a:lnTo>
                    <a:pt x="17538" y="389878"/>
                  </a:lnTo>
                  <a:lnTo>
                    <a:pt x="17670" y="424435"/>
                  </a:lnTo>
                  <a:lnTo>
                    <a:pt x="17709" y="462544"/>
                  </a:lnTo>
                  <a:lnTo>
                    <a:pt x="12666" y="503865"/>
                  </a:lnTo>
                  <a:lnTo>
                    <a:pt x="9524" y="517829"/>
                  </a:lnTo>
                  <a:lnTo>
                    <a:pt x="8376" y="478667"/>
                  </a:lnTo>
                  <a:lnTo>
                    <a:pt x="8253" y="441571"/>
                  </a:lnTo>
                  <a:lnTo>
                    <a:pt x="8217" y="399182"/>
                  </a:lnTo>
                  <a:lnTo>
                    <a:pt x="9266" y="362530"/>
                  </a:lnTo>
                  <a:lnTo>
                    <a:pt x="13261" y="328601"/>
                  </a:lnTo>
                  <a:lnTo>
                    <a:pt x="16403" y="284806"/>
                  </a:lnTo>
                  <a:lnTo>
                    <a:pt x="17334" y="239962"/>
                  </a:lnTo>
                  <a:lnTo>
                    <a:pt x="22666" y="198217"/>
                  </a:lnTo>
                  <a:lnTo>
                    <a:pt x="25893" y="159038"/>
                  </a:lnTo>
                  <a:lnTo>
                    <a:pt x="34587" y="114419"/>
                  </a:lnTo>
                  <a:lnTo>
                    <a:pt x="46496" y="71582"/>
                  </a:lnTo>
                  <a:lnTo>
                    <a:pt x="59039" y="31997"/>
                  </a:lnTo>
                  <a:lnTo>
                    <a:pt x="73594" y="5953"/>
                  </a:lnTo>
                  <a:lnTo>
                    <a:pt x="79313" y="1796"/>
                  </a:lnTo>
                  <a:lnTo>
                    <a:pt x="85242" y="84"/>
                  </a:lnTo>
                  <a:lnTo>
                    <a:pt x="91312" y="0"/>
                  </a:lnTo>
                  <a:lnTo>
                    <a:pt x="96417" y="3119"/>
                  </a:lnTo>
                  <a:lnTo>
                    <a:pt x="104911" y="15052"/>
                  </a:lnTo>
                  <a:lnTo>
                    <a:pt x="119452" y="59627"/>
                  </a:lnTo>
                  <a:lnTo>
                    <a:pt x="122099" y="103232"/>
                  </a:lnTo>
                  <a:lnTo>
                    <a:pt x="119599" y="142436"/>
                  </a:lnTo>
                  <a:lnTo>
                    <a:pt x="112116" y="165558"/>
                  </a:lnTo>
                  <a:lnTo>
                    <a:pt x="106243" y="174030"/>
                  </a:lnTo>
                  <a:lnTo>
                    <a:pt x="100107" y="177795"/>
                  </a:lnTo>
                  <a:lnTo>
                    <a:pt x="100163" y="180916"/>
                  </a:lnTo>
                  <a:lnTo>
                    <a:pt x="105870" y="190028"/>
                  </a:lnTo>
                  <a:lnTo>
                    <a:pt x="112641" y="195489"/>
                  </a:lnTo>
                  <a:lnTo>
                    <a:pt x="120236" y="200033"/>
                  </a:lnTo>
                  <a:lnTo>
                    <a:pt x="139536" y="214552"/>
                  </a:lnTo>
                  <a:lnTo>
                    <a:pt x="148063" y="219089"/>
                  </a:lnTo>
                  <a:lnTo>
                    <a:pt x="158909" y="228161"/>
                  </a:lnTo>
                  <a:lnTo>
                    <a:pt x="176915" y="255281"/>
                  </a:lnTo>
                  <a:lnTo>
                    <a:pt x="185543" y="280015"/>
                  </a:lnTo>
                  <a:lnTo>
                    <a:pt x="184739" y="294044"/>
                  </a:lnTo>
                  <a:lnTo>
                    <a:pt x="179796" y="307335"/>
                  </a:lnTo>
                  <a:lnTo>
                    <a:pt x="166171" y="324601"/>
                  </a:lnTo>
                  <a:lnTo>
                    <a:pt x="158491" y="329383"/>
                  </a:lnTo>
                  <a:lnTo>
                    <a:pt x="143160" y="332074"/>
                  </a:lnTo>
                  <a:lnTo>
                    <a:pt x="134153" y="329882"/>
                  </a:lnTo>
                  <a:lnTo>
                    <a:pt x="130268" y="327816"/>
                  </a:lnTo>
                  <a:lnTo>
                    <a:pt x="127680" y="324321"/>
                  </a:lnTo>
                  <a:lnTo>
                    <a:pt x="122501" y="304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531"/>
          <p:cNvGrpSpPr/>
          <p:nvPr/>
        </p:nvGrpSpPr>
        <p:grpSpPr>
          <a:xfrm>
            <a:off x="5954449" y="932335"/>
            <a:ext cx="1255977" cy="526780"/>
            <a:chOff x="5954449" y="932335"/>
            <a:chExt cx="1255977" cy="526780"/>
          </a:xfrm>
        </p:grpSpPr>
        <p:sp>
          <p:nvSpPr>
            <p:cNvPr id="25" name="SMARTInkShape-3229"/>
            <p:cNvSpPr/>
            <p:nvPr>
              <p:custDataLst>
                <p:tags r:id="rId215"/>
              </p:custDataLst>
            </p:nvPr>
          </p:nvSpPr>
          <p:spPr>
            <a:xfrm>
              <a:off x="7096518" y="1257300"/>
              <a:ext cx="113908" cy="28576"/>
            </a:xfrm>
            <a:custGeom>
              <a:avLst/>
              <a:gdLst/>
              <a:ahLst/>
              <a:cxnLst/>
              <a:rect l="0" t="0" r="0" b="0"/>
              <a:pathLst>
                <a:path w="113908" h="28576">
                  <a:moveTo>
                    <a:pt x="9132" y="28575"/>
                  </a:moveTo>
                  <a:lnTo>
                    <a:pt x="9132" y="28575"/>
                  </a:lnTo>
                  <a:lnTo>
                    <a:pt x="0" y="28575"/>
                  </a:lnTo>
                  <a:lnTo>
                    <a:pt x="4780" y="28575"/>
                  </a:lnTo>
                  <a:lnTo>
                    <a:pt x="48522" y="20374"/>
                  </a:lnTo>
                  <a:lnTo>
                    <a:pt x="113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230"/>
            <p:cNvSpPr/>
            <p:nvPr>
              <p:custDataLst>
                <p:tags r:id="rId216"/>
              </p:custDataLst>
            </p:nvPr>
          </p:nvSpPr>
          <p:spPr>
            <a:xfrm>
              <a:off x="7126048" y="1191949"/>
              <a:ext cx="17703" cy="174536"/>
            </a:xfrm>
            <a:custGeom>
              <a:avLst/>
              <a:gdLst/>
              <a:ahLst/>
              <a:cxnLst/>
              <a:rect l="0" t="0" r="0" b="0"/>
              <a:pathLst>
                <a:path w="17703" h="174536">
                  <a:moveTo>
                    <a:pt x="8177" y="8201"/>
                  </a:moveTo>
                  <a:lnTo>
                    <a:pt x="8177" y="8201"/>
                  </a:lnTo>
                  <a:lnTo>
                    <a:pt x="8177" y="0"/>
                  </a:lnTo>
                  <a:lnTo>
                    <a:pt x="13233" y="4125"/>
                  </a:lnTo>
                  <a:lnTo>
                    <a:pt x="13664" y="6542"/>
                  </a:lnTo>
                  <a:lnTo>
                    <a:pt x="12894" y="9212"/>
                  </a:lnTo>
                  <a:lnTo>
                    <a:pt x="11322" y="12050"/>
                  </a:lnTo>
                  <a:lnTo>
                    <a:pt x="8798" y="34989"/>
                  </a:lnTo>
                  <a:lnTo>
                    <a:pt x="5477" y="81539"/>
                  </a:lnTo>
                  <a:lnTo>
                    <a:pt x="0" y="126992"/>
                  </a:lnTo>
                  <a:lnTo>
                    <a:pt x="4107" y="159109"/>
                  </a:lnTo>
                  <a:lnTo>
                    <a:pt x="9190" y="170521"/>
                  </a:lnTo>
                  <a:lnTo>
                    <a:pt x="12027" y="173565"/>
                  </a:lnTo>
                  <a:lnTo>
                    <a:pt x="13919" y="174535"/>
                  </a:lnTo>
                  <a:lnTo>
                    <a:pt x="17702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231"/>
            <p:cNvSpPr/>
            <p:nvPr>
              <p:custDataLst>
                <p:tags r:id="rId217"/>
              </p:custDataLst>
            </p:nvPr>
          </p:nvSpPr>
          <p:spPr>
            <a:xfrm>
              <a:off x="6839124" y="1020891"/>
              <a:ext cx="161209" cy="438224"/>
            </a:xfrm>
            <a:custGeom>
              <a:avLst/>
              <a:gdLst/>
              <a:ahLst/>
              <a:cxnLst/>
              <a:rect l="0" t="0" r="0" b="0"/>
              <a:pathLst>
                <a:path w="161209" h="438224">
                  <a:moveTo>
                    <a:pt x="9351" y="17334"/>
                  </a:moveTo>
                  <a:lnTo>
                    <a:pt x="9351" y="17334"/>
                  </a:lnTo>
                  <a:lnTo>
                    <a:pt x="4295" y="12277"/>
                  </a:lnTo>
                  <a:lnTo>
                    <a:pt x="1813" y="6973"/>
                  </a:lnTo>
                  <a:lnTo>
                    <a:pt x="219" y="0"/>
                  </a:lnTo>
                  <a:lnTo>
                    <a:pt x="0" y="1869"/>
                  </a:lnTo>
                  <a:lnTo>
                    <a:pt x="2664" y="45910"/>
                  </a:lnTo>
                  <a:lnTo>
                    <a:pt x="15017" y="92476"/>
                  </a:lnTo>
                  <a:lnTo>
                    <a:pt x="20653" y="134437"/>
                  </a:lnTo>
                  <a:lnTo>
                    <a:pt x="28837" y="147344"/>
                  </a:lnTo>
                  <a:lnTo>
                    <a:pt x="36709" y="154491"/>
                  </a:lnTo>
                  <a:lnTo>
                    <a:pt x="50386" y="164136"/>
                  </a:lnTo>
                  <a:lnTo>
                    <a:pt x="55757" y="163885"/>
                  </a:lnTo>
                  <a:lnTo>
                    <a:pt x="70193" y="157963"/>
                  </a:lnTo>
                  <a:lnTo>
                    <a:pt x="81547" y="145452"/>
                  </a:lnTo>
                  <a:lnTo>
                    <a:pt x="108967" y="103436"/>
                  </a:lnTo>
                  <a:lnTo>
                    <a:pt x="124035" y="57453"/>
                  </a:lnTo>
                  <a:lnTo>
                    <a:pt x="131371" y="40546"/>
                  </a:lnTo>
                  <a:lnTo>
                    <a:pt x="131972" y="41275"/>
                  </a:lnTo>
                  <a:lnTo>
                    <a:pt x="133070" y="83271"/>
                  </a:lnTo>
                  <a:lnTo>
                    <a:pt x="135977" y="124785"/>
                  </a:lnTo>
                  <a:lnTo>
                    <a:pt x="146429" y="163325"/>
                  </a:lnTo>
                  <a:lnTo>
                    <a:pt x="155565" y="199820"/>
                  </a:lnTo>
                  <a:lnTo>
                    <a:pt x="159918" y="239091"/>
                  </a:lnTo>
                  <a:lnTo>
                    <a:pt x="161208" y="282594"/>
                  </a:lnTo>
                  <a:lnTo>
                    <a:pt x="160585" y="324006"/>
                  </a:lnTo>
                  <a:lnTo>
                    <a:pt x="151369" y="367934"/>
                  </a:lnTo>
                  <a:lnTo>
                    <a:pt x="141725" y="409539"/>
                  </a:lnTo>
                  <a:lnTo>
                    <a:pt x="121392" y="437531"/>
                  </a:lnTo>
                  <a:lnTo>
                    <a:pt x="116854" y="438223"/>
                  </a:lnTo>
                  <a:lnTo>
                    <a:pt x="106167" y="433349"/>
                  </a:lnTo>
                  <a:lnTo>
                    <a:pt x="93305" y="418704"/>
                  </a:lnTo>
                  <a:lnTo>
                    <a:pt x="80537" y="388247"/>
                  </a:lnTo>
                  <a:lnTo>
                    <a:pt x="76621" y="349172"/>
                  </a:lnTo>
                  <a:lnTo>
                    <a:pt x="85551" y="322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232"/>
            <p:cNvSpPr/>
            <p:nvPr>
              <p:custDataLst>
                <p:tags r:id="rId218"/>
              </p:custDataLst>
            </p:nvPr>
          </p:nvSpPr>
          <p:spPr>
            <a:xfrm>
              <a:off x="6657975" y="1194662"/>
              <a:ext cx="18624" cy="91214"/>
            </a:xfrm>
            <a:custGeom>
              <a:avLst/>
              <a:gdLst/>
              <a:ahLst/>
              <a:cxnLst/>
              <a:rect l="0" t="0" r="0" b="0"/>
              <a:pathLst>
                <a:path w="18624" h="91214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5" y="0"/>
                  </a:lnTo>
                  <a:lnTo>
                    <a:pt x="7538" y="771"/>
                  </a:lnTo>
                  <a:lnTo>
                    <a:pt x="9701" y="4450"/>
                  </a:lnTo>
                  <a:lnTo>
                    <a:pt x="14189" y="9613"/>
                  </a:lnTo>
                  <a:lnTo>
                    <a:pt x="16890" y="18257"/>
                  </a:lnTo>
                  <a:lnTo>
                    <a:pt x="18623" y="46110"/>
                  </a:lnTo>
                  <a:lnTo>
                    <a:pt x="16038" y="58115"/>
                  </a:lnTo>
                  <a:lnTo>
                    <a:pt x="12419" y="68036"/>
                  </a:lnTo>
                  <a:lnTo>
                    <a:pt x="9525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233"/>
            <p:cNvSpPr/>
            <p:nvPr>
              <p:custDataLst>
                <p:tags r:id="rId219"/>
              </p:custDataLst>
            </p:nvPr>
          </p:nvSpPr>
          <p:spPr>
            <a:xfrm>
              <a:off x="6391275" y="932335"/>
              <a:ext cx="162845" cy="479814"/>
            </a:xfrm>
            <a:custGeom>
              <a:avLst/>
              <a:gdLst/>
              <a:ahLst/>
              <a:cxnLst/>
              <a:rect l="0" t="0" r="0" b="0"/>
              <a:pathLst>
                <a:path w="162845" h="479814">
                  <a:moveTo>
                    <a:pt x="0" y="229715"/>
                  </a:moveTo>
                  <a:lnTo>
                    <a:pt x="0" y="229715"/>
                  </a:lnTo>
                  <a:lnTo>
                    <a:pt x="5056" y="229715"/>
                  </a:lnTo>
                  <a:lnTo>
                    <a:pt x="10361" y="235359"/>
                  </a:lnTo>
                  <a:lnTo>
                    <a:pt x="22390" y="261286"/>
                  </a:lnTo>
                  <a:lnTo>
                    <a:pt x="33088" y="304357"/>
                  </a:lnTo>
                  <a:lnTo>
                    <a:pt x="37109" y="344766"/>
                  </a:lnTo>
                  <a:lnTo>
                    <a:pt x="37904" y="386771"/>
                  </a:lnTo>
                  <a:lnTo>
                    <a:pt x="35220" y="412069"/>
                  </a:lnTo>
                  <a:lnTo>
                    <a:pt x="22904" y="456380"/>
                  </a:lnTo>
                  <a:lnTo>
                    <a:pt x="19557" y="479449"/>
                  </a:lnTo>
                  <a:lnTo>
                    <a:pt x="18330" y="479813"/>
                  </a:lnTo>
                  <a:lnTo>
                    <a:pt x="14144" y="474572"/>
                  </a:lnTo>
                  <a:lnTo>
                    <a:pt x="14400" y="459543"/>
                  </a:lnTo>
                  <a:lnTo>
                    <a:pt x="17672" y="424459"/>
                  </a:lnTo>
                  <a:lnTo>
                    <a:pt x="18437" y="393526"/>
                  </a:lnTo>
                  <a:lnTo>
                    <a:pt x="18777" y="355084"/>
                  </a:lnTo>
                  <a:lnTo>
                    <a:pt x="18968" y="312017"/>
                  </a:lnTo>
                  <a:lnTo>
                    <a:pt x="19026" y="274092"/>
                  </a:lnTo>
                  <a:lnTo>
                    <a:pt x="24099" y="236043"/>
                  </a:lnTo>
                  <a:lnTo>
                    <a:pt x="27249" y="197959"/>
                  </a:lnTo>
                  <a:lnTo>
                    <a:pt x="33238" y="159863"/>
                  </a:lnTo>
                  <a:lnTo>
                    <a:pt x="37140" y="114552"/>
                  </a:lnTo>
                  <a:lnTo>
                    <a:pt x="39932" y="73061"/>
                  </a:lnTo>
                  <a:lnTo>
                    <a:pt x="53122" y="29046"/>
                  </a:lnTo>
                  <a:lnTo>
                    <a:pt x="54464" y="22910"/>
                  </a:lnTo>
                  <a:lnTo>
                    <a:pt x="66467" y="4163"/>
                  </a:lnTo>
                  <a:lnTo>
                    <a:pt x="70769" y="1030"/>
                  </a:lnTo>
                  <a:lnTo>
                    <a:pt x="74696" y="0"/>
                  </a:lnTo>
                  <a:lnTo>
                    <a:pt x="78372" y="372"/>
                  </a:lnTo>
                  <a:lnTo>
                    <a:pt x="85279" y="3607"/>
                  </a:lnTo>
                  <a:lnTo>
                    <a:pt x="88602" y="5951"/>
                  </a:lnTo>
                  <a:lnTo>
                    <a:pt x="92296" y="22667"/>
                  </a:lnTo>
                  <a:lnTo>
                    <a:pt x="94374" y="59006"/>
                  </a:lnTo>
                  <a:lnTo>
                    <a:pt x="92168" y="93762"/>
                  </a:lnTo>
                  <a:lnTo>
                    <a:pt x="83469" y="138208"/>
                  </a:lnTo>
                  <a:lnTo>
                    <a:pt x="76626" y="166643"/>
                  </a:lnTo>
                  <a:lnTo>
                    <a:pt x="77543" y="168617"/>
                  </a:lnTo>
                  <a:lnTo>
                    <a:pt x="79212" y="169933"/>
                  </a:lnTo>
                  <a:lnTo>
                    <a:pt x="83888" y="172454"/>
                  </a:lnTo>
                  <a:lnTo>
                    <a:pt x="92472" y="178764"/>
                  </a:lnTo>
                  <a:lnTo>
                    <a:pt x="128836" y="190161"/>
                  </a:lnTo>
                  <a:lnTo>
                    <a:pt x="142125" y="201297"/>
                  </a:lnTo>
                  <a:lnTo>
                    <a:pt x="159469" y="223059"/>
                  </a:lnTo>
                  <a:lnTo>
                    <a:pt x="162404" y="231628"/>
                  </a:lnTo>
                  <a:lnTo>
                    <a:pt x="162844" y="249615"/>
                  </a:lnTo>
                  <a:lnTo>
                    <a:pt x="159511" y="262548"/>
                  </a:lnTo>
                  <a:lnTo>
                    <a:pt x="153443" y="272883"/>
                  </a:lnTo>
                  <a:lnTo>
                    <a:pt x="139186" y="288484"/>
                  </a:lnTo>
                  <a:lnTo>
                    <a:pt x="131357" y="292876"/>
                  </a:lnTo>
                  <a:lnTo>
                    <a:pt x="121528" y="292006"/>
                  </a:lnTo>
                  <a:lnTo>
                    <a:pt x="115944" y="290293"/>
                  </a:lnTo>
                  <a:lnTo>
                    <a:pt x="106916" y="282744"/>
                  </a:lnTo>
                  <a:lnTo>
                    <a:pt x="100435" y="273392"/>
                  </a:lnTo>
                  <a:lnTo>
                    <a:pt x="95250" y="248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234"/>
            <p:cNvSpPr/>
            <p:nvPr>
              <p:custDataLst>
                <p:tags r:id="rId220"/>
              </p:custDataLst>
            </p:nvPr>
          </p:nvSpPr>
          <p:spPr>
            <a:xfrm>
              <a:off x="6057900" y="1077649"/>
              <a:ext cx="14190" cy="179652"/>
            </a:xfrm>
            <a:custGeom>
              <a:avLst/>
              <a:gdLst/>
              <a:ahLst/>
              <a:cxnLst/>
              <a:rect l="0" t="0" r="0" b="0"/>
              <a:pathLst>
                <a:path w="14190" h="1796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7539" y="41570"/>
                  </a:lnTo>
                  <a:lnTo>
                    <a:pt x="14189" y="88523"/>
                  </a:lnTo>
                  <a:lnTo>
                    <a:pt x="11543" y="135388"/>
                  </a:lnTo>
                  <a:lnTo>
                    <a:pt x="9525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235"/>
            <p:cNvSpPr/>
            <p:nvPr>
              <p:custDataLst>
                <p:tags r:id="rId221"/>
              </p:custDataLst>
            </p:nvPr>
          </p:nvSpPr>
          <p:spPr>
            <a:xfrm>
              <a:off x="5954449" y="1152525"/>
              <a:ext cx="198702" cy="19051"/>
            </a:xfrm>
            <a:custGeom>
              <a:avLst/>
              <a:gdLst/>
              <a:ahLst/>
              <a:cxnLst/>
              <a:rect l="0" t="0" r="0" b="0"/>
              <a:pathLst>
                <a:path w="19870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36852" y="19050"/>
                  </a:lnTo>
                  <a:lnTo>
                    <a:pt x="74899" y="19050"/>
                  </a:lnTo>
                  <a:lnTo>
                    <a:pt x="115567" y="19050"/>
                  </a:lnTo>
                  <a:lnTo>
                    <a:pt x="158133" y="17992"/>
                  </a:lnTo>
                  <a:lnTo>
                    <a:pt x="185270" y="11446"/>
                  </a:lnTo>
                  <a:lnTo>
                    <a:pt x="198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533"/>
          <p:cNvGrpSpPr/>
          <p:nvPr/>
        </p:nvGrpSpPr>
        <p:grpSpPr>
          <a:xfrm>
            <a:off x="7496605" y="1067309"/>
            <a:ext cx="209121" cy="237617"/>
            <a:chOff x="7496605" y="1067309"/>
            <a:chExt cx="209121" cy="237617"/>
          </a:xfrm>
        </p:grpSpPr>
        <p:sp>
          <p:nvSpPr>
            <p:cNvPr id="33" name="SMARTInkShape-3236"/>
            <p:cNvSpPr/>
            <p:nvPr>
              <p:custDataLst>
                <p:tags r:id="rId213"/>
              </p:custDataLst>
            </p:nvPr>
          </p:nvSpPr>
          <p:spPr>
            <a:xfrm>
              <a:off x="7572375" y="1067309"/>
              <a:ext cx="38101" cy="237617"/>
            </a:xfrm>
            <a:custGeom>
              <a:avLst/>
              <a:gdLst/>
              <a:ahLst/>
              <a:cxnLst/>
              <a:rect l="0" t="0" r="0" b="0"/>
              <a:pathLst>
                <a:path w="38101" h="237617">
                  <a:moveTo>
                    <a:pt x="0" y="18541"/>
                  </a:moveTo>
                  <a:lnTo>
                    <a:pt x="0" y="18541"/>
                  </a:lnTo>
                  <a:lnTo>
                    <a:pt x="0" y="5284"/>
                  </a:lnTo>
                  <a:lnTo>
                    <a:pt x="1058" y="3353"/>
                  </a:lnTo>
                  <a:lnTo>
                    <a:pt x="2822" y="2066"/>
                  </a:lnTo>
                  <a:lnTo>
                    <a:pt x="8200" y="0"/>
                  </a:lnTo>
                  <a:lnTo>
                    <a:pt x="8642" y="888"/>
                  </a:lnTo>
                  <a:lnTo>
                    <a:pt x="12173" y="12741"/>
                  </a:lnTo>
                  <a:lnTo>
                    <a:pt x="25985" y="52160"/>
                  </a:lnTo>
                  <a:lnTo>
                    <a:pt x="28235" y="94739"/>
                  </a:lnTo>
                  <a:lnTo>
                    <a:pt x="28508" y="137348"/>
                  </a:lnTo>
                  <a:lnTo>
                    <a:pt x="33619" y="176888"/>
                  </a:lnTo>
                  <a:lnTo>
                    <a:pt x="38100" y="237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237"/>
            <p:cNvSpPr/>
            <p:nvPr>
              <p:custDataLst>
                <p:tags r:id="rId214"/>
              </p:custDataLst>
            </p:nvPr>
          </p:nvSpPr>
          <p:spPr>
            <a:xfrm>
              <a:off x="7496605" y="1152525"/>
              <a:ext cx="209121" cy="34057"/>
            </a:xfrm>
            <a:custGeom>
              <a:avLst/>
              <a:gdLst/>
              <a:ahLst/>
              <a:cxnLst/>
              <a:rect l="0" t="0" r="0" b="0"/>
              <a:pathLst>
                <a:path w="209121" h="34057">
                  <a:moveTo>
                    <a:pt x="37670" y="0"/>
                  </a:moveTo>
                  <a:lnTo>
                    <a:pt x="37670" y="0"/>
                  </a:lnTo>
                  <a:lnTo>
                    <a:pt x="46802" y="9132"/>
                  </a:lnTo>
                  <a:lnTo>
                    <a:pt x="47195" y="19050"/>
                  </a:lnTo>
                  <a:lnTo>
                    <a:pt x="38995" y="19050"/>
                  </a:lnTo>
                  <a:lnTo>
                    <a:pt x="38553" y="17992"/>
                  </a:lnTo>
                  <a:lnTo>
                    <a:pt x="37670" y="9525"/>
                  </a:lnTo>
                  <a:lnTo>
                    <a:pt x="28148" y="9525"/>
                  </a:lnTo>
                  <a:lnTo>
                    <a:pt x="19945" y="17726"/>
                  </a:lnTo>
                  <a:lnTo>
                    <a:pt x="10535" y="18934"/>
                  </a:lnTo>
                  <a:lnTo>
                    <a:pt x="0" y="19047"/>
                  </a:lnTo>
                  <a:lnTo>
                    <a:pt x="40285" y="19050"/>
                  </a:lnTo>
                  <a:lnTo>
                    <a:pt x="82817" y="26589"/>
                  </a:lnTo>
                  <a:lnTo>
                    <a:pt x="125381" y="28313"/>
                  </a:lnTo>
                  <a:lnTo>
                    <a:pt x="166395" y="28523"/>
                  </a:lnTo>
                  <a:lnTo>
                    <a:pt x="180605" y="29610"/>
                  </a:lnTo>
                  <a:lnTo>
                    <a:pt x="194557" y="34056"/>
                  </a:lnTo>
                  <a:lnTo>
                    <a:pt x="20912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534"/>
          <p:cNvGrpSpPr/>
          <p:nvPr/>
        </p:nvGrpSpPr>
        <p:grpSpPr>
          <a:xfrm>
            <a:off x="8011976" y="1013211"/>
            <a:ext cx="903425" cy="456480"/>
            <a:chOff x="8011976" y="1013211"/>
            <a:chExt cx="903425" cy="456480"/>
          </a:xfrm>
        </p:grpSpPr>
        <p:sp>
          <p:nvSpPr>
            <p:cNvPr id="36" name="SMARTInkShape-3238"/>
            <p:cNvSpPr/>
            <p:nvPr>
              <p:custDataLst>
                <p:tags r:id="rId206"/>
              </p:custDataLst>
            </p:nvPr>
          </p:nvSpPr>
          <p:spPr>
            <a:xfrm>
              <a:off x="8915400" y="12954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505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239"/>
            <p:cNvSpPr/>
            <p:nvPr>
              <p:custDataLst>
                <p:tags r:id="rId207"/>
              </p:custDataLst>
            </p:nvPr>
          </p:nvSpPr>
          <p:spPr>
            <a:xfrm>
              <a:off x="8820150" y="132397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10361" y="6703"/>
                  </a:lnTo>
                  <a:lnTo>
                    <a:pt x="16246" y="297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240"/>
            <p:cNvSpPr/>
            <p:nvPr>
              <p:custDataLst>
                <p:tags r:id="rId208"/>
              </p:custDataLst>
            </p:nvPr>
          </p:nvSpPr>
          <p:spPr>
            <a:xfrm>
              <a:off x="8715375" y="13144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4150" y="8728"/>
                  </a:lnTo>
                  <a:lnTo>
                    <a:pt x="27006" y="305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241"/>
            <p:cNvSpPr/>
            <p:nvPr>
              <p:custDataLst>
                <p:tags r:id="rId209"/>
              </p:custDataLst>
            </p:nvPr>
          </p:nvSpPr>
          <p:spPr>
            <a:xfrm>
              <a:off x="8744241" y="1239574"/>
              <a:ext cx="28285" cy="158027"/>
            </a:xfrm>
            <a:custGeom>
              <a:avLst/>
              <a:gdLst/>
              <a:ahLst/>
              <a:cxnLst/>
              <a:rect l="0" t="0" r="0" b="0"/>
              <a:pathLst>
                <a:path w="28285" h="158027">
                  <a:moveTo>
                    <a:pt x="28284" y="8201"/>
                  </a:moveTo>
                  <a:lnTo>
                    <a:pt x="28284" y="8201"/>
                  </a:lnTo>
                  <a:lnTo>
                    <a:pt x="28284" y="3145"/>
                  </a:lnTo>
                  <a:lnTo>
                    <a:pt x="27226" y="1655"/>
                  </a:lnTo>
                  <a:lnTo>
                    <a:pt x="25462" y="662"/>
                  </a:lnTo>
                  <a:lnTo>
                    <a:pt x="23227" y="0"/>
                  </a:lnTo>
                  <a:lnTo>
                    <a:pt x="20679" y="617"/>
                  </a:lnTo>
                  <a:lnTo>
                    <a:pt x="15027" y="4125"/>
                  </a:lnTo>
                  <a:lnTo>
                    <a:pt x="13097" y="7600"/>
                  </a:lnTo>
                  <a:lnTo>
                    <a:pt x="1920" y="52282"/>
                  </a:lnTo>
                  <a:lnTo>
                    <a:pt x="0" y="96438"/>
                  </a:lnTo>
                  <a:lnTo>
                    <a:pt x="793" y="142634"/>
                  </a:lnTo>
                  <a:lnTo>
                    <a:pt x="4776" y="151910"/>
                  </a:lnTo>
                  <a:lnTo>
                    <a:pt x="7321" y="154807"/>
                  </a:lnTo>
                  <a:lnTo>
                    <a:pt x="12970" y="158026"/>
                  </a:lnTo>
                  <a:lnTo>
                    <a:pt x="28284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242"/>
            <p:cNvSpPr/>
            <p:nvPr>
              <p:custDataLst>
                <p:tags r:id="rId210"/>
              </p:custDataLst>
            </p:nvPr>
          </p:nvSpPr>
          <p:spPr>
            <a:xfrm>
              <a:off x="8488100" y="1104900"/>
              <a:ext cx="151056" cy="364791"/>
            </a:xfrm>
            <a:custGeom>
              <a:avLst/>
              <a:gdLst/>
              <a:ahLst/>
              <a:cxnLst/>
              <a:rect l="0" t="0" r="0" b="0"/>
              <a:pathLst>
                <a:path w="151056" h="364791">
                  <a:moveTo>
                    <a:pt x="8200" y="0"/>
                  </a:moveTo>
                  <a:lnTo>
                    <a:pt x="8200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992" y="55170"/>
                  </a:lnTo>
                  <a:lnTo>
                    <a:pt x="10078" y="93800"/>
                  </a:lnTo>
                  <a:lnTo>
                    <a:pt x="23338" y="116105"/>
                  </a:lnTo>
                  <a:lnTo>
                    <a:pt x="34683" y="129566"/>
                  </a:lnTo>
                  <a:lnTo>
                    <a:pt x="40672" y="132944"/>
                  </a:lnTo>
                  <a:lnTo>
                    <a:pt x="46781" y="134138"/>
                  </a:lnTo>
                  <a:lnTo>
                    <a:pt x="52971" y="133875"/>
                  </a:lnTo>
                  <a:lnTo>
                    <a:pt x="65493" y="127939"/>
                  </a:lnTo>
                  <a:lnTo>
                    <a:pt x="77055" y="118245"/>
                  </a:lnTo>
                  <a:lnTo>
                    <a:pt x="85722" y="106881"/>
                  </a:lnTo>
                  <a:lnTo>
                    <a:pt x="103206" y="60981"/>
                  </a:lnTo>
                  <a:lnTo>
                    <a:pt x="112403" y="31238"/>
                  </a:lnTo>
                  <a:lnTo>
                    <a:pt x="112594" y="31409"/>
                  </a:lnTo>
                  <a:lnTo>
                    <a:pt x="113920" y="37764"/>
                  </a:lnTo>
                  <a:lnTo>
                    <a:pt x="128154" y="84528"/>
                  </a:lnTo>
                  <a:lnTo>
                    <a:pt x="134083" y="126411"/>
                  </a:lnTo>
                  <a:lnTo>
                    <a:pt x="142160" y="154225"/>
                  </a:lnTo>
                  <a:lnTo>
                    <a:pt x="145132" y="159966"/>
                  </a:lnTo>
                  <a:lnTo>
                    <a:pt x="149901" y="199599"/>
                  </a:lnTo>
                  <a:lnTo>
                    <a:pt x="150921" y="245543"/>
                  </a:lnTo>
                  <a:lnTo>
                    <a:pt x="151055" y="291444"/>
                  </a:lnTo>
                  <a:lnTo>
                    <a:pt x="148246" y="316012"/>
                  </a:lnTo>
                  <a:lnTo>
                    <a:pt x="137817" y="347702"/>
                  </a:lnTo>
                  <a:lnTo>
                    <a:pt x="128955" y="358440"/>
                  </a:lnTo>
                  <a:lnTo>
                    <a:pt x="123629" y="362785"/>
                  </a:lnTo>
                  <a:lnTo>
                    <a:pt x="119019" y="364623"/>
                  </a:lnTo>
                  <a:lnTo>
                    <a:pt x="114887" y="364790"/>
                  </a:lnTo>
                  <a:lnTo>
                    <a:pt x="111074" y="363844"/>
                  </a:lnTo>
                  <a:lnTo>
                    <a:pt x="104017" y="357147"/>
                  </a:lnTo>
                  <a:lnTo>
                    <a:pt x="90862" y="335601"/>
                  </a:lnTo>
                  <a:lnTo>
                    <a:pt x="90094" y="317784"/>
                  </a:lnTo>
                  <a:lnTo>
                    <a:pt x="1034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243"/>
            <p:cNvSpPr/>
            <p:nvPr>
              <p:custDataLst>
                <p:tags r:id="rId211"/>
              </p:custDataLst>
            </p:nvPr>
          </p:nvSpPr>
          <p:spPr>
            <a:xfrm>
              <a:off x="8011976" y="1013211"/>
              <a:ext cx="139810" cy="411231"/>
            </a:xfrm>
            <a:custGeom>
              <a:avLst/>
              <a:gdLst/>
              <a:ahLst/>
              <a:cxnLst/>
              <a:rect l="0" t="0" r="0" b="0"/>
              <a:pathLst>
                <a:path w="139810" h="411231">
                  <a:moveTo>
                    <a:pt x="46174" y="158364"/>
                  </a:moveTo>
                  <a:lnTo>
                    <a:pt x="46174" y="158364"/>
                  </a:lnTo>
                  <a:lnTo>
                    <a:pt x="46174" y="150163"/>
                  </a:lnTo>
                  <a:lnTo>
                    <a:pt x="43352" y="188911"/>
                  </a:lnTo>
                  <a:lnTo>
                    <a:pt x="37532" y="229336"/>
                  </a:lnTo>
                  <a:lnTo>
                    <a:pt x="36910" y="263236"/>
                  </a:lnTo>
                  <a:lnTo>
                    <a:pt x="36727" y="303149"/>
                  </a:lnTo>
                  <a:lnTo>
                    <a:pt x="36659" y="349325"/>
                  </a:lnTo>
                  <a:lnTo>
                    <a:pt x="36650" y="393727"/>
                  </a:lnTo>
                  <a:lnTo>
                    <a:pt x="36649" y="411230"/>
                  </a:lnTo>
                  <a:lnTo>
                    <a:pt x="35591" y="410550"/>
                  </a:lnTo>
                  <a:lnTo>
                    <a:pt x="31593" y="404149"/>
                  </a:lnTo>
                  <a:lnTo>
                    <a:pt x="26948" y="359981"/>
                  </a:lnTo>
                  <a:lnTo>
                    <a:pt x="20840" y="314646"/>
                  </a:lnTo>
                  <a:lnTo>
                    <a:pt x="19039" y="279681"/>
                  </a:lnTo>
                  <a:lnTo>
                    <a:pt x="12969" y="239465"/>
                  </a:lnTo>
                  <a:lnTo>
                    <a:pt x="9524" y="192272"/>
                  </a:lnTo>
                  <a:lnTo>
                    <a:pt x="3446" y="153241"/>
                  </a:lnTo>
                  <a:lnTo>
                    <a:pt x="0" y="111456"/>
                  </a:lnTo>
                  <a:lnTo>
                    <a:pt x="4035" y="70617"/>
                  </a:lnTo>
                  <a:lnTo>
                    <a:pt x="10365" y="34377"/>
                  </a:lnTo>
                  <a:lnTo>
                    <a:pt x="16501" y="21767"/>
                  </a:lnTo>
                  <a:lnTo>
                    <a:pt x="26283" y="9107"/>
                  </a:lnTo>
                  <a:lnTo>
                    <a:pt x="40508" y="2069"/>
                  </a:lnTo>
                  <a:lnTo>
                    <a:pt x="56356" y="0"/>
                  </a:lnTo>
                  <a:lnTo>
                    <a:pt x="70455" y="2608"/>
                  </a:lnTo>
                  <a:lnTo>
                    <a:pt x="76120" y="7960"/>
                  </a:lnTo>
                  <a:lnTo>
                    <a:pt x="85236" y="25195"/>
                  </a:lnTo>
                  <a:lnTo>
                    <a:pt x="87171" y="41322"/>
                  </a:lnTo>
                  <a:lnTo>
                    <a:pt x="83598" y="88545"/>
                  </a:lnTo>
                  <a:lnTo>
                    <a:pt x="76783" y="110983"/>
                  </a:lnTo>
                  <a:lnTo>
                    <a:pt x="66955" y="127104"/>
                  </a:lnTo>
                  <a:lnTo>
                    <a:pt x="67436" y="129057"/>
                  </a:lnTo>
                  <a:lnTo>
                    <a:pt x="70793" y="134050"/>
                  </a:lnTo>
                  <a:lnTo>
                    <a:pt x="75813" y="136974"/>
                  </a:lnTo>
                  <a:lnTo>
                    <a:pt x="92716" y="143908"/>
                  </a:lnTo>
                  <a:lnTo>
                    <a:pt x="115110" y="161373"/>
                  </a:lnTo>
                  <a:lnTo>
                    <a:pt x="124437" y="171343"/>
                  </a:lnTo>
                  <a:lnTo>
                    <a:pt x="135973" y="199846"/>
                  </a:lnTo>
                  <a:lnTo>
                    <a:pt x="139809" y="215928"/>
                  </a:lnTo>
                  <a:lnTo>
                    <a:pt x="133081" y="253899"/>
                  </a:lnTo>
                  <a:lnTo>
                    <a:pt x="130570" y="256979"/>
                  </a:lnTo>
                  <a:lnTo>
                    <a:pt x="122136" y="260401"/>
                  </a:lnTo>
                  <a:lnTo>
                    <a:pt x="111332" y="259100"/>
                  </a:lnTo>
                  <a:lnTo>
                    <a:pt x="105487" y="257271"/>
                  </a:lnTo>
                  <a:lnTo>
                    <a:pt x="101592" y="254994"/>
                  </a:lnTo>
                  <a:lnTo>
                    <a:pt x="98994" y="252417"/>
                  </a:lnTo>
                  <a:lnTo>
                    <a:pt x="96107" y="246732"/>
                  </a:lnTo>
                  <a:lnTo>
                    <a:pt x="93799" y="234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244"/>
            <p:cNvSpPr/>
            <p:nvPr>
              <p:custDataLst>
                <p:tags r:id="rId212"/>
              </p:custDataLst>
            </p:nvPr>
          </p:nvSpPr>
          <p:spPr>
            <a:xfrm>
              <a:off x="8210550" y="1223499"/>
              <a:ext cx="104776" cy="98548"/>
            </a:xfrm>
            <a:custGeom>
              <a:avLst/>
              <a:gdLst/>
              <a:ahLst/>
              <a:cxnLst/>
              <a:rect l="0" t="0" r="0" b="0"/>
              <a:pathLst>
                <a:path w="104776" h="98548">
                  <a:moveTo>
                    <a:pt x="0" y="14751"/>
                  </a:moveTo>
                  <a:lnTo>
                    <a:pt x="0" y="14751"/>
                  </a:lnTo>
                  <a:lnTo>
                    <a:pt x="0" y="9695"/>
                  </a:lnTo>
                  <a:lnTo>
                    <a:pt x="1058" y="8205"/>
                  </a:lnTo>
                  <a:lnTo>
                    <a:pt x="2822" y="7212"/>
                  </a:lnTo>
                  <a:lnTo>
                    <a:pt x="5056" y="6550"/>
                  </a:lnTo>
                  <a:lnTo>
                    <a:pt x="13257" y="562"/>
                  </a:lnTo>
                  <a:lnTo>
                    <a:pt x="16246" y="0"/>
                  </a:lnTo>
                  <a:lnTo>
                    <a:pt x="19297" y="684"/>
                  </a:lnTo>
                  <a:lnTo>
                    <a:pt x="36856" y="9385"/>
                  </a:lnTo>
                  <a:lnTo>
                    <a:pt x="40445" y="13291"/>
                  </a:lnTo>
                  <a:lnTo>
                    <a:pt x="44434" y="23274"/>
                  </a:lnTo>
                  <a:lnTo>
                    <a:pt x="43384" y="34767"/>
                  </a:lnTo>
                  <a:lnTo>
                    <a:pt x="31192" y="64620"/>
                  </a:lnTo>
                  <a:lnTo>
                    <a:pt x="12315" y="90711"/>
                  </a:lnTo>
                  <a:lnTo>
                    <a:pt x="11385" y="93966"/>
                  </a:lnTo>
                  <a:lnTo>
                    <a:pt x="11823" y="96136"/>
                  </a:lnTo>
                  <a:lnTo>
                    <a:pt x="13174" y="97583"/>
                  </a:lnTo>
                  <a:lnTo>
                    <a:pt x="15132" y="98547"/>
                  </a:lnTo>
                  <a:lnTo>
                    <a:pt x="58479" y="92106"/>
                  </a:lnTo>
                  <a:lnTo>
                    <a:pt x="104775" y="81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535"/>
          <p:cNvGrpSpPr/>
          <p:nvPr/>
        </p:nvGrpSpPr>
        <p:grpSpPr>
          <a:xfrm>
            <a:off x="9164374" y="984539"/>
            <a:ext cx="1208352" cy="487588"/>
            <a:chOff x="9164374" y="984539"/>
            <a:chExt cx="1208352" cy="487588"/>
          </a:xfrm>
        </p:grpSpPr>
        <p:sp>
          <p:nvSpPr>
            <p:cNvPr id="44" name="SMARTInkShape-3245"/>
            <p:cNvSpPr/>
            <p:nvPr>
              <p:custDataLst>
                <p:tags r:id="rId197"/>
              </p:custDataLst>
            </p:nvPr>
          </p:nvSpPr>
          <p:spPr>
            <a:xfrm>
              <a:off x="10252937" y="1230200"/>
              <a:ext cx="119789" cy="112520"/>
            </a:xfrm>
            <a:custGeom>
              <a:avLst/>
              <a:gdLst/>
              <a:ahLst/>
              <a:cxnLst/>
              <a:rect l="0" t="0" r="0" b="0"/>
              <a:pathLst>
                <a:path w="119789" h="112520">
                  <a:moveTo>
                    <a:pt x="5488" y="27100"/>
                  </a:moveTo>
                  <a:lnTo>
                    <a:pt x="5488" y="27100"/>
                  </a:lnTo>
                  <a:lnTo>
                    <a:pt x="431" y="22044"/>
                  </a:lnTo>
                  <a:lnTo>
                    <a:pt x="0" y="19496"/>
                  </a:lnTo>
                  <a:lnTo>
                    <a:pt x="771" y="16739"/>
                  </a:lnTo>
                  <a:lnTo>
                    <a:pt x="5925" y="8136"/>
                  </a:lnTo>
                  <a:lnTo>
                    <a:pt x="10268" y="3502"/>
                  </a:lnTo>
                  <a:lnTo>
                    <a:pt x="18548" y="737"/>
                  </a:lnTo>
                  <a:lnTo>
                    <a:pt x="23720" y="0"/>
                  </a:lnTo>
                  <a:lnTo>
                    <a:pt x="41111" y="4018"/>
                  </a:lnTo>
                  <a:lnTo>
                    <a:pt x="54613" y="11912"/>
                  </a:lnTo>
                  <a:lnTo>
                    <a:pt x="57287" y="15916"/>
                  </a:lnTo>
                  <a:lnTo>
                    <a:pt x="61053" y="31665"/>
                  </a:lnTo>
                  <a:lnTo>
                    <a:pt x="61109" y="50795"/>
                  </a:lnTo>
                  <a:lnTo>
                    <a:pt x="54895" y="73985"/>
                  </a:lnTo>
                  <a:lnTo>
                    <a:pt x="39234" y="104990"/>
                  </a:lnTo>
                  <a:lnTo>
                    <a:pt x="39626" y="107602"/>
                  </a:lnTo>
                  <a:lnTo>
                    <a:pt x="40947" y="109343"/>
                  </a:lnTo>
                  <a:lnTo>
                    <a:pt x="45237" y="111277"/>
                  </a:lnTo>
                  <a:lnTo>
                    <a:pt x="66727" y="112519"/>
                  </a:lnTo>
                  <a:lnTo>
                    <a:pt x="77860" y="109867"/>
                  </a:lnTo>
                  <a:lnTo>
                    <a:pt x="88453" y="106219"/>
                  </a:lnTo>
                  <a:lnTo>
                    <a:pt x="119788" y="103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246"/>
            <p:cNvSpPr/>
            <p:nvPr>
              <p:custDataLst>
                <p:tags r:id="rId198"/>
              </p:custDataLst>
            </p:nvPr>
          </p:nvSpPr>
          <p:spPr>
            <a:xfrm>
              <a:off x="10163175" y="130492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23850" y="8467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247"/>
            <p:cNvSpPr/>
            <p:nvPr>
              <p:custDataLst>
                <p:tags r:id="rId199"/>
              </p:custDataLst>
            </p:nvPr>
          </p:nvSpPr>
          <p:spPr>
            <a:xfrm>
              <a:off x="10069248" y="1276350"/>
              <a:ext cx="55828" cy="19051"/>
            </a:xfrm>
            <a:custGeom>
              <a:avLst/>
              <a:gdLst/>
              <a:ahLst/>
              <a:cxnLst/>
              <a:rect l="0" t="0" r="0" b="0"/>
              <a:pathLst>
                <a:path w="55828" h="19051">
                  <a:moveTo>
                    <a:pt x="8202" y="19050"/>
                  </a:moveTo>
                  <a:lnTo>
                    <a:pt x="8202" y="19050"/>
                  </a:lnTo>
                  <a:lnTo>
                    <a:pt x="0" y="10849"/>
                  </a:lnTo>
                  <a:lnTo>
                    <a:pt x="618" y="10408"/>
                  </a:lnTo>
                  <a:lnTo>
                    <a:pt x="4126" y="9918"/>
                  </a:lnTo>
                  <a:lnTo>
                    <a:pt x="17117" y="3056"/>
                  </a:lnTo>
                  <a:lnTo>
                    <a:pt x="55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248"/>
            <p:cNvSpPr/>
            <p:nvPr>
              <p:custDataLst>
                <p:tags r:id="rId200"/>
              </p:custDataLst>
            </p:nvPr>
          </p:nvSpPr>
          <p:spPr>
            <a:xfrm>
              <a:off x="10087366" y="1219593"/>
              <a:ext cx="28185" cy="157837"/>
            </a:xfrm>
            <a:custGeom>
              <a:avLst/>
              <a:gdLst/>
              <a:ahLst/>
              <a:cxnLst/>
              <a:rect l="0" t="0" r="0" b="0"/>
              <a:pathLst>
                <a:path w="28185" h="157837">
                  <a:moveTo>
                    <a:pt x="9134" y="9132"/>
                  </a:moveTo>
                  <a:lnTo>
                    <a:pt x="9134" y="9132"/>
                  </a:lnTo>
                  <a:lnTo>
                    <a:pt x="9134" y="0"/>
                  </a:lnTo>
                  <a:lnTo>
                    <a:pt x="9134" y="40322"/>
                  </a:lnTo>
                  <a:lnTo>
                    <a:pt x="8076" y="82869"/>
                  </a:lnTo>
                  <a:lnTo>
                    <a:pt x="932" y="127576"/>
                  </a:lnTo>
                  <a:lnTo>
                    <a:pt x="0" y="148178"/>
                  </a:lnTo>
                  <a:lnTo>
                    <a:pt x="929" y="152630"/>
                  </a:lnTo>
                  <a:lnTo>
                    <a:pt x="2605" y="155597"/>
                  </a:lnTo>
                  <a:lnTo>
                    <a:pt x="4782" y="157575"/>
                  </a:lnTo>
                  <a:lnTo>
                    <a:pt x="7291" y="157836"/>
                  </a:lnTo>
                  <a:lnTo>
                    <a:pt x="12901" y="155303"/>
                  </a:lnTo>
                  <a:lnTo>
                    <a:pt x="28184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249"/>
            <p:cNvSpPr/>
            <p:nvPr>
              <p:custDataLst>
                <p:tags r:id="rId201"/>
              </p:custDataLst>
            </p:nvPr>
          </p:nvSpPr>
          <p:spPr>
            <a:xfrm>
              <a:off x="9848850" y="1078041"/>
              <a:ext cx="152272" cy="371884"/>
            </a:xfrm>
            <a:custGeom>
              <a:avLst/>
              <a:gdLst/>
              <a:ahLst/>
              <a:cxnLst/>
              <a:rect l="0" t="0" r="0" b="0"/>
              <a:pathLst>
                <a:path w="152272" h="371884">
                  <a:moveTo>
                    <a:pt x="0" y="17334"/>
                  </a:moveTo>
                  <a:lnTo>
                    <a:pt x="0" y="17334"/>
                  </a:lnTo>
                  <a:lnTo>
                    <a:pt x="0" y="12278"/>
                  </a:lnTo>
                  <a:lnTo>
                    <a:pt x="2824" y="6973"/>
                  </a:lnTo>
                  <a:lnTo>
                    <a:pt x="8202" y="0"/>
                  </a:lnTo>
                  <a:lnTo>
                    <a:pt x="8937" y="4691"/>
                  </a:lnTo>
                  <a:lnTo>
                    <a:pt x="9134" y="8906"/>
                  </a:lnTo>
                  <a:lnTo>
                    <a:pt x="3959" y="32995"/>
                  </a:lnTo>
                  <a:lnTo>
                    <a:pt x="8112" y="73501"/>
                  </a:lnTo>
                  <a:lnTo>
                    <a:pt x="11928" y="99946"/>
                  </a:lnTo>
                  <a:lnTo>
                    <a:pt x="14302" y="107333"/>
                  </a:lnTo>
                  <a:lnTo>
                    <a:pt x="22584" y="118364"/>
                  </a:lnTo>
                  <a:lnTo>
                    <a:pt x="27756" y="122788"/>
                  </a:lnTo>
                  <a:lnTo>
                    <a:pt x="41970" y="127702"/>
                  </a:lnTo>
                  <a:lnTo>
                    <a:pt x="50205" y="129013"/>
                  </a:lnTo>
                  <a:lnTo>
                    <a:pt x="57811" y="127770"/>
                  </a:lnTo>
                  <a:lnTo>
                    <a:pt x="71909" y="120744"/>
                  </a:lnTo>
                  <a:lnTo>
                    <a:pt x="91744" y="104889"/>
                  </a:lnTo>
                  <a:lnTo>
                    <a:pt x="98983" y="92936"/>
                  </a:lnTo>
                  <a:lnTo>
                    <a:pt x="114628" y="47843"/>
                  </a:lnTo>
                  <a:lnTo>
                    <a:pt x="122615" y="24135"/>
                  </a:lnTo>
                  <a:lnTo>
                    <a:pt x="123018" y="23984"/>
                  </a:lnTo>
                  <a:lnTo>
                    <a:pt x="123468" y="27698"/>
                  </a:lnTo>
                  <a:lnTo>
                    <a:pt x="126627" y="68202"/>
                  </a:lnTo>
                  <a:lnTo>
                    <a:pt x="137079" y="108756"/>
                  </a:lnTo>
                  <a:lnTo>
                    <a:pt x="142789" y="145499"/>
                  </a:lnTo>
                  <a:lnTo>
                    <a:pt x="149082" y="184543"/>
                  </a:lnTo>
                  <a:lnTo>
                    <a:pt x="151745" y="230554"/>
                  </a:lnTo>
                  <a:lnTo>
                    <a:pt x="152271" y="270766"/>
                  </a:lnTo>
                  <a:lnTo>
                    <a:pt x="149561" y="309385"/>
                  </a:lnTo>
                  <a:lnTo>
                    <a:pt x="139211" y="340229"/>
                  </a:lnTo>
                  <a:lnTo>
                    <a:pt x="121807" y="368982"/>
                  </a:lnTo>
                  <a:lnTo>
                    <a:pt x="118246" y="371358"/>
                  </a:lnTo>
                  <a:lnTo>
                    <a:pt x="114815" y="371883"/>
                  </a:lnTo>
                  <a:lnTo>
                    <a:pt x="111468" y="371175"/>
                  </a:lnTo>
                  <a:lnTo>
                    <a:pt x="101702" y="365122"/>
                  </a:lnTo>
                  <a:lnTo>
                    <a:pt x="92105" y="346513"/>
                  </a:lnTo>
                  <a:lnTo>
                    <a:pt x="87616" y="315834"/>
                  </a:lnTo>
                  <a:lnTo>
                    <a:pt x="93513" y="268231"/>
                  </a:lnTo>
                  <a:lnTo>
                    <a:pt x="95538" y="254785"/>
                  </a:lnTo>
                  <a:lnTo>
                    <a:pt x="104775" y="23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250"/>
            <p:cNvSpPr/>
            <p:nvPr>
              <p:custDataLst>
                <p:tags r:id="rId202"/>
              </p:custDataLst>
            </p:nvPr>
          </p:nvSpPr>
          <p:spPr>
            <a:xfrm>
              <a:off x="9620250" y="1230281"/>
              <a:ext cx="66168" cy="121669"/>
            </a:xfrm>
            <a:custGeom>
              <a:avLst/>
              <a:gdLst/>
              <a:ahLst/>
              <a:cxnLst/>
              <a:rect l="0" t="0" r="0" b="0"/>
              <a:pathLst>
                <a:path w="66168" h="121669">
                  <a:moveTo>
                    <a:pt x="38100" y="27019"/>
                  </a:moveTo>
                  <a:lnTo>
                    <a:pt x="38100" y="27019"/>
                  </a:lnTo>
                  <a:lnTo>
                    <a:pt x="29899" y="10617"/>
                  </a:lnTo>
                  <a:lnTo>
                    <a:pt x="30515" y="8676"/>
                  </a:lnTo>
                  <a:lnTo>
                    <a:pt x="34024" y="3697"/>
                  </a:lnTo>
                  <a:lnTo>
                    <a:pt x="39111" y="779"/>
                  </a:lnTo>
                  <a:lnTo>
                    <a:pt x="41949" y="0"/>
                  </a:lnTo>
                  <a:lnTo>
                    <a:pt x="44899" y="540"/>
                  </a:lnTo>
                  <a:lnTo>
                    <a:pt x="50999" y="3962"/>
                  </a:lnTo>
                  <a:lnTo>
                    <a:pt x="53050" y="6356"/>
                  </a:lnTo>
                  <a:lnTo>
                    <a:pt x="55328" y="11838"/>
                  </a:lnTo>
                  <a:lnTo>
                    <a:pt x="56610" y="20875"/>
                  </a:lnTo>
                  <a:lnTo>
                    <a:pt x="54087" y="27110"/>
                  </a:lnTo>
                  <a:lnTo>
                    <a:pt x="50497" y="33410"/>
                  </a:lnTo>
                  <a:lnTo>
                    <a:pt x="47877" y="45876"/>
                  </a:lnTo>
                  <a:lnTo>
                    <a:pt x="47658" y="54105"/>
                  </a:lnTo>
                  <a:lnTo>
                    <a:pt x="60885" y="73777"/>
                  </a:lnTo>
                  <a:lnTo>
                    <a:pt x="65532" y="96266"/>
                  </a:lnTo>
                  <a:lnTo>
                    <a:pt x="66167" y="104715"/>
                  </a:lnTo>
                  <a:lnTo>
                    <a:pt x="63627" y="111998"/>
                  </a:lnTo>
                  <a:lnTo>
                    <a:pt x="61468" y="115422"/>
                  </a:lnTo>
                  <a:lnTo>
                    <a:pt x="58971" y="117704"/>
                  </a:lnTo>
                  <a:lnTo>
                    <a:pt x="53373" y="120240"/>
                  </a:lnTo>
                  <a:lnTo>
                    <a:pt x="34159" y="121668"/>
                  </a:lnTo>
                  <a:lnTo>
                    <a:pt x="22944" y="119180"/>
                  </a:lnTo>
                  <a:lnTo>
                    <a:pt x="18470" y="117035"/>
                  </a:lnTo>
                  <a:lnTo>
                    <a:pt x="0" y="9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251"/>
            <p:cNvSpPr/>
            <p:nvPr>
              <p:custDataLst>
                <p:tags r:id="rId203"/>
              </p:custDataLst>
            </p:nvPr>
          </p:nvSpPr>
          <p:spPr>
            <a:xfrm>
              <a:off x="9430180" y="984539"/>
              <a:ext cx="178909" cy="487588"/>
            </a:xfrm>
            <a:custGeom>
              <a:avLst/>
              <a:gdLst/>
              <a:ahLst/>
              <a:cxnLst/>
              <a:rect l="0" t="0" r="0" b="0"/>
              <a:pathLst>
                <a:path w="178909" h="487588">
                  <a:moveTo>
                    <a:pt x="37670" y="244186"/>
                  </a:moveTo>
                  <a:lnTo>
                    <a:pt x="37670" y="244186"/>
                  </a:lnTo>
                  <a:lnTo>
                    <a:pt x="31124" y="259395"/>
                  </a:lnTo>
                  <a:lnTo>
                    <a:pt x="23479" y="299079"/>
                  </a:lnTo>
                  <a:lnTo>
                    <a:pt x="18522" y="340049"/>
                  </a:lnTo>
                  <a:lnTo>
                    <a:pt x="12358" y="375483"/>
                  </a:lnTo>
                  <a:lnTo>
                    <a:pt x="6918" y="419738"/>
                  </a:lnTo>
                  <a:lnTo>
                    <a:pt x="1021" y="454546"/>
                  </a:lnTo>
                  <a:lnTo>
                    <a:pt x="0" y="477495"/>
                  </a:lnTo>
                  <a:lnTo>
                    <a:pt x="915" y="482275"/>
                  </a:lnTo>
                  <a:lnTo>
                    <a:pt x="2584" y="485462"/>
                  </a:lnTo>
                  <a:lnTo>
                    <a:pt x="4754" y="487587"/>
                  </a:lnTo>
                  <a:lnTo>
                    <a:pt x="6201" y="486887"/>
                  </a:lnTo>
                  <a:lnTo>
                    <a:pt x="16444" y="446002"/>
                  </a:lnTo>
                  <a:lnTo>
                    <a:pt x="28343" y="405328"/>
                  </a:lnTo>
                  <a:lnTo>
                    <a:pt x="34583" y="372955"/>
                  </a:lnTo>
                  <a:lnTo>
                    <a:pt x="40885" y="337400"/>
                  </a:lnTo>
                  <a:lnTo>
                    <a:pt x="50382" y="291796"/>
                  </a:lnTo>
                  <a:lnTo>
                    <a:pt x="56725" y="256174"/>
                  </a:lnTo>
                  <a:lnTo>
                    <a:pt x="63072" y="219881"/>
                  </a:lnTo>
                  <a:lnTo>
                    <a:pt x="72595" y="180540"/>
                  </a:lnTo>
                  <a:lnTo>
                    <a:pt x="82120" y="143601"/>
                  </a:lnTo>
                  <a:lnTo>
                    <a:pt x="94820" y="96494"/>
                  </a:lnTo>
                  <a:lnTo>
                    <a:pt x="104345" y="57903"/>
                  </a:lnTo>
                  <a:lnTo>
                    <a:pt x="113870" y="32005"/>
                  </a:lnTo>
                  <a:lnTo>
                    <a:pt x="129745" y="4656"/>
                  </a:lnTo>
                  <a:lnTo>
                    <a:pt x="136095" y="145"/>
                  </a:lnTo>
                  <a:lnTo>
                    <a:pt x="139270" y="0"/>
                  </a:lnTo>
                  <a:lnTo>
                    <a:pt x="145620" y="2662"/>
                  </a:lnTo>
                  <a:lnTo>
                    <a:pt x="149148" y="15839"/>
                  </a:lnTo>
                  <a:lnTo>
                    <a:pt x="148311" y="49880"/>
                  </a:lnTo>
                  <a:lnTo>
                    <a:pt x="138547" y="93621"/>
                  </a:lnTo>
                  <a:lnTo>
                    <a:pt x="123548" y="133659"/>
                  </a:lnTo>
                  <a:lnTo>
                    <a:pt x="121380" y="135576"/>
                  </a:lnTo>
                  <a:lnTo>
                    <a:pt x="118877" y="136855"/>
                  </a:lnTo>
                  <a:lnTo>
                    <a:pt x="118267" y="138765"/>
                  </a:lnTo>
                  <a:lnTo>
                    <a:pt x="118918" y="141097"/>
                  </a:lnTo>
                  <a:lnTo>
                    <a:pt x="127566" y="152444"/>
                  </a:lnTo>
                  <a:lnTo>
                    <a:pt x="162983" y="180901"/>
                  </a:lnTo>
                  <a:lnTo>
                    <a:pt x="175019" y="204403"/>
                  </a:lnTo>
                  <a:lnTo>
                    <a:pt x="178908" y="222403"/>
                  </a:lnTo>
                  <a:lnTo>
                    <a:pt x="175003" y="246199"/>
                  </a:lnTo>
                  <a:lnTo>
                    <a:pt x="149911" y="288255"/>
                  </a:lnTo>
                  <a:lnTo>
                    <a:pt x="142941" y="295522"/>
                  </a:lnTo>
                  <a:lnTo>
                    <a:pt x="136316" y="298752"/>
                  </a:lnTo>
                  <a:lnTo>
                    <a:pt x="129843" y="300188"/>
                  </a:lnTo>
                  <a:lnTo>
                    <a:pt x="126635" y="299512"/>
                  </a:lnTo>
                  <a:lnTo>
                    <a:pt x="120249" y="295939"/>
                  </a:lnTo>
                  <a:lnTo>
                    <a:pt x="118123" y="293505"/>
                  </a:lnTo>
                  <a:lnTo>
                    <a:pt x="115761" y="287978"/>
                  </a:lnTo>
                  <a:lnTo>
                    <a:pt x="123395" y="263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252"/>
            <p:cNvSpPr/>
            <p:nvPr>
              <p:custDataLst>
                <p:tags r:id="rId204"/>
              </p:custDataLst>
            </p:nvPr>
          </p:nvSpPr>
          <p:spPr>
            <a:xfrm>
              <a:off x="9239250" y="1152525"/>
              <a:ext cx="38101" cy="171451"/>
            </a:xfrm>
            <a:custGeom>
              <a:avLst/>
              <a:gdLst/>
              <a:ahLst/>
              <a:cxnLst/>
              <a:rect l="0" t="0" r="0" b="0"/>
              <a:pathLst>
                <a:path w="38101" h="171451">
                  <a:moveTo>
                    <a:pt x="0" y="0"/>
                  </a:moveTo>
                  <a:lnTo>
                    <a:pt x="0" y="0"/>
                  </a:lnTo>
                  <a:lnTo>
                    <a:pt x="0" y="43620"/>
                  </a:lnTo>
                  <a:lnTo>
                    <a:pt x="2822" y="77291"/>
                  </a:lnTo>
                  <a:lnTo>
                    <a:pt x="14191" y="121480"/>
                  </a:lnTo>
                  <a:lnTo>
                    <a:pt x="381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253"/>
            <p:cNvSpPr/>
            <p:nvPr>
              <p:custDataLst>
                <p:tags r:id="rId205"/>
              </p:custDataLst>
            </p:nvPr>
          </p:nvSpPr>
          <p:spPr>
            <a:xfrm>
              <a:off x="9164374" y="1219200"/>
              <a:ext cx="151077" cy="28576"/>
            </a:xfrm>
            <a:custGeom>
              <a:avLst/>
              <a:gdLst/>
              <a:ahLst/>
              <a:cxnLst/>
              <a:rect l="0" t="0" r="0" b="0"/>
              <a:pathLst>
                <a:path w="151077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14146" y="27517"/>
                  </a:lnTo>
                  <a:lnTo>
                    <a:pt x="40146" y="21036"/>
                  </a:lnTo>
                  <a:lnTo>
                    <a:pt x="83786" y="12765"/>
                  </a:lnTo>
                  <a:lnTo>
                    <a:pt x="125343" y="3263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MARTInkShape-3254"/>
          <p:cNvSpPr/>
          <p:nvPr>
            <p:custDataLst>
              <p:tags r:id="rId1"/>
            </p:custDataLst>
          </p:nvPr>
        </p:nvSpPr>
        <p:spPr>
          <a:xfrm>
            <a:off x="5421557" y="1609725"/>
            <a:ext cx="360119" cy="66676"/>
          </a:xfrm>
          <a:custGeom>
            <a:avLst/>
            <a:gdLst/>
            <a:ahLst/>
            <a:cxnLst/>
            <a:rect l="0" t="0" r="0" b="0"/>
            <a:pathLst>
              <a:path w="360119" h="66676">
                <a:moveTo>
                  <a:pt x="26743" y="66675"/>
                </a:moveTo>
                <a:lnTo>
                  <a:pt x="26743" y="66675"/>
                </a:lnTo>
                <a:lnTo>
                  <a:pt x="13486" y="66675"/>
                </a:lnTo>
                <a:lnTo>
                  <a:pt x="10496" y="63500"/>
                </a:lnTo>
                <a:lnTo>
                  <a:pt x="0" y="42072"/>
                </a:lnTo>
                <a:lnTo>
                  <a:pt x="1507" y="40748"/>
                </a:lnTo>
                <a:lnTo>
                  <a:pt x="44919" y="31787"/>
                </a:lnTo>
                <a:lnTo>
                  <a:pt x="92187" y="26387"/>
                </a:lnTo>
                <a:lnTo>
                  <a:pt x="126737" y="21253"/>
                </a:lnTo>
                <a:lnTo>
                  <a:pt x="166787" y="15443"/>
                </a:lnTo>
                <a:lnTo>
                  <a:pt x="210760" y="11278"/>
                </a:lnTo>
                <a:lnTo>
                  <a:pt x="248954" y="10045"/>
                </a:lnTo>
                <a:lnTo>
                  <a:pt x="294298" y="8569"/>
                </a:lnTo>
                <a:lnTo>
                  <a:pt x="36011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SMARTInkShape-Group537"/>
          <p:cNvGrpSpPr/>
          <p:nvPr/>
        </p:nvGrpSpPr>
        <p:grpSpPr>
          <a:xfrm>
            <a:off x="1145411" y="2553243"/>
            <a:ext cx="2110157" cy="612207"/>
            <a:chOff x="1145411" y="2553243"/>
            <a:chExt cx="2110157" cy="612207"/>
          </a:xfrm>
        </p:grpSpPr>
        <p:sp>
          <p:nvSpPr>
            <p:cNvPr id="55" name="SMARTInkShape-3255"/>
            <p:cNvSpPr/>
            <p:nvPr>
              <p:custDataLst>
                <p:tags r:id="rId183"/>
              </p:custDataLst>
            </p:nvPr>
          </p:nvSpPr>
          <p:spPr>
            <a:xfrm>
              <a:off x="1619250" y="2895600"/>
              <a:ext cx="17727" cy="57151"/>
            </a:xfrm>
            <a:custGeom>
              <a:avLst/>
              <a:gdLst/>
              <a:ahLst/>
              <a:cxnLst/>
              <a:rect l="0" t="0" r="0" b="0"/>
              <a:pathLst>
                <a:path w="17727" h="57151">
                  <a:moveTo>
                    <a:pt x="9525" y="0"/>
                  </a:moveTo>
                  <a:lnTo>
                    <a:pt x="9525" y="0"/>
                  </a:lnTo>
                  <a:lnTo>
                    <a:pt x="14581" y="5056"/>
                  </a:lnTo>
                  <a:lnTo>
                    <a:pt x="17064" y="13183"/>
                  </a:lnTo>
                  <a:lnTo>
                    <a:pt x="17726" y="18314"/>
                  </a:lnTo>
                  <a:lnTo>
                    <a:pt x="12817" y="2965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256"/>
            <p:cNvSpPr/>
            <p:nvPr>
              <p:custDataLst>
                <p:tags r:id="rId184"/>
              </p:custDataLst>
            </p:nvPr>
          </p:nvSpPr>
          <p:spPr>
            <a:xfrm>
              <a:off x="1800225" y="2741750"/>
              <a:ext cx="132008" cy="370328"/>
            </a:xfrm>
            <a:custGeom>
              <a:avLst/>
              <a:gdLst/>
              <a:ahLst/>
              <a:cxnLst/>
              <a:rect l="0" t="0" r="0" b="0"/>
              <a:pathLst>
                <a:path w="132008" h="370328">
                  <a:moveTo>
                    <a:pt x="0" y="10975"/>
                  </a:moveTo>
                  <a:lnTo>
                    <a:pt x="0" y="10975"/>
                  </a:lnTo>
                  <a:lnTo>
                    <a:pt x="0" y="0"/>
                  </a:lnTo>
                  <a:lnTo>
                    <a:pt x="0" y="38850"/>
                  </a:lnTo>
                  <a:lnTo>
                    <a:pt x="7604" y="76453"/>
                  </a:lnTo>
                  <a:lnTo>
                    <a:pt x="13258" y="91582"/>
                  </a:lnTo>
                  <a:lnTo>
                    <a:pt x="22120" y="102539"/>
                  </a:lnTo>
                  <a:lnTo>
                    <a:pt x="27447" y="106943"/>
                  </a:lnTo>
                  <a:lnTo>
                    <a:pt x="33114" y="108820"/>
                  </a:lnTo>
                  <a:lnTo>
                    <a:pt x="45056" y="108084"/>
                  </a:lnTo>
                  <a:lnTo>
                    <a:pt x="57420" y="101407"/>
                  </a:lnTo>
                  <a:lnTo>
                    <a:pt x="86819" y="74899"/>
                  </a:lnTo>
                  <a:lnTo>
                    <a:pt x="101056" y="51508"/>
                  </a:lnTo>
                  <a:lnTo>
                    <a:pt x="104731" y="37331"/>
                  </a:lnTo>
                  <a:lnTo>
                    <a:pt x="106863" y="34895"/>
                  </a:lnTo>
                  <a:lnTo>
                    <a:pt x="109342" y="33272"/>
                  </a:lnTo>
                  <a:lnTo>
                    <a:pt x="110995" y="33248"/>
                  </a:lnTo>
                  <a:lnTo>
                    <a:pt x="112096" y="34290"/>
                  </a:lnTo>
                  <a:lnTo>
                    <a:pt x="112831" y="36043"/>
                  </a:lnTo>
                  <a:lnTo>
                    <a:pt x="115272" y="81559"/>
                  </a:lnTo>
                  <a:lnTo>
                    <a:pt x="120821" y="120906"/>
                  </a:lnTo>
                  <a:lnTo>
                    <a:pt x="126054" y="167020"/>
                  </a:lnTo>
                  <a:lnTo>
                    <a:pt x="131909" y="207251"/>
                  </a:lnTo>
                  <a:lnTo>
                    <a:pt x="132007" y="253848"/>
                  </a:lnTo>
                  <a:lnTo>
                    <a:pt x="120055" y="297560"/>
                  </a:lnTo>
                  <a:lnTo>
                    <a:pt x="106774" y="333931"/>
                  </a:lnTo>
                  <a:lnTo>
                    <a:pt x="86793" y="367080"/>
                  </a:lnTo>
                  <a:lnTo>
                    <a:pt x="81614" y="370327"/>
                  </a:lnTo>
                  <a:lnTo>
                    <a:pt x="78751" y="369077"/>
                  </a:lnTo>
                  <a:lnTo>
                    <a:pt x="72748" y="362043"/>
                  </a:lnTo>
                  <a:lnTo>
                    <a:pt x="68474" y="336069"/>
                  </a:lnTo>
                  <a:lnTo>
                    <a:pt x="76200" y="29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257"/>
            <p:cNvSpPr/>
            <p:nvPr>
              <p:custDataLst>
                <p:tags r:id="rId185"/>
              </p:custDataLst>
            </p:nvPr>
          </p:nvSpPr>
          <p:spPr>
            <a:xfrm>
              <a:off x="2000250" y="2876676"/>
              <a:ext cx="47626" cy="85424"/>
            </a:xfrm>
            <a:custGeom>
              <a:avLst/>
              <a:gdLst/>
              <a:ahLst/>
              <a:cxnLst/>
              <a:rect l="0" t="0" r="0" b="0"/>
              <a:pathLst>
                <a:path w="47626" h="85424">
                  <a:moveTo>
                    <a:pt x="0" y="18924"/>
                  </a:moveTo>
                  <a:lnTo>
                    <a:pt x="0" y="18924"/>
                  </a:lnTo>
                  <a:lnTo>
                    <a:pt x="0" y="300"/>
                  </a:lnTo>
                  <a:lnTo>
                    <a:pt x="5056" y="0"/>
                  </a:lnTo>
                  <a:lnTo>
                    <a:pt x="10361" y="2753"/>
                  </a:lnTo>
                  <a:lnTo>
                    <a:pt x="16247" y="6445"/>
                  </a:lnTo>
                  <a:lnTo>
                    <a:pt x="22390" y="8086"/>
                  </a:lnTo>
                  <a:lnTo>
                    <a:pt x="24452" y="10641"/>
                  </a:lnTo>
                  <a:lnTo>
                    <a:pt x="27353" y="23290"/>
                  </a:lnTo>
                  <a:lnTo>
                    <a:pt x="28414" y="40888"/>
                  </a:lnTo>
                  <a:lnTo>
                    <a:pt x="22859" y="50205"/>
                  </a:lnTo>
                  <a:lnTo>
                    <a:pt x="4735" y="72001"/>
                  </a:lnTo>
                  <a:lnTo>
                    <a:pt x="185" y="85006"/>
                  </a:lnTo>
                  <a:lnTo>
                    <a:pt x="5111" y="85423"/>
                  </a:lnTo>
                  <a:lnTo>
                    <a:pt x="10386" y="82699"/>
                  </a:lnTo>
                  <a:lnTo>
                    <a:pt x="18374" y="77960"/>
                  </a:lnTo>
                  <a:lnTo>
                    <a:pt x="47625" y="66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258"/>
            <p:cNvSpPr/>
            <p:nvPr>
              <p:custDataLst>
                <p:tags r:id="rId186"/>
              </p:custDataLst>
            </p:nvPr>
          </p:nvSpPr>
          <p:spPr>
            <a:xfrm>
              <a:off x="2124075" y="29432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3862" y="16246"/>
                  </a:lnTo>
                  <a:lnTo>
                    <a:pt x="1144" y="2551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259"/>
            <p:cNvSpPr/>
            <p:nvPr>
              <p:custDataLst>
                <p:tags r:id="rId187"/>
              </p:custDataLst>
            </p:nvPr>
          </p:nvSpPr>
          <p:spPr>
            <a:xfrm>
              <a:off x="2219325" y="295275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10113" y="4469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260"/>
            <p:cNvSpPr/>
            <p:nvPr>
              <p:custDataLst>
                <p:tags r:id="rId188"/>
              </p:custDataLst>
            </p:nvPr>
          </p:nvSpPr>
          <p:spPr>
            <a:xfrm>
              <a:off x="2381250" y="29337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14189" y="392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261"/>
            <p:cNvSpPr/>
            <p:nvPr>
              <p:custDataLst>
                <p:tags r:id="rId189"/>
              </p:custDataLst>
            </p:nvPr>
          </p:nvSpPr>
          <p:spPr>
            <a:xfrm>
              <a:off x="2533650" y="2924175"/>
              <a:ext cx="27252" cy="66676"/>
            </a:xfrm>
            <a:custGeom>
              <a:avLst/>
              <a:gdLst/>
              <a:ahLst/>
              <a:cxnLst/>
              <a:rect l="0" t="0" r="0" b="0"/>
              <a:pathLst>
                <a:path w="27252" h="666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21872" y="10361"/>
                  </a:lnTo>
                  <a:lnTo>
                    <a:pt x="25596" y="16246"/>
                  </a:lnTo>
                  <a:lnTo>
                    <a:pt x="27251" y="22390"/>
                  </a:lnTo>
                  <a:lnTo>
                    <a:pt x="23126" y="3685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262"/>
            <p:cNvSpPr/>
            <p:nvPr>
              <p:custDataLst>
                <p:tags r:id="rId190"/>
              </p:custDataLst>
            </p:nvPr>
          </p:nvSpPr>
          <p:spPr>
            <a:xfrm>
              <a:off x="2773793" y="2762366"/>
              <a:ext cx="169378" cy="403084"/>
            </a:xfrm>
            <a:custGeom>
              <a:avLst/>
              <a:gdLst/>
              <a:ahLst/>
              <a:cxnLst/>
              <a:rect l="0" t="0" r="0" b="0"/>
              <a:pathLst>
                <a:path w="169378" h="403084">
                  <a:moveTo>
                    <a:pt x="17032" y="9409"/>
                  </a:moveTo>
                  <a:lnTo>
                    <a:pt x="17032" y="9409"/>
                  </a:lnTo>
                  <a:lnTo>
                    <a:pt x="17032" y="276"/>
                  </a:lnTo>
                  <a:lnTo>
                    <a:pt x="11976" y="0"/>
                  </a:lnTo>
                  <a:lnTo>
                    <a:pt x="10486" y="3137"/>
                  </a:lnTo>
                  <a:lnTo>
                    <a:pt x="1223" y="47572"/>
                  </a:lnTo>
                  <a:lnTo>
                    <a:pt x="0" y="69870"/>
                  </a:lnTo>
                  <a:lnTo>
                    <a:pt x="6309" y="99451"/>
                  </a:lnTo>
                  <a:lnTo>
                    <a:pt x="12619" y="105167"/>
                  </a:lnTo>
                  <a:lnTo>
                    <a:pt x="17265" y="108173"/>
                  </a:lnTo>
                  <a:lnTo>
                    <a:pt x="38973" y="112403"/>
                  </a:lnTo>
                  <a:lnTo>
                    <a:pt x="56417" y="107748"/>
                  </a:lnTo>
                  <a:lnTo>
                    <a:pt x="81265" y="93227"/>
                  </a:lnTo>
                  <a:lnTo>
                    <a:pt x="99211" y="75519"/>
                  </a:lnTo>
                  <a:lnTo>
                    <a:pt x="132975" y="31601"/>
                  </a:lnTo>
                  <a:lnTo>
                    <a:pt x="140165" y="11845"/>
                  </a:lnTo>
                  <a:lnTo>
                    <a:pt x="139338" y="12092"/>
                  </a:lnTo>
                  <a:lnTo>
                    <a:pt x="135596" y="15187"/>
                  </a:lnTo>
                  <a:lnTo>
                    <a:pt x="133227" y="20091"/>
                  </a:lnTo>
                  <a:lnTo>
                    <a:pt x="132595" y="22880"/>
                  </a:lnTo>
                  <a:lnTo>
                    <a:pt x="139038" y="61630"/>
                  </a:lnTo>
                  <a:lnTo>
                    <a:pt x="142734" y="109105"/>
                  </a:lnTo>
                  <a:lnTo>
                    <a:pt x="154936" y="149133"/>
                  </a:lnTo>
                  <a:lnTo>
                    <a:pt x="164667" y="191332"/>
                  </a:lnTo>
                  <a:lnTo>
                    <a:pt x="168491" y="234629"/>
                  </a:lnTo>
                  <a:lnTo>
                    <a:pt x="169153" y="277930"/>
                  </a:lnTo>
                  <a:lnTo>
                    <a:pt x="169377" y="324799"/>
                  </a:lnTo>
                  <a:lnTo>
                    <a:pt x="161226" y="370864"/>
                  </a:lnTo>
                  <a:lnTo>
                    <a:pt x="154849" y="382075"/>
                  </a:lnTo>
                  <a:lnTo>
                    <a:pt x="144959" y="393055"/>
                  </a:lnTo>
                  <a:lnTo>
                    <a:pt x="133508" y="401463"/>
                  </a:lnTo>
                  <a:lnTo>
                    <a:pt x="128549" y="403070"/>
                  </a:lnTo>
                  <a:lnTo>
                    <a:pt x="124185" y="403083"/>
                  </a:lnTo>
                  <a:lnTo>
                    <a:pt x="120217" y="402034"/>
                  </a:lnTo>
                  <a:lnTo>
                    <a:pt x="104520" y="385387"/>
                  </a:lnTo>
                  <a:lnTo>
                    <a:pt x="98249" y="371949"/>
                  </a:lnTo>
                  <a:lnTo>
                    <a:pt x="96577" y="365402"/>
                  </a:lnTo>
                  <a:lnTo>
                    <a:pt x="97541" y="352484"/>
                  </a:lnTo>
                  <a:lnTo>
                    <a:pt x="112282" y="304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263"/>
            <p:cNvSpPr/>
            <p:nvPr>
              <p:custDataLst>
                <p:tags r:id="rId191"/>
              </p:custDataLst>
            </p:nvPr>
          </p:nvSpPr>
          <p:spPr>
            <a:xfrm>
              <a:off x="3019425" y="2915042"/>
              <a:ext cx="9526" cy="75809"/>
            </a:xfrm>
            <a:custGeom>
              <a:avLst/>
              <a:gdLst/>
              <a:ahLst/>
              <a:cxnLst/>
              <a:rect l="0" t="0" r="0" b="0"/>
              <a:pathLst>
                <a:path w="9526" h="75809">
                  <a:moveTo>
                    <a:pt x="0" y="9133"/>
                  </a:moveTo>
                  <a:lnTo>
                    <a:pt x="0" y="9133"/>
                  </a:lnTo>
                  <a:lnTo>
                    <a:pt x="5056" y="4077"/>
                  </a:lnTo>
                  <a:lnTo>
                    <a:pt x="5488" y="2587"/>
                  </a:lnTo>
                  <a:lnTo>
                    <a:pt x="4717" y="1594"/>
                  </a:lnTo>
                  <a:lnTo>
                    <a:pt x="932" y="0"/>
                  </a:lnTo>
                  <a:lnTo>
                    <a:pt x="276" y="9837"/>
                  </a:lnTo>
                  <a:lnTo>
                    <a:pt x="2945" y="17560"/>
                  </a:lnTo>
                  <a:lnTo>
                    <a:pt x="5138" y="21101"/>
                  </a:lnTo>
                  <a:lnTo>
                    <a:pt x="9525" y="75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264"/>
            <p:cNvSpPr/>
            <p:nvPr>
              <p:custDataLst>
                <p:tags r:id="rId192"/>
              </p:custDataLst>
            </p:nvPr>
          </p:nvSpPr>
          <p:spPr>
            <a:xfrm>
              <a:off x="3077394" y="2895600"/>
              <a:ext cx="54427" cy="102351"/>
            </a:xfrm>
            <a:custGeom>
              <a:avLst/>
              <a:gdLst/>
              <a:ahLst/>
              <a:cxnLst/>
              <a:rect l="0" t="0" r="0" b="0"/>
              <a:pathLst>
                <a:path w="54427" h="102351">
                  <a:moveTo>
                    <a:pt x="27756" y="19050"/>
                  </a:moveTo>
                  <a:lnTo>
                    <a:pt x="27756" y="19050"/>
                  </a:lnTo>
                  <a:lnTo>
                    <a:pt x="22700" y="13994"/>
                  </a:lnTo>
                  <a:lnTo>
                    <a:pt x="21210" y="14621"/>
                  </a:lnTo>
                  <a:lnTo>
                    <a:pt x="19555" y="20962"/>
                  </a:lnTo>
                  <a:lnTo>
                    <a:pt x="13175" y="28014"/>
                  </a:lnTo>
                  <a:lnTo>
                    <a:pt x="8510" y="31376"/>
                  </a:lnTo>
                  <a:lnTo>
                    <a:pt x="5401" y="35734"/>
                  </a:lnTo>
                  <a:lnTo>
                    <a:pt x="1945" y="46221"/>
                  </a:lnTo>
                  <a:lnTo>
                    <a:pt x="0" y="64025"/>
                  </a:lnTo>
                  <a:lnTo>
                    <a:pt x="7454" y="96589"/>
                  </a:lnTo>
                  <a:lnTo>
                    <a:pt x="9988" y="99318"/>
                  </a:lnTo>
                  <a:lnTo>
                    <a:pt x="18448" y="102350"/>
                  </a:lnTo>
                  <a:lnTo>
                    <a:pt x="22609" y="101041"/>
                  </a:lnTo>
                  <a:lnTo>
                    <a:pt x="40196" y="83104"/>
                  </a:lnTo>
                  <a:lnTo>
                    <a:pt x="52046" y="56867"/>
                  </a:lnTo>
                  <a:lnTo>
                    <a:pt x="54426" y="47147"/>
                  </a:lnTo>
                  <a:lnTo>
                    <a:pt x="52662" y="36476"/>
                  </a:lnTo>
                  <a:lnTo>
                    <a:pt x="372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265"/>
            <p:cNvSpPr/>
            <p:nvPr>
              <p:custDataLst>
                <p:tags r:id="rId193"/>
              </p:custDataLst>
            </p:nvPr>
          </p:nvSpPr>
          <p:spPr>
            <a:xfrm>
              <a:off x="3190875" y="2643762"/>
              <a:ext cx="64693" cy="413764"/>
            </a:xfrm>
            <a:custGeom>
              <a:avLst/>
              <a:gdLst/>
              <a:ahLst/>
              <a:cxnLst/>
              <a:rect l="0" t="0" r="0" b="0"/>
              <a:pathLst>
                <a:path w="64693" h="413764">
                  <a:moveTo>
                    <a:pt x="0" y="42288"/>
                  </a:moveTo>
                  <a:lnTo>
                    <a:pt x="0" y="42288"/>
                  </a:lnTo>
                  <a:lnTo>
                    <a:pt x="0" y="10765"/>
                  </a:lnTo>
                  <a:lnTo>
                    <a:pt x="2117" y="7514"/>
                  </a:lnTo>
                  <a:lnTo>
                    <a:pt x="10113" y="1081"/>
                  </a:lnTo>
                  <a:lnTo>
                    <a:pt x="14150" y="0"/>
                  </a:lnTo>
                  <a:lnTo>
                    <a:pt x="17900" y="337"/>
                  </a:lnTo>
                  <a:lnTo>
                    <a:pt x="21459" y="1621"/>
                  </a:lnTo>
                  <a:lnTo>
                    <a:pt x="36579" y="13540"/>
                  </a:lnTo>
                  <a:lnTo>
                    <a:pt x="49409" y="35534"/>
                  </a:lnTo>
                  <a:lnTo>
                    <a:pt x="54856" y="62159"/>
                  </a:lnTo>
                  <a:lnTo>
                    <a:pt x="48747" y="108447"/>
                  </a:lnTo>
                  <a:lnTo>
                    <a:pt x="39184" y="132772"/>
                  </a:lnTo>
                  <a:lnTo>
                    <a:pt x="23654" y="164231"/>
                  </a:lnTo>
                  <a:lnTo>
                    <a:pt x="19320" y="205396"/>
                  </a:lnTo>
                  <a:lnTo>
                    <a:pt x="24186" y="221379"/>
                  </a:lnTo>
                  <a:lnTo>
                    <a:pt x="45897" y="262369"/>
                  </a:lnTo>
                  <a:lnTo>
                    <a:pt x="59983" y="299662"/>
                  </a:lnTo>
                  <a:lnTo>
                    <a:pt x="64692" y="333153"/>
                  </a:lnTo>
                  <a:lnTo>
                    <a:pt x="61031" y="359775"/>
                  </a:lnTo>
                  <a:lnTo>
                    <a:pt x="53243" y="381068"/>
                  </a:lnTo>
                  <a:lnTo>
                    <a:pt x="39177" y="400783"/>
                  </a:lnTo>
                  <a:lnTo>
                    <a:pt x="19050" y="413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266"/>
            <p:cNvSpPr/>
            <p:nvPr>
              <p:custDataLst>
                <p:tags r:id="rId194"/>
              </p:custDataLst>
            </p:nvPr>
          </p:nvSpPr>
          <p:spPr>
            <a:xfrm>
              <a:off x="1562100" y="2868349"/>
              <a:ext cx="1" cy="46302"/>
            </a:xfrm>
            <a:custGeom>
              <a:avLst/>
              <a:gdLst/>
              <a:ahLst/>
              <a:cxnLst/>
              <a:rect l="0" t="0" r="0" b="0"/>
              <a:pathLst>
                <a:path w="1" h="463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6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267"/>
            <p:cNvSpPr/>
            <p:nvPr>
              <p:custDataLst>
                <p:tags r:id="rId195"/>
              </p:custDataLst>
            </p:nvPr>
          </p:nvSpPr>
          <p:spPr>
            <a:xfrm>
              <a:off x="1362663" y="2743592"/>
              <a:ext cx="151775" cy="360514"/>
            </a:xfrm>
            <a:custGeom>
              <a:avLst/>
              <a:gdLst/>
              <a:ahLst/>
              <a:cxnLst/>
              <a:rect l="0" t="0" r="0" b="0"/>
              <a:pathLst>
                <a:path w="151775" h="360514">
                  <a:moveTo>
                    <a:pt x="8937" y="9133"/>
                  </a:moveTo>
                  <a:lnTo>
                    <a:pt x="8937" y="9133"/>
                  </a:lnTo>
                  <a:lnTo>
                    <a:pt x="8937" y="932"/>
                  </a:lnTo>
                  <a:lnTo>
                    <a:pt x="7879" y="491"/>
                  </a:lnTo>
                  <a:lnTo>
                    <a:pt x="3880" y="0"/>
                  </a:lnTo>
                  <a:lnTo>
                    <a:pt x="2391" y="1986"/>
                  </a:lnTo>
                  <a:lnTo>
                    <a:pt x="0" y="17560"/>
                  </a:lnTo>
                  <a:lnTo>
                    <a:pt x="548" y="49597"/>
                  </a:lnTo>
                  <a:lnTo>
                    <a:pt x="12680" y="90113"/>
                  </a:lnTo>
                  <a:lnTo>
                    <a:pt x="21537" y="100863"/>
                  </a:lnTo>
                  <a:lnTo>
                    <a:pt x="26862" y="105211"/>
                  </a:lnTo>
                  <a:lnTo>
                    <a:pt x="33587" y="107052"/>
                  </a:lnTo>
                  <a:lnTo>
                    <a:pt x="49526" y="106275"/>
                  </a:lnTo>
                  <a:lnTo>
                    <a:pt x="56104" y="103527"/>
                  </a:lnTo>
                  <a:lnTo>
                    <a:pt x="82947" y="78034"/>
                  </a:lnTo>
                  <a:lnTo>
                    <a:pt x="89455" y="68684"/>
                  </a:lnTo>
                  <a:lnTo>
                    <a:pt x="104566" y="39905"/>
                  </a:lnTo>
                  <a:lnTo>
                    <a:pt x="111905" y="30499"/>
                  </a:lnTo>
                  <a:lnTo>
                    <a:pt x="112508" y="30785"/>
                  </a:lnTo>
                  <a:lnTo>
                    <a:pt x="113177" y="33925"/>
                  </a:lnTo>
                  <a:lnTo>
                    <a:pt x="121899" y="76402"/>
                  </a:lnTo>
                  <a:lnTo>
                    <a:pt x="133422" y="122780"/>
                  </a:lnTo>
                  <a:lnTo>
                    <a:pt x="142178" y="164426"/>
                  </a:lnTo>
                  <a:lnTo>
                    <a:pt x="150334" y="204482"/>
                  </a:lnTo>
                  <a:lnTo>
                    <a:pt x="151520" y="244179"/>
                  </a:lnTo>
                  <a:lnTo>
                    <a:pt x="151774" y="286416"/>
                  </a:lnTo>
                  <a:lnTo>
                    <a:pt x="144200" y="321550"/>
                  </a:lnTo>
                  <a:lnTo>
                    <a:pt x="134505" y="337945"/>
                  </a:lnTo>
                  <a:lnTo>
                    <a:pt x="116868" y="358030"/>
                  </a:lnTo>
                  <a:lnTo>
                    <a:pt x="109470" y="359990"/>
                  </a:lnTo>
                  <a:lnTo>
                    <a:pt x="104534" y="360513"/>
                  </a:lnTo>
                  <a:lnTo>
                    <a:pt x="93405" y="355449"/>
                  </a:lnTo>
                  <a:lnTo>
                    <a:pt x="82462" y="346143"/>
                  </a:lnTo>
                  <a:lnTo>
                    <a:pt x="74070" y="334951"/>
                  </a:lnTo>
                  <a:lnTo>
                    <a:pt x="68452" y="311694"/>
                  </a:lnTo>
                  <a:lnTo>
                    <a:pt x="66087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268"/>
            <p:cNvSpPr/>
            <p:nvPr>
              <p:custDataLst>
                <p:tags r:id="rId196"/>
              </p:custDataLst>
            </p:nvPr>
          </p:nvSpPr>
          <p:spPr>
            <a:xfrm>
              <a:off x="1145411" y="2553243"/>
              <a:ext cx="121415" cy="435145"/>
            </a:xfrm>
            <a:custGeom>
              <a:avLst/>
              <a:gdLst/>
              <a:ahLst/>
              <a:cxnLst/>
              <a:rect l="0" t="0" r="0" b="0"/>
              <a:pathLst>
                <a:path w="121415" h="435145">
                  <a:moveTo>
                    <a:pt x="121414" y="28032"/>
                  </a:moveTo>
                  <a:lnTo>
                    <a:pt x="121414" y="28032"/>
                  </a:lnTo>
                  <a:lnTo>
                    <a:pt x="112751" y="20428"/>
                  </a:lnTo>
                  <a:lnTo>
                    <a:pt x="85145" y="3580"/>
                  </a:lnTo>
                  <a:lnTo>
                    <a:pt x="54314" y="0"/>
                  </a:lnTo>
                  <a:lnTo>
                    <a:pt x="37797" y="4674"/>
                  </a:lnTo>
                  <a:lnTo>
                    <a:pt x="19498" y="17819"/>
                  </a:lnTo>
                  <a:lnTo>
                    <a:pt x="5727" y="40175"/>
                  </a:lnTo>
                  <a:lnTo>
                    <a:pt x="0" y="61851"/>
                  </a:lnTo>
                  <a:lnTo>
                    <a:pt x="3360" y="86736"/>
                  </a:lnTo>
                  <a:lnTo>
                    <a:pt x="16115" y="109161"/>
                  </a:lnTo>
                  <a:lnTo>
                    <a:pt x="50465" y="156007"/>
                  </a:lnTo>
                  <a:lnTo>
                    <a:pt x="59705" y="181662"/>
                  </a:lnTo>
                  <a:lnTo>
                    <a:pt x="63664" y="218106"/>
                  </a:lnTo>
                  <a:lnTo>
                    <a:pt x="61175" y="226457"/>
                  </a:lnTo>
                  <a:lnTo>
                    <a:pt x="56010" y="235385"/>
                  </a:lnTo>
                  <a:lnTo>
                    <a:pt x="57703" y="236117"/>
                  </a:lnTo>
                  <a:lnTo>
                    <a:pt x="78094" y="237525"/>
                  </a:lnTo>
                  <a:lnTo>
                    <a:pt x="79834" y="239661"/>
                  </a:lnTo>
                  <a:lnTo>
                    <a:pt x="81767" y="247678"/>
                  </a:lnTo>
                  <a:lnTo>
                    <a:pt x="79804" y="258297"/>
                  </a:lnTo>
                  <a:lnTo>
                    <a:pt x="56417" y="305239"/>
                  </a:lnTo>
                  <a:lnTo>
                    <a:pt x="50193" y="324802"/>
                  </a:lnTo>
                  <a:lnTo>
                    <a:pt x="43375" y="366210"/>
                  </a:lnTo>
                  <a:lnTo>
                    <a:pt x="33542" y="408617"/>
                  </a:lnTo>
                  <a:lnTo>
                    <a:pt x="27621" y="429294"/>
                  </a:lnTo>
                  <a:lnTo>
                    <a:pt x="28194" y="432065"/>
                  </a:lnTo>
                  <a:lnTo>
                    <a:pt x="29634" y="433912"/>
                  </a:lnTo>
                  <a:lnTo>
                    <a:pt x="31652" y="435144"/>
                  </a:lnTo>
                  <a:lnTo>
                    <a:pt x="39539" y="433690"/>
                  </a:lnTo>
                  <a:lnTo>
                    <a:pt x="55880" y="429743"/>
                  </a:lnTo>
                  <a:lnTo>
                    <a:pt x="85421" y="423354"/>
                  </a:lnTo>
                  <a:lnTo>
                    <a:pt x="111889" y="409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538"/>
          <p:cNvGrpSpPr/>
          <p:nvPr/>
        </p:nvGrpSpPr>
        <p:grpSpPr>
          <a:xfrm>
            <a:off x="4459462" y="2668568"/>
            <a:ext cx="806343" cy="293708"/>
            <a:chOff x="4459462" y="2668568"/>
            <a:chExt cx="806343" cy="293708"/>
          </a:xfrm>
        </p:grpSpPr>
        <p:sp>
          <p:nvSpPr>
            <p:cNvPr id="70" name="SMARTInkShape-3269"/>
            <p:cNvSpPr/>
            <p:nvPr>
              <p:custDataLst>
                <p:tags r:id="rId177"/>
              </p:custDataLst>
            </p:nvPr>
          </p:nvSpPr>
          <p:spPr>
            <a:xfrm>
              <a:off x="4459462" y="2668568"/>
              <a:ext cx="160164" cy="285714"/>
            </a:xfrm>
            <a:custGeom>
              <a:avLst/>
              <a:gdLst/>
              <a:ahLst/>
              <a:cxnLst/>
              <a:rect l="0" t="0" r="0" b="0"/>
              <a:pathLst>
                <a:path w="160164" h="285714">
                  <a:moveTo>
                    <a:pt x="36338" y="103207"/>
                  </a:moveTo>
                  <a:lnTo>
                    <a:pt x="36338" y="103207"/>
                  </a:lnTo>
                  <a:lnTo>
                    <a:pt x="36338" y="98151"/>
                  </a:lnTo>
                  <a:lnTo>
                    <a:pt x="37396" y="96661"/>
                  </a:lnTo>
                  <a:lnTo>
                    <a:pt x="39160" y="95668"/>
                  </a:lnTo>
                  <a:lnTo>
                    <a:pt x="41395" y="95006"/>
                  </a:lnTo>
                  <a:lnTo>
                    <a:pt x="41826" y="94565"/>
                  </a:lnTo>
                  <a:lnTo>
                    <a:pt x="41054" y="94271"/>
                  </a:lnTo>
                  <a:lnTo>
                    <a:pt x="39482" y="94074"/>
                  </a:lnTo>
                  <a:lnTo>
                    <a:pt x="37736" y="102323"/>
                  </a:lnTo>
                  <a:lnTo>
                    <a:pt x="31557" y="138545"/>
                  </a:lnTo>
                  <a:lnTo>
                    <a:pt x="21204" y="183291"/>
                  </a:lnTo>
                  <a:lnTo>
                    <a:pt x="12747" y="224747"/>
                  </a:lnTo>
                  <a:lnTo>
                    <a:pt x="2201" y="269110"/>
                  </a:lnTo>
                  <a:lnTo>
                    <a:pt x="0" y="282070"/>
                  </a:lnTo>
                  <a:lnTo>
                    <a:pt x="470" y="284890"/>
                  </a:lnTo>
                  <a:lnTo>
                    <a:pt x="1843" y="285713"/>
                  </a:lnTo>
                  <a:lnTo>
                    <a:pt x="3816" y="285203"/>
                  </a:lnTo>
                  <a:lnTo>
                    <a:pt x="11650" y="269315"/>
                  </a:lnTo>
                  <a:lnTo>
                    <a:pt x="23779" y="230014"/>
                  </a:lnTo>
                  <a:lnTo>
                    <a:pt x="39531" y="187861"/>
                  </a:lnTo>
                  <a:lnTo>
                    <a:pt x="47852" y="141167"/>
                  </a:lnTo>
                  <a:lnTo>
                    <a:pt x="60942" y="93664"/>
                  </a:lnTo>
                  <a:lnTo>
                    <a:pt x="69773" y="52756"/>
                  </a:lnTo>
                  <a:lnTo>
                    <a:pt x="86216" y="9280"/>
                  </a:lnTo>
                  <a:lnTo>
                    <a:pt x="89699" y="3547"/>
                  </a:lnTo>
                  <a:lnTo>
                    <a:pt x="93078" y="784"/>
                  </a:lnTo>
                  <a:lnTo>
                    <a:pt x="96390" y="0"/>
                  </a:lnTo>
                  <a:lnTo>
                    <a:pt x="99656" y="2652"/>
                  </a:lnTo>
                  <a:lnTo>
                    <a:pt x="106107" y="14066"/>
                  </a:lnTo>
                  <a:lnTo>
                    <a:pt x="114513" y="61103"/>
                  </a:lnTo>
                  <a:lnTo>
                    <a:pt x="125628" y="104885"/>
                  </a:lnTo>
                  <a:lnTo>
                    <a:pt x="134879" y="144039"/>
                  </a:lnTo>
                  <a:lnTo>
                    <a:pt x="141998" y="187590"/>
                  </a:lnTo>
                  <a:lnTo>
                    <a:pt x="160163" y="255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270"/>
            <p:cNvSpPr/>
            <p:nvPr>
              <p:custDataLst>
                <p:tags r:id="rId178"/>
              </p:custDataLst>
            </p:nvPr>
          </p:nvSpPr>
          <p:spPr>
            <a:xfrm>
              <a:off x="4477534" y="2819400"/>
              <a:ext cx="103992" cy="38101"/>
            </a:xfrm>
            <a:custGeom>
              <a:avLst/>
              <a:gdLst/>
              <a:ahLst/>
              <a:cxnLst/>
              <a:rect l="0" t="0" r="0" b="0"/>
              <a:pathLst>
                <a:path w="103992" h="38101">
                  <a:moveTo>
                    <a:pt x="18266" y="38100"/>
                  </a:moveTo>
                  <a:lnTo>
                    <a:pt x="18266" y="38100"/>
                  </a:lnTo>
                  <a:lnTo>
                    <a:pt x="1864" y="29899"/>
                  </a:lnTo>
                  <a:lnTo>
                    <a:pt x="981" y="28399"/>
                  </a:lnTo>
                  <a:lnTo>
                    <a:pt x="0" y="23911"/>
                  </a:lnTo>
                  <a:lnTo>
                    <a:pt x="2914" y="21232"/>
                  </a:lnTo>
                  <a:lnTo>
                    <a:pt x="21125" y="13464"/>
                  </a:lnTo>
                  <a:lnTo>
                    <a:pt x="63262" y="4987"/>
                  </a:lnTo>
                  <a:lnTo>
                    <a:pt x="1039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271"/>
            <p:cNvSpPr/>
            <p:nvPr>
              <p:custDataLst>
                <p:tags r:id="rId179"/>
              </p:custDataLst>
            </p:nvPr>
          </p:nvSpPr>
          <p:spPr>
            <a:xfrm>
              <a:off x="4697152" y="2696544"/>
              <a:ext cx="112974" cy="238758"/>
            </a:xfrm>
            <a:custGeom>
              <a:avLst/>
              <a:gdLst/>
              <a:ahLst/>
              <a:cxnLst/>
              <a:rect l="0" t="0" r="0" b="0"/>
              <a:pathLst>
                <a:path w="112974" h="238758">
                  <a:moveTo>
                    <a:pt x="17723" y="65706"/>
                  </a:moveTo>
                  <a:lnTo>
                    <a:pt x="17723" y="65706"/>
                  </a:lnTo>
                  <a:lnTo>
                    <a:pt x="22780" y="65706"/>
                  </a:lnTo>
                  <a:lnTo>
                    <a:pt x="23211" y="67823"/>
                  </a:lnTo>
                  <a:lnTo>
                    <a:pt x="18137" y="105229"/>
                  </a:lnTo>
                  <a:lnTo>
                    <a:pt x="12748" y="149831"/>
                  </a:lnTo>
                  <a:lnTo>
                    <a:pt x="9097" y="190273"/>
                  </a:lnTo>
                  <a:lnTo>
                    <a:pt x="7406" y="222442"/>
                  </a:lnTo>
                  <a:lnTo>
                    <a:pt x="3260" y="235203"/>
                  </a:lnTo>
                  <a:lnTo>
                    <a:pt x="1731" y="237970"/>
                  </a:lnTo>
                  <a:lnTo>
                    <a:pt x="712" y="238757"/>
                  </a:lnTo>
                  <a:lnTo>
                    <a:pt x="32" y="238223"/>
                  </a:lnTo>
                  <a:lnTo>
                    <a:pt x="0" y="206949"/>
                  </a:lnTo>
                  <a:lnTo>
                    <a:pt x="6357" y="171173"/>
                  </a:lnTo>
                  <a:lnTo>
                    <a:pt x="13884" y="130705"/>
                  </a:lnTo>
                  <a:lnTo>
                    <a:pt x="22273" y="84326"/>
                  </a:lnTo>
                  <a:lnTo>
                    <a:pt x="35987" y="52059"/>
                  </a:lnTo>
                  <a:lnTo>
                    <a:pt x="65910" y="10064"/>
                  </a:lnTo>
                  <a:lnTo>
                    <a:pt x="79356" y="3935"/>
                  </a:lnTo>
                  <a:lnTo>
                    <a:pt x="98689" y="0"/>
                  </a:lnTo>
                  <a:lnTo>
                    <a:pt x="101335" y="2852"/>
                  </a:lnTo>
                  <a:lnTo>
                    <a:pt x="107095" y="14487"/>
                  </a:lnTo>
                  <a:lnTo>
                    <a:pt x="107538" y="30242"/>
                  </a:lnTo>
                  <a:lnTo>
                    <a:pt x="104256" y="56114"/>
                  </a:lnTo>
                  <a:lnTo>
                    <a:pt x="98163" y="67087"/>
                  </a:lnTo>
                  <a:lnTo>
                    <a:pt x="93575" y="72976"/>
                  </a:lnTo>
                  <a:lnTo>
                    <a:pt x="50487" y="96979"/>
                  </a:lnTo>
                  <a:lnTo>
                    <a:pt x="19844" y="110062"/>
                  </a:lnTo>
                  <a:lnTo>
                    <a:pt x="13374" y="116464"/>
                  </a:lnTo>
                  <a:lnTo>
                    <a:pt x="10499" y="122837"/>
                  </a:lnTo>
                  <a:lnTo>
                    <a:pt x="9732" y="126019"/>
                  </a:lnTo>
                  <a:lnTo>
                    <a:pt x="12395" y="130256"/>
                  </a:lnTo>
                  <a:lnTo>
                    <a:pt x="55790" y="170728"/>
                  </a:lnTo>
                  <a:lnTo>
                    <a:pt x="91098" y="210497"/>
                  </a:lnTo>
                  <a:lnTo>
                    <a:pt x="112973" y="227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272"/>
            <p:cNvSpPr/>
            <p:nvPr>
              <p:custDataLst>
                <p:tags r:id="rId180"/>
              </p:custDataLst>
            </p:nvPr>
          </p:nvSpPr>
          <p:spPr>
            <a:xfrm>
              <a:off x="4911063" y="2707208"/>
              <a:ext cx="51463" cy="178868"/>
            </a:xfrm>
            <a:custGeom>
              <a:avLst/>
              <a:gdLst/>
              <a:ahLst/>
              <a:cxnLst/>
              <a:rect l="0" t="0" r="0" b="0"/>
              <a:pathLst>
                <a:path w="51463" h="178868">
                  <a:moveTo>
                    <a:pt x="41937" y="26467"/>
                  </a:moveTo>
                  <a:lnTo>
                    <a:pt x="41937" y="26467"/>
                  </a:lnTo>
                  <a:lnTo>
                    <a:pt x="49476" y="8567"/>
                  </a:lnTo>
                  <a:lnTo>
                    <a:pt x="50138" y="5008"/>
                  </a:lnTo>
                  <a:lnTo>
                    <a:pt x="49521" y="2636"/>
                  </a:lnTo>
                  <a:lnTo>
                    <a:pt x="48051" y="1055"/>
                  </a:lnTo>
                  <a:lnTo>
                    <a:pt x="46013" y="0"/>
                  </a:lnTo>
                  <a:lnTo>
                    <a:pt x="38104" y="7296"/>
                  </a:lnTo>
                  <a:lnTo>
                    <a:pt x="24574" y="29253"/>
                  </a:lnTo>
                  <a:lnTo>
                    <a:pt x="7234" y="73401"/>
                  </a:lnTo>
                  <a:lnTo>
                    <a:pt x="761" y="88249"/>
                  </a:lnTo>
                  <a:lnTo>
                    <a:pt x="0" y="104726"/>
                  </a:lnTo>
                  <a:lnTo>
                    <a:pt x="8136" y="146230"/>
                  </a:lnTo>
                  <a:lnTo>
                    <a:pt x="16684" y="161892"/>
                  </a:lnTo>
                  <a:lnTo>
                    <a:pt x="21927" y="167551"/>
                  </a:lnTo>
                  <a:lnTo>
                    <a:pt x="51462" y="178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273"/>
            <p:cNvSpPr/>
            <p:nvPr>
              <p:custDataLst>
                <p:tags r:id="rId181"/>
              </p:custDataLst>
            </p:nvPr>
          </p:nvSpPr>
          <p:spPr>
            <a:xfrm>
              <a:off x="5087674" y="2725901"/>
              <a:ext cx="71169" cy="182237"/>
            </a:xfrm>
            <a:custGeom>
              <a:avLst/>
              <a:gdLst/>
              <a:ahLst/>
              <a:cxnLst/>
              <a:rect l="0" t="0" r="0" b="0"/>
              <a:pathLst>
                <a:path w="71169" h="182237">
                  <a:moveTo>
                    <a:pt x="8201" y="26824"/>
                  </a:moveTo>
                  <a:lnTo>
                    <a:pt x="8201" y="26824"/>
                  </a:lnTo>
                  <a:lnTo>
                    <a:pt x="8201" y="21768"/>
                  </a:lnTo>
                  <a:lnTo>
                    <a:pt x="7143" y="20278"/>
                  </a:lnTo>
                  <a:lnTo>
                    <a:pt x="5379" y="19285"/>
                  </a:lnTo>
                  <a:lnTo>
                    <a:pt x="3145" y="18623"/>
                  </a:lnTo>
                  <a:lnTo>
                    <a:pt x="1656" y="17123"/>
                  </a:lnTo>
                  <a:lnTo>
                    <a:pt x="0" y="12635"/>
                  </a:lnTo>
                  <a:lnTo>
                    <a:pt x="617" y="9956"/>
                  </a:lnTo>
                  <a:lnTo>
                    <a:pt x="4125" y="4158"/>
                  </a:lnTo>
                  <a:lnTo>
                    <a:pt x="6542" y="2188"/>
                  </a:lnTo>
                  <a:lnTo>
                    <a:pt x="12050" y="0"/>
                  </a:lnTo>
                  <a:lnTo>
                    <a:pt x="20848" y="1849"/>
                  </a:lnTo>
                  <a:lnTo>
                    <a:pt x="49887" y="15656"/>
                  </a:lnTo>
                  <a:lnTo>
                    <a:pt x="66532" y="30335"/>
                  </a:lnTo>
                  <a:lnTo>
                    <a:pt x="71168" y="38263"/>
                  </a:lnTo>
                  <a:lnTo>
                    <a:pt x="70405" y="48135"/>
                  </a:lnTo>
                  <a:lnTo>
                    <a:pt x="68720" y="53732"/>
                  </a:lnTo>
                  <a:lnTo>
                    <a:pt x="61204" y="62772"/>
                  </a:lnTo>
                  <a:lnTo>
                    <a:pt x="49750" y="70317"/>
                  </a:lnTo>
                  <a:lnTo>
                    <a:pt x="10960" y="91580"/>
                  </a:lnTo>
                  <a:lnTo>
                    <a:pt x="9427" y="95468"/>
                  </a:lnTo>
                  <a:lnTo>
                    <a:pt x="9018" y="97987"/>
                  </a:lnTo>
                  <a:lnTo>
                    <a:pt x="10862" y="100724"/>
                  </a:lnTo>
                  <a:lnTo>
                    <a:pt x="18556" y="106588"/>
                  </a:lnTo>
                  <a:lnTo>
                    <a:pt x="46230" y="120034"/>
                  </a:lnTo>
                  <a:lnTo>
                    <a:pt x="60273" y="136051"/>
                  </a:lnTo>
                  <a:lnTo>
                    <a:pt x="67681" y="148042"/>
                  </a:lnTo>
                  <a:lnTo>
                    <a:pt x="69021" y="154202"/>
                  </a:lnTo>
                  <a:lnTo>
                    <a:pt x="67687" y="166692"/>
                  </a:lnTo>
                  <a:lnTo>
                    <a:pt x="63567" y="176476"/>
                  </a:lnTo>
                  <a:lnTo>
                    <a:pt x="60987" y="180568"/>
                  </a:lnTo>
                  <a:lnTo>
                    <a:pt x="56091" y="182236"/>
                  </a:lnTo>
                  <a:lnTo>
                    <a:pt x="42185" y="181268"/>
                  </a:lnTo>
                  <a:lnTo>
                    <a:pt x="17726" y="160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274"/>
            <p:cNvSpPr/>
            <p:nvPr>
              <p:custDataLst>
                <p:tags r:id="rId182"/>
              </p:custDataLst>
            </p:nvPr>
          </p:nvSpPr>
          <p:spPr>
            <a:xfrm>
              <a:off x="5181600" y="2686050"/>
              <a:ext cx="84205" cy="276226"/>
            </a:xfrm>
            <a:custGeom>
              <a:avLst/>
              <a:gdLst/>
              <a:ahLst/>
              <a:cxnLst/>
              <a:rect l="0" t="0" r="0" b="0"/>
              <a:pathLst>
                <a:path w="84205" h="276226">
                  <a:moveTo>
                    <a:pt x="38100" y="0"/>
                  </a:moveTo>
                  <a:lnTo>
                    <a:pt x="38100" y="0"/>
                  </a:lnTo>
                  <a:lnTo>
                    <a:pt x="48213" y="5056"/>
                  </a:lnTo>
                  <a:lnTo>
                    <a:pt x="64615" y="23370"/>
                  </a:lnTo>
                  <a:lnTo>
                    <a:pt x="77824" y="48905"/>
                  </a:lnTo>
                  <a:lnTo>
                    <a:pt x="83384" y="71523"/>
                  </a:lnTo>
                  <a:lnTo>
                    <a:pt x="84204" y="117766"/>
                  </a:lnTo>
                  <a:lnTo>
                    <a:pt x="75272" y="159042"/>
                  </a:lnTo>
                  <a:lnTo>
                    <a:pt x="68379" y="183927"/>
                  </a:lnTo>
                  <a:lnTo>
                    <a:pt x="43885" y="222794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SMARTInkShape-3275"/>
          <p:cNvSpPr/>
          <p:nvPr>
            <p:custDataLst>
              <p:tags r:id="rId2"/>
            </p:custDataLst>
          </p:nvPr>
        </p:nvSpPr>
        <p:spPr>
          <a:xfrm>
            <a:off x="3457575" y="2632937"/>
            <a:ext cx="161623" cy="3977414"/>
          </a:xfrm>
          <a:custGeom>
            <a:avLst/>
            <a:gdLst/>
            <a:ahLst/>
            <a:cxnLst/>
            <a:rect l="0" t="0" r="0" b="0"/>
            <a:pathLst>
              <a:path w="161623" h="3977414">
                <a:moveTo>
                  <a:pt x="0" y="5488"/>
                </a:moveTo>
                <a:lnTo>
                  <a:pt x="0" y="5488"/>
                </a:lnTo>
                <a:lnTo>
                  <a:pt x="5057" y="432"/>
                </a:lnTo>
                <a:lnTo>
                  <a:pt x="7605" y="0"/>
                </a:lnTo>
                <a:lnTo>
                  <a:pt x="10361" y="771"/>
                </a:lnTo>
                <a:lnTo>
                  <a:pt x="13257" y="2343"/>
                </a:lnTo>
                <a:lnTo>
                  <a:pt x="16475" y="15379"/>
                </a:lnTo>
                <a:lnTo>
                  <a:pt x="23598" y="58242"/>
                </a:lnTo>
                <a:lnTo>
                  <a:pt x="35196" y="101987"/>
                </a:lnTo>
                <a:lnTo>
                  <a:pt x="43472" y="143206"/>
                </a:lnTo>
                <a:lnTo>
                  <a:pt x="47453" y="181642"/>
                </a:lnTo>
                <a:lnTo>
                  <a:pt x="54921" y="226433"/>
                </a:lnTo>
                <a:lnTo>
                  <a:pt x="56490" y="266040"/>
                </a:lnTo>
                <a:lnTo>
                  <a:pt x="59777" y="311289"/>
                </a:lnTo>
                <a:lnTo>
                  <a:pt x="64631" y="358210"/>
                </a:lnTo>
                <a:lnTo>
                  <a:pt x="68892" y="405626"/>
                </a:lnTo>
                <a:lnTo>
                  <a:pt x="72952" y="438385"/>
                </a:lnTo>
                <a:lnTo>
                  <a:pt x="74756" y="474112"/>
                </a:lnTo>
                <a:lnTo>
                  <a:pt x="78380" y="508335"/>
                </a:lnTo>
                <a:lnTo>
                  <a:pt x="82461" y="543301"/>
                </a:lnTo>
                <a:lnTo>
                  <a:pt x="84274" y="583535"/>
                </a:lnTo>
                <a:lnTo>
                  <a:pt x="87902" y="623289"/>
                </a:lnTo>
                <a:lnTo>
                  <a:pt x="93043" y="663183"/>
                </a:lnTo>
                <a:lnTo>
                  <a:pt x="98855" y="705608"/>
                </a:lnTo>
                <a:lnTo>
                  <a:pt x="102144" y="751980"/>
                </a:lnTo>
                <a:lnTo>
                  <a:pt x="103021" y="776199"/>
                </a:lnTo>
                <a:lnTo>
                  <a:pt x="106818" y="822866"/>
                </a:lnTo>
                <a:lnTo>
                  <a:pt x="112033" y="869359"/>
                </a:lnTo>
                <a:lnTo>
                  <a:pt x="114905" y="893610"/>
                </a:lnTo>
                <a:lnTo>
                  <a:pt x="117878" y="918244"/>
                </a:lnTo>
                <a:lnTo>
                  <a:pt x="119861" y="943133"/>
                </a:lnTo>
                <a:lnTo>
                  <a:pt x="121182" y="968193"/>
                </a:lnTo>
                <a:lnTo>
                  <a:pt x="122063" y="993366"/>
                </a:lnTo>
                <a:lnTo>
                  <a:pt x="123709" y="1019673"/>
                </a:lnTo>
                <a:lnTo>
                  <a:pt x="125864" y="1046737"/>
                </a:lnTo>
                <a:lnTo>
                  <a:pt x="128359" y="1074304"/>
                </a:lnTo>
                <a:lnTo>
                  <a:pt x="130023" y="1102207"/>
                </a:lnTo>
                <a:lnTo>
                  <a:pt x="131132" y="1130334"/>
                </a:lnTo>
                <a:lnTo>
                  <a:pt x="131871" y="1158610"/>
                </a:lnTo>
                <a:lnTo>
                  <a:pt x="133422" y="1188045"/>
                </a:lnTo>
                <a:lnTo>
                  <a:pt x="135515" y="1218251"/>
                </a:lnTo>
                <a:lnTo>
                  <a:pt x="137969" y="1248971"/>
                </a:lnTo>
                <a:lnTo>
                  <a:pt x="140662" y="1280035"/>
                </a:lnTo>
                <a:lnTo>
                  <a:pt x="143516" y="1311328"/>
                </a:lnTo>
                <a:lnTo>
                  <a:pt x="146478" y="1342773"/>
                </a:lnTo>
                <a:lnTo>
                  <a:pt x="148452" y="1374320"/>
                </a:lnTo>
                <a:lnTo>
                  <a:pt x="149768" y="1405934"/>
                </a:lnTo>
                <a:lnTo>
                  <a:pt x="150645" y="1437594"/>
                </a:lnTo>
                <a:lnTo>
                  <a:pt x="151230" y="1469283"/>
                </a:lnTo>
                <a:lnTo>
                  <a:pt x="151620" y="1500993"/>
                </a:lnTo>
                <a:lnTo>
                  <a:pt x="151879" y="1532716"/>
                </a:lnTo>
                <a:lnTo>
                  <a:pt x="152053" y="1566565"/>
                </a:lnTo>
                <a:lnTo>
                  <a:pt x="152169" y="1601831"/>
                </a:lnTo>
                <a:lnTo>
                  <a:pt x="152246" y="1638042"/>
                </a:lnTo>
                <a:lnTo>
                  <a:pt x="152297" y="1673824"/>
                </a:lnTo>
                <a:lnTo>
                  <a:pt x="152331" y="1709320"/>
                </a:lnTo>
                <a:lnTo>
                  <a:pt x="152355" y="1744626"/>
                </a:lnTo>
                <a:lnTo>
                  <a:pt x="153428" y="1778747"/>
                </a:lnTo>
                <a:lnTo>
                  <a:pt x="155202" y="1812077"/>
                </a:lnTo>
                <a:lnTo>
                  <a:pt x="157443" y="1844881"/>
                </a:lnTo>
                <a:lnTo>
                  <a:pt x="157879" y="1878392"/>
                </a:lnTo>
                <a:lnTo>
                  <a:pt x="157111" y="1912374"/>
                </a:lnTo>
                <a:lnTo>
                  <a:pt x="155541" y="1946670"/>
                </a:lnTo>
                <a:lnTo>
                  <a:pt x="155552" y="1981176"/>
                </a:lnTo>
                <a:lnTo>
                  <a:pt x="156618" y="2015821"/>
                </a:lnTo>
                <a:lnTo>
                  <a:pt x="158387" y="2050560"/>
                </a:lnTo>
                <a:lnTo>
                  <a:pt x="158508" y="2085361"/>
                </a:lnTo>
                <a:lnTo>
                  <a:pt x="157530" y="2120203"/>
                </a:lnTo>
                <a:lnTo>
                  <a:pt x="155820" y="2155073"/>
                </a:lnTo>
                <a:lnTo>
                  <a:pt x="155739" y="2189961"/>
                </a:lnTo>
                <a:lnTo>
                  <a:pt x="156742" y="2224861"/>
                </a:lnTo>
                <a:lnTo>
                  <a:pt x="158470" y="2259771"/>
                </a:lnTo>
                <a:lnTo>
                  <a:pt x="159622" y="2294685"/>
                </a:lnTo>
                <a:lnTo>
                  <a:pt x="160389" y="2329602"/>
                </a:lnTo>
                <a:lnTo>
                  <a:pt x="160901" y="2364522"/>
                </a:lnTo>
                <a:lnTo>
                  <a:pt x="161242" y="2397328"/>
                </a:lnTo>
                <a:lnTo>
                  <a:pt x="161470" y="2428723"/>
                </a:lnTo>
                <a:lnTo>
                  <a:pt x="161622" y="2459178"/>
                </a:lnTo>
                <a:lnTo>
                  <a:pt x="160665" y="2492182"/>
                </a:lnTo>
                <a:lnTo>
                  <a:pt x="158968" y="2526884"/>
                </a:lnTo>
                <a:lnTo>
                  <a:pt x="156779" y="2562718"/>
                </a:lnTo>
                <a:lnTo>
                  <a:pt x="155319" y="2598250"/>
                </a:lnTo>
                <a:lnTo>
                  <a:pt x="154346" y="2633580"/>
                </a:lnTo>
                <a:lnTo>
                  <a:pt x="153697" y="2668775"/>
                </a:lnTo>
                <a:lnTo>
                  <a:pt x="153265" y="2702821"/>
                </a:lnTo>
                <a:lnTo>
                  <a:pt x="152977" y="2736101"/>
                </a:lnTo>
                <a:lnTo>
                  <a:pt x="152784" y="2768872"/>
                </a:lnTo>
                <a:lnTo>
                  <a:pt x="151598" y="2802361"/>
                </a:lnTo>
                <a:lnTo>
                  <a:pt x="149749" y="2836328"/>
                </a:lnTo>
                <a:lnTo>
                  <a:pt x="147458" y="2870615"/>
                </a:lnTo>
                <a:lnTo>
                  <a:pt x="145930" y="2904056"/>
                </a:lnTo>
                <a:lnTo>
                  <a:pt x="144912" y="2936933"/>
                </a:lnTo>
                <a:lnTo>
                  <a:pt x="144233" y="2969434"/>
                </a:lnTo>
                <a:lnTo>
                  <a:pt x="142722" y="3001686"/>
                </a:lnTo>
                <a:lnTo>
                  <a:pt x="140656" y="3033770"/>
                </a:lnTo>
                <a:lnTo>
                  <a:pt x="138221" y="3065743"/>
                </a:lnTo>
                <a:lnTo>
                  <a:pt x="136597" y="3097642"/>
                </a:lnTo>
                <a:lnTo>
                  <a:pt x="135515" y="3129491"/>
                </a:lnTo>
                <a:lnTo>
                  <a:pt x="134793" y="3161306"/>
                </a:lnTo>
                <a:lnTo>
                  <a:pt x="133254" y="3193100"/>
                </a:lnTo>
                <a:lnTo>
                  <a:pt x="131169" y="3224879"/>
                </a:lnTo>
                <a:lnTo>
                  <a:pt x="128721" y="3256649"/>
                </a:lnTo>
                <a:lnTo>
                  <a:pt x="127089" y="3286295"/>
                </a:lnTo>
                <a:lnTo>
                  <a:pt x="126001" y="3314526"/>
                </a:lnTo>
                <a:lnTo>
                  <a:pt x="125276" y="3341813"/>
                </a:lnTo>
                <a:lnTo>
                  <a:pt x="123734" y="3369530"/>
                </a:lnTo>
                <a:lnTo>
                  <a:pt x="121648" y="3397533"/>
                </a:lnTo>
                <a:lnTo>
                  <a:pt x="119198" y="3425726"/>
                </a:lnTo>
                <a:lnTo>
                  <a:pt x="116507" y="3452989"/>
                </a:lnTo>
                <a:lnTo>
                  <a:pt x="113655" y="3479630"/>
                </a:lnTo>
                <a:lnTo>
                  <a:pt x="110695" y="3505858"/>
                </a:lnTo>
                <a:lnTo>
                  <a:pt x="107664" y="3531809"/>
                </a:lnTo>
                <a:lnTo>
                  <a:pt x="104584" y="3557578"/>
                </a:lnTo>
                <a:lnTo>
                  <a:pt x="101472" y="3583223"/>
                </a:lnTo>
                <a:lnTo>
                  <a:pt x="98340" y="3607727"/>
                </a:lnTo>
                <a:lnTo>
                  <a:pt x="92037" y="3654711"/>
                </a:lnTo>
                <a:lnTo>
                  <a:pt x="82886" y="3700287"/>
                </a:lnTo>
                <a:lnTo>
                  <a:pt x="73880" y="3743121"/>
                </a:lnTo>
                <a:lnTo>
                  <a:pt x="69877" y="3779797"/>
                </a:lnTo>
                <a:lnTo>
                  <a:pt x="65276" y="3816559"/>
                </a:lnTo>
                <a:lnTo>
                  <a:pt x="60762" y="3850889"/>
                </a:lnTo>
                <a:lnTo>
                  <a:pt x="57162" y="3889125"/>
                </a:lnTo>
                <a:lnTo>
                  <a:pt x="47625" y="39774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SMARTInkShape-Group543"/>
          <p:cNvGrpSpPr/>
          <p:nvPr/>
        </p:nvGrpSpPr>
        <p:grpSpPr>
          <a:xfrm>
            <a:off x="710379" y="3591478"/>
            <a:ext cx="1918402" cy="444411"/>
            <a:chOff x="710379" y="3591478"/>
            <a:chExt cx="1918402" cy="444411"/>
          </a:xfrm>
        </p:grpSpPr>
        <p:sp>
          <p:nvSpPr>
            <p:cNvPr id="78" name="SMARTInkShape-3276"/>
            <p:cNvSpPr/>
            <p:nvPr>
              <p:custDataLst>
                <p:tags r:id="rId162"/>
              </p:custDataLst>
            </p:nvPr>
          </p:nvSpPr>
          <p:spPr>
            <a:xfrm>
              <a:off x="897314" y="3677043"/>
              <a:ext cx="139042" cy="358846"/>
            </a:xfrm>
            <a:custGeom>
              <a:avLst/>
              <a:gdLst/>
              <a:ahLst/>
              <a:cxnLst/>
              <a:rect l="0" t="0" r="0" b="0"/>
              <a:pathLst>
                <a:path w="139042" h="358846">
                  <a:moveTo>
                    <a:pt x="17086" y="9132"/>
                  </a:moveTo>
                  <a:lnTo>
                    <a:pt x="17086" y="9132"/>
                  </a:lnTo>
                  <a:lnTo>
                    <a:pt x="17086" y="4075"/>
                  </a:lnTo>
                  <a:lnTo>
                    <a:pt x="16028" y="2586"/>
                  </a:lnTo>
                  <a:lnTo>
                    <a:pt x="14264" y="1593"/>
                  </a:lnTo>
                  <a:lnTo>
                    <a:pt x="8885" y="0"/>
                  </a:lnTo>
                  <a:lnTo>
                    <a:pt x="74" y="41040"/>
                  </a:lnTo>
                  <a:lnTo>
                    <a:pt x="0" y="58238"/>
                  </a:lnTo>
                  <a:lnTo>
                    <a:pt x="6356" y="99521"/>
                  </a:lnTo>
                  <a:lnTo>
                    <a:pt x="12670" y="113157"/>
                  </a:lnTo>
                  <a:lnTo>
                    <a:pt x="17317" y="119757"/>
                  </a:lnTo>
                  <a:lnTo>
                    <a:pt x="22532" y="123099"/>
                  </a:lnTo>
                  <a:lnTo>
                    <a:pt x="28125" y="124268"/>
                  </a:lnTo>
                  <a:lnTo>
                    <a:pt x="38925" y="122746"/>
                  </a:lnTo>
                  <a:lnTo>
                    <a:pt x="47253" y="118541"/>
                  </a:lnTo>
                  <a:lnTo>
                    <a:pt x="66711" y="100672"/>
                  </a:lnTo>
                  <a:lnTo>
                    <a:pt x="95401" y="54421"/>
                  </a:lnTo>
                  <a:lnTo>
                    <a:pt x="100615" y="37603"/>
                  </a:lnTo>
                  <a:lnTo>
                    <a:pt x="100289" y="34463"/>
                  </a:lnTo>
                  <a:lnTo>
                    <a:pt x="99013" y="32369"/>
                  </a:lnTo>
                  <a:lnTo>
                    <a:pt x="97104" y="30973"/>
                  </a:lnTo>
                  <a:lnTo>
                    <a:pt x="95831" y="32159"/>
                  </a:lnTo>
                  <a:lnTo>
                    <a:pt x="94040" y="43942"/>
                  </a:lnTo>
                  <a:lnTo>
                    <a:pt x="94410" y="80309"/>
                  </a:lnTo>
                  <a:lnTo>
                    <a:pt x="102992" y="121319"/>
                  </a:lnTo>
                  <a:lnTo>
                    <a:pt x="112999" y="160801"/>
                  </a:lnTo>
                  <a:lnTo>
                    <a:pt x="128298" y="203573"/>
                  </a:lnTo>
                  <a:lnTo>
                    <a:pt x="139041" y="250781"/>
                  </a:lnTo>
                  <a:lnTo>
                    <a:pt x="137843" y="298169"/>
                  </a:lnTo>
                  <a:lnTo>
                    <a:pt x="127605" y="336219"/>
                  </a:lnTo>
                  <a:lnTo>
                    <a:pt x="118769" y="347826"/>
                  </a:lnTo>
                  <a:lnTo>
                    <a:pt x="108845" y="355454"/>
                  </a:lnTo>
                  <a:lnTo>
                    <a:pt x="100907" y="358845"/>
                  </a:lnTo>
                  <a:lnTo>
                    <a:pt x="97308" y="358691"/>
                  </a:lnTo>
                  <a:lnTo>
                    <a:pt x="90488" y="355697"/>
                  </a:lnTo>
                  <a:lnTo>
                    <a:pt x="83928" y="345194"/>
                  </a:lnTo>
                  <a:lnTo>
                    <a:pt x="78544" y="329943"/>
                  </a:lnTo>
                  <a:lnTo>
                    <a:pt x="76571" y="304565"/>
                  </a:lnTo>
                  <a:lnTo>
                    <a:pt x="83761" y="27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277"/>
            <p:cNvSpPr/>
            <p:nvPr>
              <p:custDataLst>
                <p:tags r:id="rId163"/>
              </p:custDataLst>
            </p:nvPr>
          </p:nvSpPr>
          <p:spPr>
            <a:xfrm>
              <a:off x="1087291" y="3810393"/>
              <a:ext cx="55710" cy="84455"/>
            </a:xfrm>
            <a:custGeom>
              <a:avLst/>
              <a:gdLst/>
              <a:ahLst/>
              <a:cxnLst/>
              <a:rect l="0" t="0" r="0" b="0"/>
              <a:pathLst>
                <a:path w="55710" h="84455">
                  <a:moveTo>
                    <a:pt x="27134" y="9132"/>
                  </a:moveTo>
                  <a:lnTo>
                    <a:pt x="27134" y="9132"/>
                  </a:lnTo>
                  <a:lnTo>
                    <a:pt x="27134" y="4075"/>
                  </a:lnTo>
                  <a:lnTo>
                    <a:pt x="26076" y="2586"/>
                  </a:lnTo>
                  <a:lnTo>
                    <a:pt x="24312" y="1593"/>
                  </a:lnTo>
                  <a:lnTo>
                    <a:pt x="18933" y="0"/>
                  </a:lnTo>
                  <a:lnTo>
                    <a:pt x="18492" y="927"/>
                  </a:lnTo>
                  <a:lnTo>
                    <a:pt x="16628" y="15877"/>
                  </a:lnTo>
                  <a:lnTo>
                    <a:pt x="11086" y="26182"/>
                  </a:lnTo>
                  <a:lnTo>
                    <a:pt x="0" y="62689"/>
                  </a:lnTo>
                  <a:lnTo>
                    <a:pt x="6886" y="82369"/>
                  </a:lnTo>
                  <a:lnTo>
                    <a:pt x="8344" y="83356"/>
                  </a:lnTo>
                  <a:lnTo>
                    <a:pt x="12786" y="84454"/>
                  </a:lnTo>
                  <a:lnTo>
                    <a:pt x="55709" y="7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278"/>
            <p:cNvSpPr/>
            <p:nvPr>
              <p:custDataLst>
                <p:tags r:id="rId164"/>
              </p:custDataLst>
            </p:nvPr>
          </p:nvSpPr>
          <p:spPr>
            <a:xfrm>
              <a:off x="1114817" y="3857625"/>
              <a:ext cx="9134" cy="104776"/>
            </a:xfrm>
            <a:custGeom>
              <a:avLst/>
              <a:gdLst/>
              <a:ahLst/>
              <a:cxnLst/>
              <a:rect l="0" t="0" r="0" b="0"/>
              <a:pathLst>
                <a:path w="9134" h="104776">
                  <a:moveTo>
                    <a:pt x="9133" y="0"/>
                  </a:moveTo>
                  <a:lnTo>
                    <a:pt x="9133" y="0"/>
                  </a:lnTo>
                  <a:lnTo>
                    <a:pt x="1594" y="17900"/>
                  </a:lnTo>
                  <a:lnTo>
                    <a:pt x="0" y="36580"/>
                  </a:lnTo>
                  <a:lnTo>
                    <a:pt x="9133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279"/>
            <p:cNvSpPr/>
            <p:nvPr>
              <p:custDataLst>
                <p:tags r:id="rId165"/>
              </p:custDataLst>
            </p:nvPr>
          </p:nvSpPr>
          <p:spPr>
            <a:xfrm>
              <a:off x="1486408" y="3724275"/>
              <a:ext cx="131079" cy="236930"/>
            </a:xfrm>
            <a:custGeom>
              <a:avLst/>
              <a:gdLst/>
              <a:ahLst/>
              <a:cxnLst/>
              <a:rect l="0" t="0" r="0" b="0"/>
              <a:pathLst>
                <a:path w="131079" h="236930">
                  <a:moveTo>
                    <a:pt x="18542" y="0"/>
                  </a:moveTo>
                  <a:lnTo>
                    <a:pt x="18542" y="0"/>
                  </a:lnTo>
                  <a:lnTo>
                    <a:pt x="13486" y="0"/>
                  </a:lnTo>
                  <a:lnTo>
                    <a:pt x="8181" y="5644"/>
                  </a:lnTo>
                  <a:lnTo>
                    <a:pt x="3354" y="15208"/>
                  </a:lnTo>
                  <a:lnTo>
                    <a:pt x="0" y="44781"/>
                  </a:lnTo>
                  <a:lnTo>
                    <a:pt x="4699" y="63598"/>
                  </a:lnTo>
                  <a:lnTo>
                    <a:pt x="12794" y="77523"/>
                  </a:lnTo>
                  <a:lnTo>
                    <a:pt x="16827" y="80257"/>
                  </a:lnTo>
                  <a:lnTo>
                    <a:pt x="26952" y="83295"/>
                  </a:lnTo>
                  <a:lnTo>
                    <a:pt x="38507" y="81823"/>
                  </a:lnTo>
                  <a:lnTo>
                    <a:pt x="44552" y="79948"/>
                  </a:lnTo>
                  <a:lnTo>
                    <a:pt x="54091" y="72222"/>
                  </a:lnTo>
                  <a:lnTo>
                    <a:pt x="84646" y="29277"/>
                  </a:lnTo>
                  <a:lnTo>
                    <a:pt x="95556" y="58261"/>
                  </a:lnTo>
                  <a:lnTo>
                    <a:pt x="107603" y="92882"/>
                  </a:lnTo>
                  <a:lnTo>
                    <a:pt x="115799" y="135024"/>
                  </a:lnTo>
                  <a:lnTo>
                    <a:pt x="126889" y="176838"/>
                  </a:lnTo>
                  <a:lnTo>
                    <a:pt x="131078" y="203267"/>
                  </a:lnTo>
                  <a:lnTo>
                    <a:pt x="127263" y="224505"/>
                  </a:lnTo>
                  <a:lnTo>
                    <a:pt x="123831" y="229045"/>
                  </a:lnTo>
                  <a:lnTo>
                    <a:pt x="107261" y="236929"/>
                  </a:lnTo>
                  <a:lnTo>
                    <a:pt x="95041" y="232714"/>
                  </a:lnTo>
                  <a:lnTo>
                    <a:pt x="91767" y="230284"/>
                  </a:lnTo>
                  <a:lnTo>
                    <a:pt x="86099" y="222866"/>
                  </a:lnTo>
                  <a:lnTo>
                    <a:pt x="81023" y="220761"/>
                  </a:lnTo>
                  <a:lnTo>
                    <a:pt x="80304" y="219140"/>
                  </a:lnTo>
                  <a:lnTo>
                    <a:pt x="80884" y="217002"/>
                  </a:lnTo>
                  <a:lnTo>
                    <a:pt x="83291" y="211804"/>
                  </a:lnTo>
                  <a:lnTo>
                    <a:pt x="85217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280"/>
            <p:cNvSpPr/>
            <p:nvPr>
              <p:custDataLst>
                <p:tags r:id="rId166"/>
              </p:custDataLst>
            </p:nvPr>
          </p:nvSpPr>
          <p:spPr>
            <a:xfrm>
              <a:off x="1257300" y="3867150"/>
              <a:ext cx="57151" cy="85726"/>
            </a:xfrm>
            <a:custGeom>
              <a:avLst/>
              <a:gdLst/>
              <a:ahLst/>
              <a:cxnLst/>
              <a:rect l="0" t="0" r="0" b="0"/>
              <a:pathLst>
                <a:path w="57151" h="85726">
                  <a:moveTo>
                    <a:pt x="57150" y="0"/>
                  </a:moveTo>
                  <a:lnTo>
                    <a:pt x="57150" y="0"/>
                  </a:lnTo>
                  <a:lnTo>
                    <a:pt x="57150" y="5057"/>
                  </a:lnTo>
                  <a:lnTo>
                    <a:pt x="42569" y="43230"/>
                  </a:lnTo>
                  <a:lnTo>
                    <a:pt x="33736" y="5625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281"/>
            <p:cNvSpPr/>
            <p:nvPr>
              <p:custDataLst>
                <p:tags r:id="rId167"/>
              </p:custDataLst>
            </p:nvPr>
          </p:nvSpPr>
          <p:spPr>
            <a:xfrm>
              <a:off x="1276350" y="3781818"/>
              <a:ext cx="1" cy="18658"/>
            </a:xfrm>
            <a:custGeom>
              <a:avLst/>
              <a:gdLst/>
              <a:ahLst/>
              <a:cxnLst/>
              <a:rect l="0" t="0" r="0" b="0"/>
              <a:pathLst>
                <a:path w="1" h="1865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282"/>
            <p:cNvSpPr/>
            <p:nvPr>
              <p:custDataLst>
                <p:tags r:id="rId168"/>
              </p:custDataLst>
            </p:nvPr>
          </p:nvSpPr>
          <p:spPr>
            <a:xfrm>
              <a:off x="1743075" y="3867150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23519" y="1831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283"/>
            <p:cNvSpPr/>
            <p:nvPr>
              <p:custDataLst>
                <p:tags r:id="rId169"/>
              </p:custDataLst>
            </p:nvPr>
          </p:nvSpPr>
          <p:spPr>
            <a:xfrm>
              <a:off x="1666875" y="38385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284"/>
            <p:cNvSpPr/>
            <p:nvPr>
              <p:custDataLst>
                <p:tags r:id="rId170"/>
              </p:custDataLst>
            </p:nvPr>
          </p:nvSpPr>
          <p:spPr>
            <a:xfrm>
              <a:off x="2009775" y="3829443"/>
              <a:ext cx="47626" cy="56593"/>
            </a:xfrm>
            <a:custGeom>
              <a:avLst/>
              <a:gdLst/>
              <a:ahLst/>
              <a:cxnLst/>
              <a:rect l="0" t="0" r="0" b="0"/>
              <a:pathLst>
                <a:path w="47626" h="56593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6" y="0"/>
                  </a:lnTo>
                  <a:lnTo>
                    <a:pt x="10361" y="2604"/>
                  </a:lnTo>
                  <a:lnTo>
                    <a:pt x="13258" y="4780"/>
                  </a:lnTo>
                  <a:lnTo>
                    <a:pt x="16476" y="10020"/>
                  </a:lnTo>
                  <a:lnTo>
                    <a:pt x="18542" y="22008"/>
                  </a:lnTo>
                  <a:lnTo>
                    <a:pt x="18899" y="31409"/>
                  </a:lnTo>
                  <a:lnTo>
                    <a:pt x="16161" y="37730"/>
                  </a:lnTo>
                  <a:lnTo>
                    <a:pt x="508" y="56200"/>
                  </a:lnTo>
                  <a:lnTo>
                    <a:pt x="5207" y="56592"/>
                  </a:lnTo>
                  <a:lnTo>
                    <a:pt x="10428" y="53861"/>
                  </a:lnTo>
                  <a:lnTo>
                    <a:pt x="13302" y="51651"/>
                  </a:lnTo>
                  <a:lnTo>
                    <a:pt x="47625" y="47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285"/>
            <p:cNvSpPr/>
            <p:nvPr>
              <p:custDataLst>
                <p:tags r:id="rId171"/>
              </p:custDataLst>
            </p:nvPr>
          </p:nvSpPr>
          <p:spPr>
            <a:xfrm>
              <a:off x="1848733" y="3753243"/>
              <a:ext cx="111245" cy="240308"/>
            </a:xfrm>
            <a:custGeom>
              <a:avLst/>
              <a:gdLst/>
              <a:ahLst/>
              <a:cxnLst/>
              <a:rect l="0" t="0" r="0" b="0"/>
              <a:pathLst>
                <a:path w="111245" h="240308">
                  <a:moveTo>
                    <a:pt x="8642" y="9132"/>
                  </a:moveTo>
                  <a:lnTo>
                    <a:pt x="8642" y="9132"/>
                  </a:lnTo>
                  <a:lnTo>
                    <a:pt x="8642" y="931"/>
                  </a:lnTo>
                  <a:lnTo>
                    <a:pt x="7584" y="490"/>
                  </a:lnTo>
                  <a:lnTo>
                    <a:pt x="3586" y="0"/>
                  </a:lnTo>
                  <a:lnTo>
                    <a:pt x="2096" y="927"/>
                  </a:lnTo>
                  <a:lnTo>
                    <a:pt x="1103" y="2604"/>
                  </a:lnTo>
                  <a:lnTo>
                    <a:pt x="0" y="9406"/>
                  </a:lnTo>
                  <a:lnTo>
                    <a:pt x="253" y="50013"/>
                  </a:lnTo>
                  <a:lnTo>
                    <a:pt x="6744" y="68282"/>
                  </a:lnTo>
                  <a:lnTo>
                    <a:pt x="12385" y="77048"/>
                  </a:lnTo>
                  <a:lnTo>
                    <a:pt x="16429" y="79809"/>
                  </a:lnTo>
                  <a:lnTo>
                    <a:pt x="26567" y="82878"/>
                  </a:lnTo>
                  <a:lnTo>
                    <a:pt x="31175" y="82637"/>
                  </a:lnTo>
                  <a:lnTo>
                    <a:pt x="39118" y="79548"/>
                  </a:lnTo>
                  <a:lnTo>
                    <a:pt x="59386" y="54792"/>
                  </a:lnTo>
                  <a:lnTo>
                    <a:pt x="81831" y="7308"/>
                  </a:lnTo>
                  <a:lnTo>
                    <a:pt x="82835" y="4741"/>
                  </a:lnTo>
                  <a:lnTo>
                    <a:pt x="84562" y="3030"/>
                  </a:lnTo>
                  <a:lnTo>
                    <a:pt x="89304" y="1128"/>
                  </a:lnTo>
                  <a:lnTo>
                    <a:pt x="89933" y="2738"/>
                  </a:lnTo>
                  <a:lnTo>
                    <a:pt x="87879" y="16175"/>
                  </a:lnTo>
                  <a:lnTo>
                    <a:pt x="94716" y="60354"/>
                  </a:lnTo>
                  <a:lnTo>
                    <a:pt x="104006" y="107677"/>
                  </a:lnTo>
                  <a:lnTo>
                    <a:pt x="111244" y="145955"/>
                  </a:lnTo>
                  <a:lnTo>
                    <a:pt x="109951" y="181611"/>
                  </a:lnTo>
                  <a:lnTo>
                    <a:pt x="102573" y="227951"/>
                  </a:lnTo>
                  <a:lnTo>
                    <a:pt x="94134" y="237971"/>
                  </a:lnTo>
                  <a:lnTo>
                    <a:pt x="89978" y="240008"/>
                  </a:lnTo>
                  <a:lnTo>
                    <a:pt x="86149" y="240307"/>
                  </a:lnTo>
                  <a:lnTo>
                    <a:pt x="82539" y="239449"/>
                  </a:lnTo>
                  <a:lnTo>
                    <a:pt x="75704" y="232851"/>
                  </a:lnTo>
                  <a:lnTo>
                    <a:pt x="70198" y="222863"/>
                  </a:lnTo>
                  <a:lnTo>
                    <a:pt x="65792" y="18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286"/>
            <p:cNvSpPr/>
            <p:nvPr>
              <p:custDataLst>
                <p:tags r:id="rId172"/>
              </p:custDataLst>
            </p:nvPr>
          </p:nvSpPr>
          <p:spPr>
            <a:xfrm>
              <a:off x="2533650" y="3634468"/>
              <a:ext cx="95131" cy="366033"/>
            </a:xfrm>
            <a:custGeom>
              <a:avLst/>
              <a:gdLst/>
              <a:ahLst/>
              <a:cxnLst/>
              <a:rect l="0" t="0" r="0" b="0"/>
              <a:pathLst>
                <a:path w="95131" h="366033">
                  <a:moveTo>
                    <a:pt x="0" y="32657"/>
                  </a:moveTo>
                  <a:lnTo>
                    <a:pt x="0" y="32657"/>
                  </a:lnTo>
                  <a:lnTo>
                    <a:pt x="0" y="22544"/>
                  </a:lnTo>
                  <a:lnTo>
                    <a:pt x="2117" y="18507"/>
                  </a:lnTo>
                  <a:lnTo>
                    <a:pt x="15208" y="7768"/>
                  </a:lnTo>
                  <a:lnTo>
                    <a:pt x="26515" y="1134"/>
                  </a:lnTo>
                  <a:lnTo>
                    <a:pt x="32493" y="0"/>
                  </a:lnTo>
                  <a:lnTo>
                    <a:pt x="44780" y="1562"/>
                  </a:lnTo>
                  <a:lnTo>
                    <a:pt x="58541" y="8392"/>
                  </a:lnTo>
                  <a:lnTo>
                    <a:pt x="69322" y="27231"/>
                  </a:lnTo>
                  <a:lnTo>
                    <a:pt x="74162" y="47865"/>
                  </a:lnTo>
                  <a:lnTo>
                    <a:pt x="70540" y="72441"/>
                  </a:lnTo>
                  <a:lnTo>
                    <a:pt x="53757" y="114798"/>
                  </a:lnTo>
                  <a:lnTo>
                    <a:pt x="40893" y="144081"/>
                  </a:lnTo>
                  <a:lnTo>
                    <a:pt x="39962" y="148215"/>
                  </a:lnTo>
                  <a:lnTo>
                    <a:pt x="40400" y="152029"/>
                  </a:lnTo>
                  <a:lnTo>
                    <a:pt x="43708" y="159089"/>
                  </a:lnTo>
                  <a:lnTo>
                    <a:pt x="79394" y="205954"/>
                  </a:lnTo>
                  <a:lnTo>
                    <a:pt x="82911" y="215864"/>
                  </a:lnTo>
                  <a:lnTo>
                    <a:pt x="88300" y="259467"/>
                  </a:lnTo>
                  <a:lnTo>
                    <a:pt x="93877" y="281247"/>
                  </a:lnTo>
                  <a:lnTo>
                    <a:pt x="95130" y="323795"/>
                  </a:lnTo>
                  <a:lnTo>
                    <a:pt x="92374" y="334207"/>
                  </a:lnTo>
                  <a:lnTo>
                    <a:pt x="81982" y="349515"/>
                  </a:lnTo>
                  <a:lnTo>
                    <a:pt x="72857" y="359492"/>
                  </a:lnTo>
                  <a:lnTo>
                    <a:pt x="47625" y="366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287"/>
            <p:cNvSpPr/>
            <p:nvPr>
              <p:custDataLst>
                <p:tags r:id="rId173"/>
              </p:custDataLst>
            </p:nvPr>
          </p:nvSpPr>
          <p:spPr>
            <a:xfrm>
              <a:off x="2409825" y="3848251"/>
              <a:ext cx="56480" cy="114150"/>
            </a:xfrm>
            <a:custGeom>
              <a:avLst/>
              <a:gdLst/>
              <a:ahLst/>
              <a:cxnLst/>
              <a:rect l="0" t="0" r="0" b="0"/>
              <a:pathLst>
                <a:path w="56480" h="114150">
                  <a:moveTo>
                    <a:pt x="0" y="18899"/>
                  </a:moveTo>
                  <a:lnTo>
                    <a:pt x="0" y="18899"/>
                  </a:lnTo>
                  <a:lnTo>
                    <a:pt x="0" y="1566"/>
                  </a:lnTo>
                  <a:lnTo>
                    <a:pt x="1058" y="993"/>
                  </a:lnTo>
                  <a:lnTo>
                    <a:pt x="13258" y="0"/>
                  </a:lnTo>
                  <a:lnTo>
                    <a:pt x="15188" y="1008"/>
                  </a:lnTo>
                  <a:lnTo>
                    <a:pt x="16476" y="2738"/>
                  </a:lnTo>
                  <a:lnTo>
                    <a:pt x="17906" y="7483"/>
                  </a:lnTo>
                  <a:lnTo>
                    <a:pt x="18899" y="22243"/>
                  </a:lnTo>
                  <a:lnTo>
                    <a:pt x="16161" y="28499"/>
                  </a:lnTo>
                  <a:lnTo>
                    <a:pt x="4857" y="42453"/>
                  </a:lnTo>
                  <a:lnTo>
                    <a:pt x="4296" y="44126"/>
                  </a:lnTo>
                  <a:lnTo>
                    <a:pt x="4981" y="45242"/>
                  </a:lnTo>
                  <a:lnTo>
                    <a:pt x="8564" y="46482"/>
                  </a:lnTo>
                  <a:lnTo>
                    <a:pt x="13684" y="47033"/>
                  </a:lnTo>
                  <a:lnTo>
                    <a:pt x="19487" y="50100"/>
                  </a:lnTo>
                  <a:lnTo>
                    <a:pt x="22516" y="52400"/>
                  </a:lnTo>
                  <a:lnTo>
                    <a:pt x="31527" y="54955"/>
                  </a:lnTo>
                  <a:lnTo>
                    <a:pt x="36893" y="55636"/>
                  </a:lnTo>
                  <a:lnTo>
                    <a:pt x="41528" y="58207"/>
                  </a:lnTo>
                  <a:lnTo>
                    <a:pt x="49502" y="66708"/>
                  </a:lnTo>
                  <a:lnTo>
                    <a:pt x="53751" y="74720"/>
                  </a:lnTo>
                  <a:lnTo>
                    <a:pt x="56143" y="88003"/>
                  </a:lnTo>
                  <a:lnTo>
                    <a:pt x="56479" y="93543"/>
                  </a:lnTo>
                  <a:lnTo>
                    <a:pt x="53527" y="98295"/>
                  </a:lnTo>
                  <a:lnTo>
                    <a:pt x="41781" y="106398"/>
                  </a:lnTo>
                  <a:lnTo>
                    <a:pt x="27432" y="111852"/>
                  </a:lnTo>
                  <a:lnTo>
                    <a:pt x="9525" y="114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288"/>
            <p:cNvSpPr/>
            <p:nvPr>
              <p:custDataLst>
                <p:tags r:id="rId174"/>
              </p:custDataLst>
            </p:nvPr>
          </p:nvSpPr>
          <p:spPr>
            <a:xfrm>
              <a:off x="2228966" y="3725599"/>
              <a:ext cx="122749" cy="296510"/>
            </a:xfrm>
            <a:custGeom>
              <a:avLst/>
              <a:gdLst/>
              <a:ahLst/>
              <a:cxnLst/>
              <a:rect l="0" t="0" r="0" b="0"/>
              <a:pathLst>
                <a:path w="122749" h="296510">
                  <a:moveTo>
                    <a:pt x="9409" y="8201"/>
                  </a:moveTo>
                  <a:lnTo>
                    <a:pt x="9409" y="8201"/>
                  </a:lnTo>
                  <a:lnTo>
                    <a:pt x="9409" y="0"/>
                  </a:lnTo>
                  <a:lnTo>
                    <a:pt x="4353" y="4125"/>
                  </a:lnTo>
                  <a:lnTo>
                    <a:pt x="1870" y="12034"/>
                  </a:lnTo>
                  <a:lnTo>
                    <a:pt x="58" y="54176"/>
                  </a:lnTo>
                  <a:lnTo>
                    <a:pt x="0" y="61076"/>
                  </a:lnTo>
                  <a:lnTo>
                    <a:pt x="5580" y="74387"/>
                  </a:lnTo>
                  <a:lnTo>
                    <a:pt x="16296" y="90066"/>
                  </a:lnTo>
                  <a:lnTo>
                    <a:pt x="23406" y="92211"/>
                  </a:lnTo>
                  <a:lnTo>
                    <a:pt x="50274" y="93587"/>
                  </a:lnTo>
                  <a:lnTo>
                    <a:pt x="64965" y="88131"/>
                  </a:lnTo>
                  <a:lnTo>
                    <a:pt x="86588" y="72437"/>
                  </a:lnTo>
                  <a:lnTo>
                    <a:pt x="97658" y="57338"/>
                  </a:lnTo>
                  <a:lnTo>
                    <a:pt x="104044" y="30868"/>
                  </a:lnTo>
                  <a:lnTo>
                    <a:pt x="109700" y="77182"/>
                  </a:lnTo>
                  <a:lnTo>
                    <a:pt x="112855" y="114247"/>
                  </a:lnTo>
                  <a:lnTo>
                    <a:pt x="120467" y="161087"/>
                  </a:lnTo>
                  <a:lnTo>
                    <a:pt x="122748" y="201785"/>
                  </a:lnTo>
                  <a:lnTo>
                    <a:pt x="121308" y="234892"/>
                  </a:lnTo>
                  <a:lnTo>
                    <a:pt x="102213" y="279118"/>
                  </a:lnTo>
                  <a:lnTo>
                    <a:pt x="92175" y="294613"/>
                  </a:lnTo>
                  <a:lnTo>
                    <a:pt x="87870" y="296509"/>
                  </a:lnTo>
                  <a:lnTo>
                    <a:pt x="77441" y="295793"/>
                  </a:lnTo>
                  <a:lnTo>
                    <a:pt x="72756" y="293063"/>
                  </a:lnTo>
                  <a:lnTo>
                    <a:pt x="64727" y="284384"/>
                  </a:lnTo>
                  <a:lnTo>
                    <a:pt x="60453" y="276294"/>
                  </a:lnTo>
                  <a:lnTo>
                    <a:pt x="59314" y="272654"/>
                  </a:lnTo>
                  <a:lnTo>
                    <a:pt x="85609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289"/>
            <p:cNvSpPr/>
            <p:nvPr>
              <p:custDataLst>
                <p:tags r:id="rId175"/>
              </p:custDataLst>
            </p:nvPr>
          </p:nvSpPr>
          <p:spPr>
            <a:xfrm>
              <a:off x="2105025" y="38957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9050" y="5488"/>
                  </a:lnTo>
                  <a:lnTo>
                    <a:pt x="19050" y="3144"/>
                  </a:lnTo>
                  <a:lnTo>
                    <a:pt x="16228" y="704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290"/>
            <p:cNvSpPr/>
            <p:nvPr>
              <p:custDataLst>
                <p:tags r:id="rId176"/>
              </p:custDataLst>
            </p:nvPr>
          </p:nvSpPr>
          <p:spPr>
            <a:xfrm>
              <a:off x="710379" y="3591478"/>
              <a:ext cx="108772" cy="320444"/>
            </a:xfrm>
            <a:custGeom>
              <a:avLst/>
              <a:gdLst/>
              <a:ahLst/>
              <a:cxnLst/>
              <a:rect l="0" t="0" r="0" b="0"/>
              <a:pathLst>
                <a:path w="108772" h="320444">
                  <a:moveTo>
                    <a:pt x="61146" y="37547"/>
                  </a:moveTo>
                  <a:lnTo>
                    <a:pt x="61146" y="37547"/>
                  </a:lnTo>
                  <a:lnTo>
                    <a:pt x="56089" y="32490"/>
                  </a:lnTo>
                  <a:lnTo>
                    <a:pt x="55658" y="29942"/>
                  </a:lnTo>
                  <a:lnTo>
                    <a:pt x="56429" y="27186"/>
                  </a:lnTo>
                  <a:lnTo>
                    <a:pt x="58001" y="24290"/>
                  </a:lnTo>
                  <a:lnTo>
                    <a:pt x="57991" y="21300"/>
                  </a:lnTo>
                  <a:lnTo>
                    <a:pt x="55158" y="15157"/>
                  </a:lnTo>
                  <a:lnTo>
                    <a:pt x="43731" y="1314"/>
                  </a:lnTo>
                  <a:lnTo>
                    <a:pt x="40000" y="277"/>
                  </a:lnTo>
                  <a:lnTo>
                    <a:pt x="37524" y="0"/>
                  </a:lnTo>
                  <a:lnTo>
                    <a:pt x="23926" y="4667"/>
                  </a:lnTo>
                  <a:lnTo>
                    <a:pt x="11547" y="12753"/>
                  </a:lnTo>
                  <a:lnTo>
                    <a:pt x="1177" y="26908"/>
                  </a:lnTo>
                  <a:lnTo>
                    <a:pt x="0" y="31513"/>
                  </a:lnTo>
                  <a:lnTo>
                    <a:pt x="274" y="35641"/>
                  </a:lnTo>
                  <a:lnTo>
                    <a:pt x="3261" y="49871"/>
                  </a:lnTo>
                  <a:lnTo>
                    <a:pt x="6681" y="53171"/>
                  </a:lnTo>
                  <a:lnTo>
                    <a:pt x="51499" y="78455"/>
                  </a:lnTo>
                  <a:lnTo>
                    <a:pt x="62150" y="88537"/>
                  </a:lnTo>
                  <a:lnTo>
                    <a:pt x="69205" y="102279"/>
                  </a:lnTo>
                  <a:lnTo>
                    <a:pt x="80533" y="128650"/>
                  </a:lnTo>
                  <a:lnTo>
                    <a:pt x="83596" y="133208"/>
                  </a:lnTo>
                  <a:lnTo>
                    <a:pt x="84579" y="138362"/>
                  </a:lnTo>
                  <a:lnTo>
                    <a:pt x="82850" y="149734"/>
                  </a:lnTo>
                  <a:lnTo>
                    <a:pt x="67362" y="183384"/>
                  </a:lnTo>
                  <a:lnTo>
                    <a:pt x="49674" y="208994"/>
                  </a:lnTo>
                  <a:lnTo>
                    <a:pt x="39819" y="214287"/>
                  </a:lnTo>
                  <a:lnTo>
                    <a:pt x="34228" y="215699"/>
                  </a:lnTo>
                  <a:lnTo>
                    <a:pt x="30501" y="215582"/>
                  </a:lnTo>
                  <a:lnTo>
                    <a:pt x="28016" y="214445"/>
                  </a:lnTo>
                  <a:lnTo>
                    <a:pt x="26359" y="212629"/>
                  </a:lnTo>
                  <a:lnTo>
                    <a:pt x="24519" y="207789"/>
                  </a:lnTo>
                  <a:lnTo>
                    <a:pt x="24028" y="205017"/>
                  </a:lnTo>
                  <a:lnTo>
                    <a:pt x="24759" y="202111"/>
                  </a:lnTo>
                  <a:lnTo>
                    <a:pt x="28393" y="196059"/>
                  </a:lnTo>
                  <a:lnTo>
                    <a:pt x="30844" y="194022"/>
                  </a:lnTo>
                  <a:lnTo>
                    <a:pt x="36390" y="191758"/>
                  </a:lnTo>
                  <a:lnTo>
                    <a:pt x="38292" y="193271"/>
                  </a:lnTo>
                  <a:lnTo>
                    <a:pt x="40405" y="200596"/>
                  </a:lnTo>
                  <a:lnTo>
                    <a:pt x="41948" y="229718"/>
                  </a:lnTo>
                  <a:lnTo>
                    <a:pt x="31715" y="264799"/>
                  </a:lnTo>
                  <a:lnTo>
                    <a:pt x="26899" y="279306"/>
                  </a:lnTo>
                  <a:lnTo>
                    <a:pt x="23553" y="313662"/>
                  </a:lnTo>
                  <a:lnTo>
                    <a:pt x="25501" y="316874"/>
                  </a:lnTo>
                  <a:lnTo>
                    <a:pt x="28916" y="319015"/>
                  </a:lnTo>
                  <a:lnTo>
                    <a:pt x="33309" y="320443"/>
                  </a:lnTo>
                  <a:lnTo>
                    <a:pt x="108771" y="304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544"/>
          <p:cNvGrpSpPr/>
          <p:nvPr/>
        </p:nvGrpSpPr>
        <p:grpSpPr>
          <a:xfrm>
            <a:off x="695421" y="4258183"/>
            <a:ext cx="552355" cy="471976"/>
            <a:chOff x="695421" y="4258183"/>
            <a:chExt cx="552355" cy="471976"/>
          </a:xfrm>
        </p:grpSpPr>
        <p:sp>
          <p:nvSpPr>
            <p:cNvPr id="94" name="SMARTInkShape-3291"/>
            <p:cNvSpPr/>
            <p:nvPr>
              <p:custDataLst>
                <p:tags r:id="rId157"/>
              </p:custDataLst>
            </p:nvPr>
          </p:nvSpPr>
          <p:spPr>
            <a:xfrm>
              <a:off x="695421" y="4258183"/>
              <a:ext cx="95155" cy="337691"/>
            </a:xfrm>
            <a:custGeom>
              <a:avLst/>
              <a:gdLst/>
              <a:ahLst/>
              <a:cxnLst/>
              <a:rect l="0" t="0" r="0" b="0"/>
              <a:pathLst>
                <a:path w="95155" h="337691">
                  <a:moveTo>
                    <a:pt x="95154" y="18542"/>
                  </a:moveTo>
                  <a:lnTo>
                    <a:pt x="95154" y="18542"/>
                  </a:lnTo>
                  <a:lnTo>
                    <a:pt x="78907" y="3354"/>
                  </a:lnTo>
                  <a:lnTo>
                    <a:pt x="72764" y="1209"/>
                  </a:lnTo>
                  <a:lnTo>
                    <a:pt x="58299" y="0"/>
                  </a:lnTo>
                  <a:lnTo>
                    <a:pt x="40607" y="4699"/>
                  </a:lnTo>
                  <a:lnTo>
                    <a:pt x="27016" y="12794"/>
                  </a:lnTo>
                  <a:lnTo>
                    <a:pt x="16286" y="26952"/>
                  </a:lnTo>
                  <a:lnTo>
                    <a:pt x="11461" y="44552"/>
                  </a:lnTo>
                  <a:lnTo>
                    <a:pt x="15087" y="68229"/>
                  </a:lnTo>
                  <a:lnTo>
                    <a:pt x="27921" y="90296"/>
                  </a:lnTo>
                  <a:lnTo>
                    <a:pt x="63634" y="134612"/>
                  </a:lnTo>
                  <a:lnTo>
                    <a:pt x="72409" y="151828"/>
                  </a:lnTo>
                  <a:lnTo>
                    <a:pt x="71640" y="162800"/>
                  </a:lnTo>
                  <a:lnTo>
                    <a:pt x="66712" y="174731"/>
                  </a:lnTo>
                  <a:lnTo>
                    <a:pt x="38288" y="208539"/>
                  </a:lnTo>
                  <a:lnTo>
                    <a:pt x="17325" y="224190"/>
                  </a:lnTo>
                  <a:lnTo>
                    <a:pt x="5412" y="240696"/>
                  </a:lnTo>
                  <a:lnTo>
                    <a:pt x="2352" y="249922"/>
                  </a:lnTo>
                  <a:lnTo>
                    <a:pt x="0" y="296992"/>
                  </a:lnTo>
                  <a:lnTo>
                    <a:pt x="991" y="310478"/>
                  </a:lnTo>
                  <a:lnTo>
                    <a:pt x="4973" y="321505"/>
                  </a:lnTo>
                  <a:lnTo>
                    <a:pt x="7517" y="325292"/>
                  </a:lnTo>
                  <a:lnTo>
                    <a:pt x="13165" y="329500"/>
                  </a:lnTo>
                  <a:lnTo>
                    <a:pt x="27352" y="336926"/>
                  </a:lnTo>
                  <a:lnTo>
                    <a:pt x="33019" y="337690"/>
                  </a:lnTo>
                  <a:lnTo>
                    <a:pt x="51108" y="333708"/>
                  </a:lnTo>
                  <a:lnTo>
                    <a:pt x="76104" y="323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292"/>
            <p:cNvSpPr/>
            <p:nvPr>
              <p:custDataLst>
                <p:tags r:id="rId158"/>
              </p:custDataLst>
            </p:nvPr>
          </p:nvSpPr>
          <p:spPr>
            <a:xfrm>
              <a:off x="877643" y="4391533"/>
              <a:ext cx="127607" cy="338626"/>
            </a:xfrm>
            <a:custGeom>
              <a:avLst/>
              <a:gdLst/>
              <a:ahLst/>
              <a:cxnLst/>
              <a:rect l="0" t="0" r="0" b="0"/>
              <a:pathLst>
                <a:path w="127607" h="338626">
                  <a:moveTo>
                    <a:pt x="17707" y="18542"/>
                  </a:moveTo>
                  <a:lnTo>
                    <a:pt x="17707" y="18542"/>
                  </a:lnTo>
                  <a:lnTo>
                    <a:pt x="17707" y="5285"/>
                  </a:lnTo>
                  <a:lnTo>
                    <a:pt x="16649" y="3354"/>
                  </a:lnTo>
                  <a:lnTo>
                    <a:pt x="14885" y="2067"/>
                  </a:lnTo>
                  <a:lnTo>
                    <a:pt x="9506" y="0"/>
                  </a:lnTo>
                  <a:lnTo>
                    <a:pt x="3518" y="9755"/>
                  </a:lnTo>
                  <a:lnTo>
                    <a:pt x="97" y="26052"/>
                  </a:lnTo>
                  <a:lnTo>
                    <a:pt x="0" y="63613"/>
                  </a:lnTo>
                  <a:lnTo>
                    <a:pt x="11952" y="100337"/>
                  </a:lnTo>
                  <a:lnTo>
                    <a:pt x="20794" y="110634"/>
                  </a:lnTo>
                  <a:lnTo>
                    <a:pt x="30721" y="117680"/>
                  </a:lnTo>
                  <a:lnTo>
                    <a:pt x="38660" y="120812"/>
                  </a:lnTo>
                  <a:lnTo>
                    <a:pt x="43318" y="119530"/>
                  </a:lnTo>
                  <a:lnTo>
                    <a:pt x="54137" y="112462"/>
                  </a:lnTo>
                  <a:lnTo>
                    <a:pt x="63179" y="99442"/>
                  </a:lnTo>
                  <a:lnTo>
                    <a:pt x="79865" y="63611"/>
                  </a:lnTo>
                  <a:lnTo>
                    <a:pt x="84206" y="30530"/>
                  </a:lnTo>
                  <a:lnTo>
                    <a:pt x="84304" y="31984"/>
                  </a:lnTo>
                  <a:lnTo>
                    <a:pt x="87197" y="68184"/>
                  </a:lnTo>
                  <a:lnTo>
                    <a:pt x="94082" y="107512"/>
                  </a:lnTo>
                  <a:lnTo>
                    <a:pt x="104094" y="145830"/>
                  </a:lnTo>
                  <a:lnTo>
                    <a:pt x="113153" y="181493"/>
                  </a:lnTo>
                  <a:lnTo>
                    <a:pt x="122312" y="224464"/>
                  </a:lnTo>
                  <a:lnTo>
                    <a:pt x="127606" y="256180"/>
                  </a:lnTo>
                  <a:lnTo>
                    <a:pt x="123808" y="299178"/>
                  </a:lnTo>
                  <a:lnTo>
                    <a:pt x="123366" y="307233"/>
                  </a:lnTo>
                  <a:lnTo>
                    <a:pt x="117230" y="321827"/>
                  </a:lnTo>
                  <a:lnTo>
                    <a:pt x="112631" y="328682"/>
                  </a:lnTo>
                  <a:lnTo>
                    <a:pt x="101876" y="336299"/>
                  </a:lnTo>
                  <a:lnTo>
                    <a:pt x="96045" y="338330"/>
                  </a:lnTo>
                  <a:lnTo>
                    <a:pt x="91099" y="338625"/>
                  </a:lnTo>
                  <a:lnTo>
                    <a:pt x="82781" y="336132"/>
                  </a:lnTo>
                  <a:lnTo>
                    <a:pt x="75557" y="328673"/>
                  </a:lnTo>
                  <a:lnTo>
                    <a:pt x="62295" y="311695"/>
                  </a:lnTo>
                  <a:lnTo>
                    <a:pt x="61191" y="307110"/>
                  </a:lnTo>
                  <a:lnTo>
                    <a:pt x="62786" y="296372"/>
                  </a:lnTo>
                  <a:lnTo>
                    <a:pt x="74857" y="266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293"/>
            <p:cNvSpPr/>
            <p:nvPr>
              <p:custDataLst>
                <p:tags r:id="rId159"/>
              </p:custDataLst>
            </p:nvPr>
          </p:nvSpPr>
          <p:spPr>
            <a:xfrm>
              <a:off x="1047750" y="4505717"/>
              <a:ext cx="57151" cy="131068"/>
            </a:xfrm>
            <a:custGeom>
              <a:avLst/>
              <a:gdLst/>
              <a:ahLst/>
              <a:cxnLst/>
              <a:rect l="0" t="0" r="0" b="0"/>
              <a:pathLst>
                <a:path w="57151" h="131068">
                  <a:moveTo>
                    <a:pt x="57150" y="9133"/>
                  </a:moveTo>
                  <a:lnTo>
                    <a:pt x="57150" y="9133"/>
                  </a:lnTo>
                  <a:lnTo>
                    <a:pt x="48949" y="9133"/>
                  </a:lnTo>
                  <a:lnTo>
                    <a:pt x="48508" y="8075"/>
                  </a:lnTo>
                  <a:lnTo>
                    <a:pt x="47741" y="932"/>
                  </a:lnTo>
                  <a:lnTo>
                    <a:pt x="44855" y="196"/>
                  </a:lnTo>
                  <a:lnTo>
                    <a:pt x="42603" y="0"/>
                  </a:lnTo>
                  <a:lnTo>
                    <a:pt x="41102" y="928"/>
                  </a:lnTo>
                  <a:lnTo>
                    <a:pt x="40101" y="2605"/>
                  </a:lnTo>
                  <a:lnTo>
                    <a:pt x="39434" y="4781"/>
                  </a:lnTo>
                  <a:lnTo>
                    <a:pt x="36873" y="6232"/>
                  </a:lnTo>
                  <a:lnTo>
                    <a:pt x="2891" y="17300"/>
                  </a:lnTo>
                  <a:lnTo>
                    <a:pt x="1927" y="18811"/>
                  </a:lnTo>
                  <a:lnTo>
                    <a:pt x="571" y="25994"/>
                  </a:lnTo>
                  <a:lnTo>
                    <a:pt x="0" y="56710"/>
                  </a:lnTo>
                  <a:lnTo>
                    <a:pt x="22390" y="56757"/>
                  </a:lnTo>
                  <a:lnTo>
                    <a:pt x="28648" y="59580"/>
                  </a:lnTo>
                  <a:lnTo>
                    <a:pt x="41289" y="70015"/>
                  </a:lnTo>
                  <a:lnTo>
                    <a:pt x="44809" y="78878"/>
                  </a:lnTo>
                  <a:lnTo>
                    <a:pt x="47603" y="123383"/>
                  </a:lnTo>
                  <a:lnTo>
                    <a:pt x="47611" y="126575"/>
                  </a:lnTo>
                  <a:lnTo>
                    <a:pt x="46557" y="128702"/>
                  </a:lnTo>
                  <a:lnTo>
                    <a:pt x="44796" y="130121"/>
                  </a:lnTo>
                  <a:lnTo>
                    <a:pt x="42564" y="131067"/>
                  </a:lnTo>
                  <a:lnTo>
                    <a:pt x="40018" y="130639"/>
                  </a:lnTo>
                  <a:lnTo>
                    <a:pt x="28661" y="124205"/>
                  </a:lnTo>
                  <a:lnTo>
                    <a:pt x="19050" y="1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294"/>
            <p:cNvSpPr/>
            <p:nvPr>
              <p:custDataLst>
                <p:tags r:id="rId160"/>
              </p:custDataLst>
            </p:nvPr>
          </p:nvSpPr>
          <p:spPr>
            <a:xfrm>
              <a:off x="1238250" y="4478074"/>
              <a:ext cx="9526" cy="17727"/>
            </a:xfrm>
            <a:custGeom>
              <a:avLst/>
              <a:gdLst/>
              <a:ahLst/>
              <a:cxnLst/>
              <a:rect l="0" t="0" r="0" b="0"/>
              <a:pathLst>
                <a:path w="9526" h="17727">
                  <a:moveTo>
                    <a:pt x="9525" y="8201"/>
                  </a:moveTo>
                  <a:lnTo>
                    <a:pt x="9525" y="8201"/>
                  </a:lnTo>
                  <a:lnTo>
                    <a:pt x="1324" y="8201"/>
                  </a:lnTo>
                  <a:lnTo>
                    <a:pt x="883" y="7143"/>
                  </a:lnTo>
                  <a:lnTo>
                    <a:pt x="116" y="0"/>
                  </a:lnTo>
                  <a:lnTo>
                    <a:pt x="0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295"/>
            <p:cNvSpPr/>
            <p:nvPr>
              <p:custDataLst>
                <p:tags r:id="rId161"/>
              </p:custDataLst>
            </p:nvPr>
          </p:nvSpPr>
          <p:spPr>
            <a:xfrm>
              <a:off x="1219200" y="4572000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28575" y="0"/>
                  </a:moveTo>
                  <a:lnTo>
                    <a:pt x="28575" y="0"/>
                  </a:lnTo>
                  <a:lnTo>
                    <a:pt x="28575" y="46548"/>
                  </a:lnTo>
                  <a:lnTo>
                    <a:pt x="28575" y="53257"/>
                  </a:lnTo>
                  <a:lnTo>
                    <a:pt x="22931" y="6635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545"/>
          <p:cNvGrpSpPr/>
          <p:nvPr/>
        </p:nvGrpSpPr>
        <p:grpSpPr>
          <a:xfrm>
            <a:off x="1524116" y="4419600"/>
            <a:ext cx="1226253" cy="334768"/>
            <a:chOff x="1524116" y="4419600"/>
            <a:chExt cx="1226253" cy="334768"/>
          </a:xfrm>
        </p:grpSpPr>
        <p:sp>
          <p:nvSpPr>
            <p:cNvPr id="100" name="SMARTInkShape-3296"/>
            <p:cNvSpPr/>
            <p:nvPr>
              <p:custDataLst>
                <p:tags r:id="rId147"/>
              </p:custDataLst>
            </p:nvPr>
          </p:nvSpPr>
          <p:spPr>
            <a:xfrm>
              <a:off x="2690087" y="4420924"/>
              <a:ext cx="60282" cy="310409"/>
            </a:xfrm>
            <a:custGeom>
              <a:avLst/>
              <a:gdLst/>
              <a:ahLst/>
              <a:cxnLst/>
              <a:rect l="0" t="0" r="0" b="0"/>
              <a:pathLst>
                <a:path w="60282" h="310409">
                  <a:moveTo>
                    <a:pt x="5488" y="8201"/>
                  </a:moveTo>
                  <a:lnTo>
                    <a:pt x="5488" y="8201"/>
                  </a:lnTo>
                  <a:lnTo>
                    <a:pt x="432" y="3144"/>
                  </a:lnTo>
                  <a:lnTo>
                    <a:pt x="0" y="1655"/>
                  </a:lnTo>
                  <a:lnTo>
                    <a:pt x="771" y="662"/>
                  </a:lnTo>
                  <a:lnTo>
                    <a:pt x="2343" y="0"/>
                  </a:lnTo>
                  <a:lnTo>
                    <a:pt x="14669" y="4125"/>
                  </a:lnTo>
                  <a:lnTo>
                    <a:pt x="17959" y="6542"/>
                  </a:lnTo>
                  <a:lnTo>
                    <a:pt x="40683" y="33630"/>
                  </a:lnTo>
                  <a:lnTo>
                    <a:pt x="42727" y="45957"/>
                  </a:lnTo>
                  <a:lnTo>
                    <a:pt x="42360" y="75631"/>
                  </a:lnTo>
                  <a:lnTo>
                    <a:pt x="35933" y="95326"/>
                  </a:lnTo>
                  <a:lnTo>
                    <a:pt x="27102" y="111998"/>
                  </a:lnTo>
                  <a:lnTo>
                    <a:pt x="24688" y="143345"/>
                  </a:lnTo>
                  <a:lnTo>
                    <a:pt x="46010" y="190170"/>
                  </a:lnTo>
                  <a:lnTo>
                    <a:pt x="58256" y="220926"/>
                  </a:lnTo>
                  <a:lnTo>
                    <a:pt x="60281" y="247267"/>
                  </a:lnTo>
                  <a:lnTo>
                    <a:pt x="54266" y="289018"/>
                  </a:lnTo>
                  <a:lnTo>
                    <a:pt x="51765" y="294896"/>
                  </a:lnTo>
                  <a:lnTo>
                    <a:pt x="43342" y="304248"/>
                  </a:lnTo>
                  <a:lnTo>
                    <a:pt x="35365" y="309111"/>
                  </a:lnTo>
                  <a:lnTo>
                    <a:pt x="31756" y="310408"/>
                  </a:lnTo>
                  <a:lnTo>
                    <a:pt x="29350" y="310214"/>
                  </a:lnTo>
                  <a:lnTo>
                    <a:pt x="24538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297"/>
            <p:cNvSpPr/>
            <p:nvPr>
              <p:custDataLst>
                <p:tags r:id="rId148"/>
              </p:custDataLst>
            </p:nvPr>
          </p:nvSpPr>
          <p:spPr>
            <a:xfrm>
              <a:off x="1524116" y="4419600"/>
              <a:ext cx="133039" cy="291378"/>
            </a:xfrm>
            <a:custGeom>
              <a:avLst/>
              <a:gdLst/>
              <a:ahLst/>
              <a:cxnLst/>
              <a:rect l="0" t="0" r="0" b="0"/>
              <a:pathLst>
                <a:path w="133039" h="291378">
                  <a:moveTo>
                    <a:pt x="9409" y="0"/>
                  </a:moveTo>
                  <a:lnTo>
                    <a:pt x="9409" y="0"/>
                  </a:lnTo>
                  <a:lnTo>
                    <a:pt x="4353" y="5057"/>
                  </a:lnTo>
                  <a:lnTo>
                    <a:pt x="1870" y="10361"/>
                  </a:lnTo>
                  <a:lnTo>
                    <a:pt x="58" y="49371"/>
                  </a:lnTo>
                  <a:lnTo>
                    <a:pt x="0" y="58314"/>
                  </a:lnTo>
                  <a:lnTo>
                    <a:pt x="10031" y="86070"/>
                  </a:lnTo>
                  <a:lnTo>
                    <a:pt x="20622" y="99284"/>
                  </a:lnTo>
                  <a:lnTo>
                    <a:pt x="26409" y="104289"/>
                  </a:lnTo>
                  <a:lnTo>
                    <a:pt x="31326" y="106568"/>
                  </a:lnTo>
                  <a:lnTo>
                    <a:pt x="35662" y="107028"/>
                  </a:lnTo>
                  <a:lnTo>
                    <a:pt x="43302" y="104718"/>
                  </a:lnTo>
                  <a:lnTo>
                    <a:pt x="65130" y="86593"/>
                  </a:lnTo>
                  <a:lnTo>
                    <a:pt x="71215" y="77997"/>
                  </a:lnTo>
                  <a:lnTo>
                    <a:pt x="81989" y="46412"/>
                  </a:lnTo>
                  <a:lnTo>
                    <a:pt x="85468" y="12041"/>
                  </a:lnTo>
                  <a:lnTo>
                    <a:pt x="90624" y="20383"/>
                  </a:lnTo>
                  <a:lnTo>
                    <a:pt x="99794" y="64483"/>
                  </a:lnTo>
                  <a:lnTo>
                    <a:pt x="114380" y="106473"/>
                  </a:lnTo>
                  <a:lnTo>
                    <a:pt x="125712" y="146996"/>
                  </a:lnTo>
                  <a:lnTo>
                    <a:pt x="131005" y="175494"/>
                  </a:lnTo>
                  <a:lnTo>
                    <a:pt x="133038" y="222565"/>
                  </a:lnTo>
                  <a:lnTo>
                    <a:pt x="130354" y="248684"/>
                  </a:lnTo>
                  <a:lnTo>
                    <a:pt x="124545" y="266101"/>
                  </a:lnTo>
                  <a:lnTo>
                    <a:pt x="110434" y="285690"/>
                  </a:lnTo>
                  <a:lnTo>
                    <a:pt x="102640" y="291015"/>
                  </a:lnTo>
                  <a:lnTo>
                    <a:pt x="99079" y="291377"/>
                  </a:lnTo>
                  <a:lnTo>
                    <a:pt x="92302" y="288956"/>
                  </a:lnTo>
                  <a:lnTo>
                    <a:pt x="82536" y="276587"/>
                  </a:lnTo>
                  <a:lnTo>
                    <a:pt x="77996" y="259517"/>
                  </a:lnTo>
                  <a:lnTo>
                    <a:pt x="85609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298"/>
            <p:cNvSpPr/>
            <p:nvPr>
              <p:custDataLst>
                <p:tags r:id="rId149"/>
              </p:custDataLst>
            </p:nvPr>
          </p:nvSpPr>
          <p:spPr>
            <a:xfrm>
              <a:off x="1714654" y="4524375"/>
              <a:ext cx="56997" cy="81210"/>
            </a:xfrm>
            <a:custGeom>
              <a:avLst/>
              <a:gdLst/>
              <a:ahLst/>
              <a:cxnLst/>
              <a:rect l="0" t="0" r="0" b="0"/>
              <a:pathLst>
                <a:path w="56997" h="81210">
                  <a:moveTo>
                    <a:pt x="37946" y="0"/>
                  </a:moveTo>
                  <a:lnTo>
                    <a:pt x="37946" y="0"/>
                  </a:lnTo>
                  <a:lnTo>
                    <a:pt x="28813" y="0"/>
                  </a:lnTo>
                  <a:lnTo>
                    <a:pt x="23481" y="5056"/>
                  </a:lnTo>
                  <a:lnTo>
                    <a:pt x="20934" y="13183"/>
                  </a:lnTo>
                  <a:lnTo>
                    <a:pt x="16678" y="29659"/>
                  </a:lnTo>
                  <a:lnTo>
                    <a:pt x="365" y="73780"/>
                  </a:lnTo>
                  <a:lnTo>
                    <a:pt x="0" y="80539"/>
                  </a:lnTo>
                  <a:lnTo>
                    <a:pt x="1007" y="81209"/>
                  </a:lnTo>
                  <a:lnTo>
                    <a:pt x="2737" y="80598"/>
                  </a:lnTo>
                  <a:lnTo>
                    <a:pt x="4948" y="79132"/>
                  </a:lnTo>
                  <a:lnTo>
                    <a:pt x="26689" y="73764"/>
                  </a:lnTo>
                  <a:lnTo>
                    <a:pt x="34001" y="69825"/>
                  </a:lnTo>
                  <a:lnTo>
                    <a:pt x="56996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299"/>
            <p:cNvSpPr/>
            <p:nvPr>
              <p:custDataLst>
                <p:tags r:id="rId150"/>
              </p:custDataLst>
            </p:nvPr>
          </p:nvSpPr>
          <p:spPr>
            <a:xfrm>
              <a:off x="1666991" y="4505359"/>
              <a:ext cx="123710" cy="113661"/>
            </a:xfrm>
            <a:custGeom>
              <a:avLst/>
              <a:gdLst/>
              <a:ahLst/>
              <a:cxnLst/>
              <a:rect l="0" t="0" r="0" b="0"/>
              <a:pathLst>
                <a:path w="123710" h="113661">
                  <a:moveTo>
                    <a:pt x="9409" y="19016"/>
                  </a:moveTo>
                  <a:lnTo>
                    <a:pt x="9409" y="19016"/>
                  </a:lnTo>
                  <a:lnTo>
                    <a:pt x="9409" y="10815"/>
                  </a:lnTo>
                  <a:lnTo>
                    <a:pt x="8351" y="10374"/>
                  </a:lnTo>
                  <a:lnTo>
                    <a:pt x="0" y="9501"/>
                  </a:lnTo>
                  <a:lnTo>
                    <a:pt x="4975" y="4438"/>
                  </a:lnTo>
                  <a:lnTo>
                    <a:pt x="10261" y="1953"/>
                  </a:lnTo>
                  <a:lnTo>
                    <a:pt x="49375" y="0"/>
                  </a:lnTo>
                  <a:lnTo>
                    <a:pt x="59274" y="5626"/>
                  </a:lnTo>
                  <a:lnTo>
                    <a:pt x="64878" y="10089"/>
                  </a:lnTo>
                  <a:lnTo>
                    <a:pt x="71103" y="20692"/>
                  </a:lnTo>
                  <a:lnTo>
                    <a:pt x="72763" y="26484"/>
                  </a:lnTo>
                  <a:lnTo>
                    <a:pt x="71786" y="38562"/>
                  </a:lnTo>
                  <a:lnTo>
                    <a:pt x="53607" y="82545"/>
                  </a:lnTo>
                  <a:lnTo>
                    <a:pt x="48714" y="100318"/>
                  </a:lnTo>
                  <a:lnTo>
                    <a:pt x="47556" y="113660"/>
                  </a:lnTo>
                  <a:lnTo>
                    <a:pt x="68972" y="106011"/>
                  </a:lnTo>
                  <a:lnTo>
                    <a:pt x="123709" y="104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300"/>
            <p:cNvSpPr/>
            <p:nvPr>
              <p:custDataLst>
                <p:tags r:id="rId151"/>
              </p:custDataLst>
            </p:nvPr>
          </p:nvSpPr>
          <p:spPr>
            <a:xfrm>
              <a:off x="1866900" y="4573324"/>
              <a:ext cx="9526" cy="55827"/>
            </a:xfrm>
            <a:custGeom>
              <a:avLst/>
              <a:gdLst/>
              <a:ahLst/>
              <a:cxnLst/>
              <a:rect l="0" t="0" r="0" b="0"/>
              <a:pathLst>
                <a:path w="9526" h="558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7539" y="12034"/>
                  </a:lnTo>
                  <a:lnTo>
                    <a:pt x="9525" y="5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301"/>
            <p:cNvSpPr/>
            <p:nvPr>
              <p:custDataLst>
                <p:tags r:id="rId152"/>
              </p:custDataLst>
            </p:nvPr>
          </p:nvSpPr>
          <p:spPr>
            <a:xfrm>
              <a:off x="1953214" y="4457700"/>
              <a:ext cx="121887" cy="296668"/>
            </a:xfrm>
            <a:custGeom>
              <a:avLst/>
              <a:gdLst/>
              <a:ahLst/>
              <a:cxnLst/>
              <a:rect l="0" t="0" r="0" b="0"/>
              <a:pathLst>
                <a:path w="121887" h="296668">
                  <a:moveTo>
                    <a:pt x="8936" y="0"/>
                  </a:moveTo>
                  <a:lnTo>
                    <a:pt x="8936" y="0"/>
                  </a:lnTo>
                  <a:lnTo>
                    <a:pt x="3880" y="0"/>
                  </a:lnTo>
                  <a:lnTo>
                    <a:pt x="2390" y="1058"/>
                  </a:lnTo>
                  <a:lnTo>
                    <a:pt x="1397" y="2822"/>
                  </a:lnTo>
                  <a:lnTo>
                    <a:pt x="0" y="13183"/>
                  </a:lnTo>
                  <a:lnTo>
                    <a:pt x="731" y="24910"/>
                  </a:lnTo>
                  <a:lnTo>
                    <a:pt x="8151" y="48303"/>
                  </a:lnTo>
                  <a:lnTo>
                    <a:pt x="30012" y="77165"/>
                  </a:lnTo>
                  <a:lnTo>
                    <a:pt x="39823" y="81921"/>
                  </a:lnTo>
                  <a:lnTo>
                    <a:pt x="45402" y="83189"/>
                  </a:lnTo>
                  <a:lnTo>
                    <a:pt x="51238" y="81917"/>
                  </a:lnTo>
                  <a:lnTo>
                    <a:pt x="82096" y="64044"/>
                  </a:lnTo>
                  <a:lnTo>
                    <a:pt x="86285" y="58572"/>
                  </a:lnTo>
                  <a:lnTo>
                    <a:pt x="92179" y="37815"/>
                  </a:lnTo>
                  <a:lnTo>
                    <a:pt x="94334" y="21730"/>
                  </a:lnTo>
                  <a:lnTo>
                    <a:pt x="97471" y="66217"/>
                  </a:lnTo>
                  <a:lnTo>
                    <a:pt x="107916" y="112328"/>
                  </a:lnTo>
                  <a:lnTo>
                    <a:pt x="113625" y="156439"/>
                  </a:lnTo>
                  <a:lnTo>
                    <a:pt x="121761" y="197760"/>
                  </a:lnTo>
                  <a:lnTo>
                    <a:pt x="121886" y="237677"/>
                  </a:lnTo>
                  <a:lnTo>
                    <a:pt x="115545" y="264451"/>
                  </a:lnTo>
                  <a:lnTo>
                    <a:pt x="100834" y="292849"/>
                  </a:lnTo>
                  <a:lnTo>
                    <a:pt x="97718" y="295775"/>
                  </a:lnTo>
                  <a:lnTo>
                    <a:pt x="94583" y="296667"/>
                  </a:lnTo>
                  <a:lnTo>
                    <a:pt x="91433" y="296203"/>
                  </a:lnTo>
                  <a:lnTo>
                    <a:pt x="85113" y="290043"/>
                  </a:lnTo>
                  <a:lnTo>
                    <a:pt x="81945" y="285437"/>
                  </a:lnTo>
                  <a:lnTo>
                    <a:pt x="75611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302"/>
            <p:cNvSpPr/>
            <p:nvPr>
              <p:custDataLst>
                <p:tags r:id="rId153"/>
              </p:custDataLst>
            </p:nvPr>
          </p:nvSpPr>
          <p:spPr>
            <a:xfrm>
              <a:off x="2114550" y="4562509"/>
              <a:ext cx="70681" cy="114267"/>
            </a:xfrm>
            <a:custGeom>
              <a:avLst/>
              <a:gdLst/>
              <a:ahLst/>
              <a:cxnLst/>
              <a:rect l="0" t="0" r="0" b="0"/>
              <a:pathLst>
                <a:path w="70681" h="114267">
                  <a:moveTo>
                    <a:pt x="0" y="9491"/>
                  </a:moveTo>
                  <a:lnTo>
                    <a:pt x="0" y="9491"/>
                  </a:lnTo>
                  <a:lnTo>
                    <a:pt x="5056" y="4435"/>
                  </a:lnTo>
                  <a:lnTo>
                    <a:pt x="10361" y="1952"/>
                  </a:lnTo>
                  <a:lnTo>
                    <a:pt x="41290" y="0"/>
                  </a:lnTo>
                  <a:lnTo>
                    <a:pt x="47631" y="2803"/>
                  </a:lnTo>
                  <a:lnTo>
                    <a:pt x="50804" y="5032"/>
                  </a:lnTo>
                  <a:lnTo>
                    <a:pt x="51861" y="7577"/>
                  </a:lnTo>
                  <a:lnTo>
                    <a:pt x="51508" y="10332"/>
                  </a:lnTo>
                  <a:lnTo>
                    <a:pt x="48292" y="16215"/>
                  </a:lnTo>
                  <a:lnTo>
                    <a:pt x="43336" y="22357"/>
                  </a:lnTo>
                  <a:lnTo>
                    <a:pt x="37605" y="25792"/>
                  </a:lnTo>
                  <a:lnTo>
                    <a:pt x="34595" y="26709"/>
                  </a:lnTo>
                  <a:lnTo>
                    <a:pt x="32588" y="28378"/>
                  </a:lnTo>
                  <a:lnTo>
                    <a:pt x="29103" y="36581"/>
                  </a:lnTo>
                  <a:lnTo>
                    <a:pt x="28621" y="46136"/>
                  </a:lnTo>
                  <a:lnTo>
                    <a:pt x="29664" y="46622"/>
                  </a:lnTo>
                  <a:lnTo>
                    <a:pt x="41765" y="50221"/>
                  </a:lnTo>
                  <a:lnTo>
                    <a:pt x="55413" y="57895"/>
                  </a:lnTo>
                  <a:lnTo>
                    <a:pt x="69507" y="69970"/>
                  </a:lnTo>
                  <a:lnTo>
                    <a:pt x="70680" y="74152"/>
                  </a:lnTo>
                  <a:lnTo>
                    <a:pt x="67411" y="92024"/>
                  </a:lnTo>
                  <a:lnTo>
                    <a:pt x="56780" y="104383"/>
                  </a:lnTo>
                  <a:lnTo>
                    <a:pt x="38100" y="114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303"/>
            <p:cNvSpPr/>
            <p:nvPr>
              <p:custDataLst>
                <p:tags r:id="rId154"/>
              </p:custDataLst>
            </p:nvPr>
          </p:nvSpPr>
          <p:spPr>
            <a:xfrm>
              <a:off x="2266950" y="46482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304"/>
            <p:cNvSpPr/>
            <p:nvPr>
              <p:custDataLst>
                <p:tags r:id="rId155"/>
              </p:custDataLst>
            </p:nvPr>
          </p:nvSpPr>
          <p:spPr>
            <a:xfrm>
              <a:off x="2371725" y="4439042"/>
              <a:ext cx="132799" cy="301433"/>
            </a:xfrm>
            <a:custGeom>
              <a:avLst/>
              <a:gdLst/>
              <a:ahLst/>
              <a:cxnLst/>
              <a:rect l="0" t="0" r="0" b="0"/>
              <a:pathLst>
                <a:path w="132799" h="301433">
                  <a:moveTo>
                    <a:pt x="0" y="9133"/>
                  </a:moveTo>
                  <a:lnTo>
                    <a:pt x="0" y="9133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5056" y="932"/>
                  </a:lnTo>
                  <a:lnTo>
                    <a:pt x="5488" y="491"/>
                  </a:lnTo>
                  <a:lnTo>
                    <a:pt x="4717" y="197"/>
                  </a:lnTo>
                  <a:lnTo>
                    <a:pt x="3145" y="0"/>
                  </a:lnTo>
                  <a:lnTo>
                    <a:pt x="2097" y="1987"/>
                  </a:lnTo>
                  <a:lnTo>
                    <a:pt x="276" y="31214"/>
                  </a:lnTo>
                  <a:lnTo>
                    <a:pt x="7659" y="65824"/>
                  </a:lnTo>
                  <a:lnTo>
                    <a:pt x="19308" y="91318"/>
                  </a:lnTo>
                  <a:lnTo>
                    <a:pt x="22397" y="95673"/>
                  </a:lnTo>
                  <a:lnTo>
                    <a:pt x="34296" y="100512"/>
                  </a:lnTo>
                  <a:lnTo>
                    <a:pt x="62749" y="103618"/>
                  </a:lnTo>
                  <a:lnTo>
                    <a:pt x="69349" y="100698"/>
                  </a:lnTo>
                  <a:lnTo>
                    <a:pt x="87693" y="82477"/>
                  </a:lnTo>
                  <a:lnTo>
                    <a:pt x="99244" y="64261"/>
                  </a:lnTo>
                  <a:lnTo>
                    <a:pt x="103136" y="51690"/>
                  </a:lnTo>
                  <a:lnTo>
                    <a:pt x="104047" y="44628"/>
                  </a:lnTo>
                  <a:lnTo>
                    <a:pt x="103231" y="44438"/>
                  </a:lnTo>
                  <a:lnTo>
                    <a:pt x="99503" y="49872"/>
                  </a:lnTo>
                  <a:lnTo>
                    <a:pt x="96510" y="69887"/>
                  </a:lnTo>
                  <a:lnTo>
                    <a:pt x="105777" y="109666"/>
                  </a:lnTo>
                  <a:lnTo>
                    <a:pt x="117673" y="151170"/>
                  </a:lnTo>
                  <a:lnTo>
                    <a:pt x="130554" y="193878"/>
                  </a:lnTo>
                  <a:lnTo>
                    <a:pt x="132798" y="221309"/>
                  </a:lnTo>
                  <a:lnTo>
                    <a:pt x="122916" y="266654"/>
                  </a:lnTo>
                  <a:lnTo>
                    <a:pt x="116012" y="283395"/>
                  </a:lnTo>
                  <a:lnTo>
                    <a:pt x="105889" y="294363"/>
                  </a:lnTo>
                  <a:lnTo>
                    <a:pt x="97156" y="299944"/>
                  </a:lnTo>
                  <a:lnTo>
                    <a:pt x="93346" y="301432"/>
                  </a:lnTo>
                  <a:lnTo>
                    <a:pt x="89747" y="299249"/>
                  </a:lnTo>
                  <a:lnTo>
                    <a:pt x="82927" y="288357"/>
                  </a:lnTo>
                  <a:lnTo>
                    <a:pt x="76200" y="24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305"/>
            <p:cNvSpPr/>
            <p:nvPr>
              <p:custDataLst>
                <p:tags r:id="rId156"/>
              </p:custDataLst>
            </p:nvPr>
          </p:nvSpPr>
          <p:spPr>
            <a:xfrm>
              <a:off x="2552737" y="4544749"/>
              <a:ext cx="47530" cy="132027"/>
            </a:xfrm>
            <a:custGeom>
              <a:avLst/>
              <a:gdLst/>
              <a:ahLst/>
              <a:cxnLst/>
              <a:rect l="0" t="0" r="0" b="0"/>
              <a:pathLst>
                <a:path w="47530" h="132027">
                  <a:moveTo>
                    <a:pt x="19013" y="8201"/>
                  </a:moveTo>
                  <a:lnTo>
                    <a:pt x="19013" y="8201"/>
                  </a:lnTo>
                  <a:lnTo>
                    <a:pt x="19013" y="0"/>
                  </a:lnTo>
                  <a:lnTo>
                    <a:pt x="13957" y="4125"/>
                  </a:lnTo>
                  <a:lnTo>
                    <a:pt x="11474" y="12034"/>
                  </a:lnTo>
                  <a:lnTo>
                    <a:pt x="9312" y="21546"/>
                  </a:lnTo>
                  <a:lnTo>
                    <a:pt x="3204" y="33910"/>
                  </a:lnTo>
                  <a:lnTo>
                    <a:pt x="0" y="69725"/>
                  </a:lnTo>
                  <a:lnTo>
                    <a:pt x="1046" y="71442"/>
                  </a:lnTo>
                  <a:lnTo>
                    <a:pt x="2802" y="72587"/>
                  </a:lnTo>
                  <a:lnTo>
                    <a:pt x="5030" y="73350"/>
                  </a:lnTo>
                  <a:lnTo>
                    <a:pt x="7575" y="72800"/>
                  </a:lnTo>
                  <a:lnTo>
                    <a:pt x="17270" y="68029"/>
                  </a:lnTo>
                  <a:lnTo>
                    <a:pt x="32020" y="65086"/>
                  </a:lnTo>
                  <a:lnTo>
                    <a:pt x="46918" y="56249"/>
                  </a:lnTo>
                  <a:lnTo>
                    <a:pt x="47500" y="66243"/>
                  </a:lnTo>
                  <a:lnTo>
                    <a:pt x="47529" y="69120"/>
                  </a:lnTo>
                  <a:lnTo>
                    <a:pt x="35827" y="113247"/>
                  </a:lnTo>
                  <a:lnTo>
                    <a:pt x="28538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546"/>
          <p:cNvGrpSpPr/>
          <p:nvPr/>
        </p:nvGrpSpPr>
        <p:grpSpPr>
          <a:xfrm>
            <a:off x="795975" y="4886717"/>
            <a:ext cx="1830550" cy="467961"/>
            <a:chOff x="795975" y="4886717"/>
            <a:chExt cx="1830550" cy="467961"/>
          </a:xfrm>
        </p:grpSpPr>
        <p:sp>
          <p:nvSpPr>
            <p:cNvPr id="111" name="SMARTInkShape-3306"/>
            <p:cNvSpPr/>
            <p:nvPr>
              <p:custDataLst>
                <p:tags r:id="rId131"/>
              </p:custDataLst>
            </p:nvPr>
          </p:nvSpPr>
          <p:spPr>
            <a:xfrm>
              <a:off x="2562225" y="5062695"/>
              <a:ext cx="64300" cy="252256"/>
            </a:xfrm>
            <a:custGeom>
              <a:avLst/>
              <a:gdLst/>
              <a:ahLst/>
              <a:cxnLst/>
              <a:rect l="0" t="0" r="0" b="0"/>
              <a:pathLst>
                <a:path w="64300" h="252256">
                  <a:moveTo>
                    <a:pt x="9525" y="14130"/>
                  </a:moveTo>
                  <a:lnTo>
                    <a:pt x="9525" y="14130"/>
                  </a:lnTo>
                  <a:lnTo>
                    <a:pt x="9525" y="9074"/>
                  </a:lnTo>
                  <a:lnTo>
                    <a:pt x="12347" y="3769"/>
                  </a:lnTo>
                  <a:lnTo>
                    <a:pt x="14581" y="873"/>
                  </a:lnTo>
                  <a:lnTo>
                    <a:pt x="18188" y="0"/>
                  </a:lnTo>
                  <a:lnTo>
                    <a:pt x="45173" y="3790"/>
                  </a:lnTo>
                  <a:lnTo>
                    <a:pt x="50223" y="6177"/>
                  </a:lnTo>
                  <a:lnTo>
                    <a:pt x="58658" y="14476"/>
                  </a:lnTo>
                  <a:lnTo>
                    <a:pt x="63112" y="25220"/>
                  </a:lnTo>
                  <a:lnTo>
                    <a:pt x="64299" y="31048"/>
                  </a:lnTo>
                  <a:lnTo>
                    <a:pt x="60915" y="54421"/>
                  </a:lnTo>
                  <a:lnTo>
                    <a:pt x="53179" y="66609"/>
                  </a:lnTo>
                  <a:lnTo>
                    <a:pt x="30966" y="93170"/>
                  </a:lnTo>
                  <a:lnTo>
                    <a:pt x="15039" y="126271"/>
                  </a:lnTo>
                  <a:lnTo>
                    <a:pt x="14260" y="131224"/>
                  </a:lnTo>
                  <a:lnTo>
                    <a:pt x="16215" y="139550"/>
                  </a:lnTo>
                  <a:lnTo>
                    <a:pt x="26095" y="153517"/>
                  </a:lnTo>
                  <a:lnTo>
                    <a:pt x="41366" y="174720"/>
                  </a:lnTo>
                  <a:lnTo>
                    <a:pt x="50827" y="197532"/>
                  </a:lnTo>
                  <a:lnTo>
                    <a:pt x="50818" y="204131"/>
                  </a:lnTo>
                  <a:lnTo>
                    <a:pt x="48695" y="209589"/>
                  </a:lnTo>
                  <a:lnTo>
                    <a:pt x="17262" y="244313"/>
                  </a:lnTo>
                  <a:lnTo>
                    <a:pt x="0" y="25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307"/>
            <p:cNvSpPr/>
            <p:nvPr>
              <p:custDataLst>
                <p:tags r:id="rId132"/>
              </p:custDataLst>
            </p:nvPr>
          </p:nvSpPr>
          <p:spPr>
            <a:xfrm>
              <a:off x="2447925" y="521970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3183" y="198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308"/>
            <p:cNvSpPr/>
            <p:nvPr>
              <p:custDataLst>
                <p:tags r:id="rId133"/>
              </p:custDataLst>
            </p:nvPr>
          </p:nvSpPr>
          <p:spPr>
            <a:xfrm>
              <a:off x="2438571" y="5221024"/>
              <a:ext cx="37930" cy="122502"/>
            </a:xfrm>
            <a:custGeom>
              <a:avLst/>
              <a:gdLst/>
              <a:ahLst/>
              <a:cxnLst/>
              <a:rect l="0" t="0" r="0" b="0"/>
              <a:pathLst>
                <a:path w="37930" h="122502">
                  <a:moveTo>
                    <a:pt x="37929" y="8201"/>
                  </a:moveTo>
                  <a:lnTo>
                    <a:pt x="37929" y="8201"/>
                  </a:lnTo>
                  <a:lnTo>
                    <a:pt x="37929" y="3145"/>
                  </a:lnTo>
                  <a:lnTo>
                    <a:pt x="35812" y="1656"/>
                  </a:lnTo>
                  <a:lnTo>
                    <a:pt x="27816" y="0"/>
                  </a:lnTo>
                  <a:lnTo>
                    <a:pt x="20029" y="2087"/>
                  </a:lnTo>
                  <a:lnTo>
                    <a:pt x="6406" y="12050"/>
                  </a:lnTo>
                  <a:lnTo>
                    <a:pt x="2752" y="18026"/>
                  </a:lnTo>
                  <a:lnTo>
                    <a:pt x="406" y="30485"/>
                  </a:lnTo>
                  <a:lnTo>
                    <a:pt x="0" y="45025"/>
                  </a:lnTo>
                  <a:lnTo>
                    <a:pt x="2727" y="53848"/>
                  </a:lnTo>
                  <a:lnTo>
                    <a:pt x="22224" y="82992"/>
                  </a:lnTo>
                  <a:lnTo>
                    <a:pt x="23225" y="88753"/>
                  </a:lnTo>
                  <a:lnTo>
                    <a:pt x="9354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309"/>
            <p:cNvSpPr/>
            <p:nvPr>
              <p:custDataLst>
                <p:tags r:id="rId134"/>
              </p:custDataLst>
            </p:nvPr>
          </p:nvSpPr>
          <p:spPr>
            <a:xfrm>
              <a:off x="2295525" y="5106724"/>
              <a:ext cx="100461" cy="247954"/>
            </a:xfrm>
            <a:custGeom>
              <a:avLst/>
              <a:gdLst/>
              <a:ahLst/>
              <a:cxnLst/>
              <a:rect l="0" t="0" r="0" b="0"/>
              <a:pathLst>
                <a:path w="100461" h="247954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5240"/>
                  </a:lnTo>
                  <a:lnTo>
                    <a:pt x="1058" y="58530"/>
                  </a:lnTo>
                  <a:lnTo>
                    <a:pt x="5056" y="71491"/>
                  </a:lnTo>
                  <a:lnTo>
                    <a:pt x="8663" y="75795"/>
                  </a:lnTo>
                  <a:lnTo>
                    <a:pt x="18314" y="80576"/>
                  </a:lnTo>
                  <a:lnTo>
                    <a:pt x="35648" y="83267"/>
                  </a:lnTo>
                  <a:lnTo>
                    <a:pt x="45124" y="81075"/>
                  </a:lnTo>
                  <a:lnTo>
                    <a:pt x="59231" y="71068"/>
                  </a:lnTo>
                  <a:lnTo>
                    <a:pt x="80511" y="50228"/>
                  </a:lnTo>
                  <a:lnTo>
                    <a:pt x="83408" y="43461"/>
                  </a:lnTo>
                  <a:lnTo>
                    <a:pt x="85521" y="20961"/>
                  </a:lnTo>
                  <a:lnTo>
                    <a:pt x="85590" y="20941"/>
                  </a:lnTo>
                  <a:lnTo>
                    <a:pt x="85665" y="23741"/>
                  </a:lnTo>
                  <a:lnTo>
                    <a:pt x="80651" y="36324"/>
                  </a:lnTo>
                  <a:lnTo>
                    <a:pt x="81000" y="47511"/>
                  </a:lnTo>
                  <a:lnTo>
                    <a:pt x="88132" y="94869"/>
                  </a:lnTo>
                  <a:lnTo>
                    <a:pt x="95371" y="141675"/>
                  </a:lnTo>
                  <a:lnTo>
                    <a:pt x="100460" y="169104"/>
                  </a:lnTo>
                  <a:lnTo>
                    <a:pt x="91088" y="209555"/>
                  </a:lnTo>
                  <a:lnTo>
                    <a:pt x="72634" y="237925"/>
                  </a:lnTo>
                  <a:lnTo>
                    <a:pt x="64737" y="247179"/>
                  </a:lnTo>
                  <a:lnTo>
                    <a:pt x="61150" y="247953"/>
                  </a:lnTo>
                  <a:lnTo>
                    <a:pt x="57700" y="246352"/>
                  </a:lnTo>
                  <a:lnTo>
                    <a:pt x="54342" y="243168"/>
                  </a:lnTo>
                  <a:lnTo>
                    <a:pt x="53161" y="239988"/>
                  </a:lnTo>
                  <a:lnTo>
                    <a:pt x="5715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310"/>
            <p:cNvSpPr/>
            <p:nvPr>
              <p:custDataLst>
                <p:tags r:id="rId135"/>
              </p:custDataLst>
            </p:nvPr>
          </p:nvSpPr>
          <p:spPr>
            <a:xfrm>
              <a:off x="2190750" y="52292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10113"/>
                  </a:lnTo>
                  <a:lnTo>
                    <a:pt x="6703" y="17900"/>
                  </a:lnTo>
                  <a:lnTo>
                    <a:pt x="4469" y="21459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311"/>
            <p:cNvSpPr/>
            <p:nvPr>
              <p:custDataLst>
                <p:tags r:id="rId136"/>
              </p:custDataLst>
            </p:nvPr>
          </p:nvSpPr>
          <p:spPr>
            <a:xfrm>
              <a:off x="2114666" y="5210175"/>
              <a:ext cx="9410" cy="57151"/>
            </a:xfrm>
            <a:custGeom>
              <a:avLst/>
              <a:gdLst/>
              <a:ahLst/>
              <a:cxnLst/>
              <a:rect l="0" t="0" r="0" b="0"/>
              <a:pathLst>
                <a:path w="9410" h="57151">
                  <a:moveTo>
                    <a:pt x="9409" y="0"/>
                  </a:moveTo>
                  <a:lnTo>
                    <a:pt x="9409" y="0"/>
                  </a:lnTo>
                  <a:lnTo>
                    <a:pt x="9409" y="5056"/>
                  </a:lnTo>
                  <a:lnTo>
                    <a:pt x="8351" y="6545"/>
                  </a:lnTo>
                  <a:lnTo>
                    <a:pt x="6587" y="7539"/>
                  </a:lnTo>
                  <a:lnTo>
                    <a:pt x="1208" y="9133"/>
                  </a:lnTo>
                  <a:lnTo>
                    <a:pt x="0" y="30949"/>
                  </a:lnTo>
                  <a:lnTo>
                    <a:pt x="9409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312"/>
            <p:cNvSpPr/>
            <p:nvPr>
              <p:custDataLst>
                <p:tags r:id="rId137"/>
              </p:custDataLst>
            </p:nvPr>
          </p:nvSpPr>
          <p:spPr>
            <a:xfrm>
              <a:off x="2086102" y="5163874"/>
              <a:ext cx="37974" cy="70369"/>
            </a:xfrm>
            <a:custGeom>
              <a:avLst/>
              <a:gdLst/>
              <a:ahLst/>
              <a:cxnLst/>
              <a:rect l="0" t="0" r="0" b="0"/>
              <a:pathLst>
                <a:path w="37974" h="70369">
                  <a:moveTo>
                    <a:pt x="18923" y="8201"/>
                  </a:moveTo>
                  <a:lnTo>
                    <a:pt x="18923" y="8201"/>
                  </a:lnTo>
                  <a:lnTo>
                    <a:pt x="18923" y="0"/>
                  </a:lnTo>
                  <a:lnTo>
                    <a:pt x="18923" y="4125"/>
                  </a:lnTo>
                  <a:lnTo>
                    <a:pt x="16101" y="9212"/>
                  </a:lnTo>
                  <a:lnTo>
                    <a:pt x="13867" y="12050"/>
                  </a:lnTo>
                  <a:lnTo>
                    <a:pt x="11384" y="20848"/>
                  </a:lnTo>
                  <a:lnTo>
                    <a:pt x="7164" y="37701"/>
                  </a:lnTo>
                  <a:lnTo>
                    <a:pt x="300" y="62967"/>
                  </a:lnTo>
                  <a:lnTo>
                    <a:pt x="0" y="69701"/>
                  </a:lnTo>
                  <a:lnTo>
                    <a:pt x="1016" y="70368"/>
                  </a:lnTo>
                  <a:lnTo>
                    <a:pt x="2751" y="69754"/>
                  </a:lnTo>
                  <a:lnTo>
                    <a:pt x="4967" y="68286"/>
                  </a:lnTo>
                  <a:lnTo>
                    <a:pt x="26715" y="62915"/>
                  </a:lnTo>
                  <a:lnTo>
                    <a:pt x="37973" y="5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313"/>
            <p:cNvSpPr/>
            <p:nvPr>
              <p:custDataLst>
                <p:tags r:id="rId138"/>
              </p:custDataLst>
            </p:nvPr>
          </p:nvSpPr>
          <p:spPr>
            <a:xfrm>
              <a:off x="1943100" y="5087674"/>
              <a:ext cx="95025" cy="235938"/>
            </a:xfrm>
            <a:custGeom>
              <a:avLst/>
              <a:gdLst/>
              <a:ahLst/>
              <a:cxnLst/>
              <a:rect l="0" t="0" r="0" b="0"/>
              <a:pathLst>
                <a:path w="95025" h="235938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921"/>
                  </a:lnTo>
                  <a:lnTo>
                    <a:pt x="1058" y="57054"/>
                  </a:lnTo>
                  <a:lnTo>
                    <a:pt x="5056" y="70836"/>
                  </a:lnTo>
                  <a:lnTo>
                    <a:pt x="8662" y="75358"/>
                  </a:lnTo>
                  <a:lnTo>
                    <a:pt x="18314" y="80381"/>
                  </a:lnTo>
                  <a:lnTo>
                    <a:pt x="30591" y="83210"/>
                  </a:lnTo>
                  <a:lnTo>
                    <a:pt x="45988" y="78992"/>
                  </a:lnTo>
                  <a:lnTo>
                    <a:pt x="63956" y="60926"/>
                  </a:lnTo>
                  <a:lnTo>
                    <a:pt x="70758" y="47157"/>
                  </a:lnTo>
                  <a:lnTo>
                    <a:pt x="76106" y="9331"/>
                  </a:lnTo>
                  <a:lnTo>
                    <a:pt x="77253" y="48365"/>
                  </a:lnTo>
                  <a:lnTo>
                    <a:pt x="89457" y="94198"/>
                  </a:lnTo>
                  <a:lnTo>
                    <a:pt x="94106" y="133138"/>
                  </a:lnTo>
                  <a:lnTo>
                    <a:pt x="95024" y="174853"/>
                  </a:lnTo>
                  <a:lnTo>
                    <a:pt x="92361" y="200102"/>
                  </a:lnTo>
                  <a:lnTo>
                    <a:pt x="90149" y="209160"/>
                  </a:lnTo>
                  <a:lnTo>
                    <a:pt x="82047" y="222047"/>
                  </a:lnTo>
                  <a:lnTo>
                    <a:pt x="72448" y="230243"/>
                  </a:lnTo>
                  <a:lnTo>
                    <a:pt x="64655" y="233886"/>
                  </a:lnTo>
                  <a:lnTo>
                    <a:pt x="54317" y="235937"/>
                  </a:lnTo>
                  <a:lnTo>
                    <a:pt x="51028" y="234108"/>
                  </a:lnTo>
                  <a:lnTo>
                    <a:pt x="44551" y="226431"/>
                  </a:lnTo>
                  <a:lnTo>
                    <a:pt x="3810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314"/>
            <p:cNvSpPr/>
            <p:nvPr>
              <p:custDataLst>
                <p:tags r:id="rId139"/>
              </p:custDataLst>
            </p:nvPr>
          </p:nvSpPr>
          <p:spPr>
            <a:xfrm>
              <a:off x="1838325" y="52387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315"/>
            <p:cNvSpPr/>
            <p:nvPr>
              <p:custDataLst>
                <p:tags r:id="rId140"/>
              </p:custDataLst>
            </p:nvPr>
          </p:nvSpPr>
          <p:spPr>
            <a:xfrm>
              <a:off x="1705367" y="5153025"/>
              <a:ext cx="51479" cy="114301"/>
            </a:xfrm>
            <a:custGeom>
              <a:avLst/>
              <a:gdLst/>
              <a:ahLst/>
              <a:cxnLst/>
              <a:rect l="0" t="0" r="0" b="0"/>
              <a:pathLst>
                <a:path w="51479" h="114301">
                  <a:moveTo>
                    <a:pt x="9133" y="0"/>
                  </a:moveTo>
                  <a:lnTo>
                    <a:pt x="9133" y="0"/>
                  </a:lnTo>
                  <a:lnTo>
                    <a:pt x="4077" y="0"/>
                  </a:lnTo>
                  <a:lnTo>
                    <a:pt x="2587" y="1058"/>
                  </a:lnTo>
                  <a:lnTo>
                    <a:pt x="1594" y="2822"/>
                  </a:lnTo>
                  <a:lnTo>
                    <a:pt x="932" y="5056"/>
                  </a:lnTo>
                  <a:lnTo>
                    <a:pt x="491" y="5488"/>
                  </a:lnTo>
                  <a:lnTo>
                    <a:pt x="197" y="4716"/>
                  </a:lnTo>
                  <a:lnTo>
                    <a:pt x="0" y="3144"/>
                  </a:lnTo>
                  <a:lnTo>
                    <a:pt x="928" y="2096"/>
                  </a:lnTo>
                  <a:lnTo>
                    <a:pt x="7844" y="276"/>
                  </a:lnTo>
                  <a:lnTo>
                    <a:pt x="13807" y="82"/>
                  </a:lnTo>
                  <a:lnTo>
                    <a:pt x="19324" y="2858"/>
                  </a:lnTo>
                  <a:lnTo>
                    <a:pt x="22277" y="5080"/>
                  </a:lnTo>
                  <a:lnTo>
                    <a:pt x="25558" y="10372"/>
                  </a:lnTo>
                  <a:lnTo>
                    <a:pt x="27405" y="22123"/>
                  </a:lnTo>
                  <a:lnTo>
                    <a:pt x="27665" y="27449"/>
                  </a:lnTo>
                  <a:lnTo>
                    <a:pt x="25130" y="36188"/>
                  </a:lnTo>
                  <a:lnTo>
                    <a:pt x="22973" y="40001"/>
                  </a:lnTo>
                  <a:lnTo>
                    <a:pt x="20476" y="42542"/>
                  </a:lnTo>
                  <a:lnTo>
                    <a:pt x="10836" y="46955"/>
                  </a:lnTo>
                  <a:lnTo>
                    <a:pt x="11327" y="47179"/>
                  </a:lnTo>
                  <a:lnTo>
                    <a:pt x="22540" y="47566"/>
                  </a:lnTo>
                  <a:lnTo>
                    <a:pt x="28497" y="50421"/>
                  </a:lnTo>
                  <a:lnTo>
                    <a:pt x="34673" y="54159"/>
                  </a:lnTo>
                  <a:lnTo>
                    <a:pt x="40945" y="55820"/>
                  </a:lnTo>
                  <a:lnTo>
                    <a:pt x="47261" y="62203"/>
                  </a:lnTo>
                  <a:lnTo>
                    <a:pt x="50426" y="66869"/>
                  </a:lnTo>
                  <a:lnTo>
                    <a:pt x="51478" y="72096"/>
                  </a:lnTo>
                  <a:lnTo>
                    <a:pt x="49825" y="83548"/>
                  </a:lnTo>
                  <a:lnTo>
                    <a:pt x="42945" y="96839"/>
                  </a:lnTo>
                  <a:lnTo>
                    <a:pt x="34203" y="107480"/>
                  </a:lnTo>
                  <a:lnTo>
                    <a:pt x="28036" y="111269"/>
                  </a:lnTo>
                  <a:lnTo>
                    <a:pt x="913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316"/>
            <p:cNvSpPr/>
            <p:nvPr>
              <p:custDataLst>
                <p:tags r:id="rId141"/>
              </p:custDataLst>
            </p:nvPr>
          </p:nvSpPr>
          <p:spPr>
            <a:xfrm>
              <a:off x="1514868" y="5038725"/>
              <a:ext cx="130848" cy="272544"/>
            </a:xfrm>
            <a:custGeom>
              <a:avLst/>
              <a:gdLst/>
              <a:ahLst/>
              <a:cxnLst/>
              <a:rect l="0" t="0" r="0" b="0"/>
              <a:pathLst>
                <a:path w="130848" h="272544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688" y="39039"/>
                  </a:lnTo>
                  <a:lnTo>
                    <a:pt x="12868" y="72730"/>
                  </a:lnTo>
                  <a:lnTo>
                    <a:pt x="21728" y="82772"/>
                  </a:lnTo>
                  <a:lnTo>
                    <a:pt x="27055" y="86931"/>
                  </a:lnTo>
                  <a:lnTo>
                    <a:pt x="31664" y="88646"/>
                  </a:lnTo>
                  <a:lnTo>
                    <a:pt x="35795" y="88731"/>
                  </a:lnTo>
                  <a:lnTo>
                    <a:pt x="43207" y="86003"/>
                  </a:lnTo>
                  <a:lnTo>
                    <a:pt x="64877" y="67587"/>
                  </a:lnTo>
                  <a:lnTo>
                    <a:pt x="70949" y="56144"/>
                  </a:lnTo>
                  <a:lnTo>
                    <a:pt x="83724" y="9497"/>
                  </a:lnTo>
                  <a:lnTo>
                    <a:pt x="84856" y="2814"/>
                  </a:lnTo>
                  <a:lnTo>
                    <a:pt x="87421" y="28229"/>
                  </a:lnTo>
                  <a:lnTo>
                    <a:pt x="100404" y="66292"/>
                  </a:lnTo>
                  <a:lnTo>
                    <a:pt x="104731" y="85556"/>
                  </a:lnTo>
                  <a:lnTo>
                    <a:pt x="120551" y="128271"/>
                  </a:lnTo>
                  <a:lnTo>
                    <a:pt x="129409" y="169349"/>
                  </a:lnTo>
                  <a:lnTo>
                    <a:pt x="130847" y="199402"/>
                  </a:lnTo>
                  <a:lnTo>
                    <a:pt x="124617" y="242511"/>
                  </a:lnTo>
                  <a:lnTo>
                    <a:pt x="118314" y="256302"/>
                  </a:lnTo>
                  <a:lnTo>
                    <a:pt x="109516" y="267371"/>
                  </a:lnTo>
                  <a:lnTo>
                    <a:pt x="102078" y="272290"/>
                  </a:lnTo>
                  <a:lnTo>
                    <a:pt x="98612" y="272543"/>
                  </a:lnTo>
                  <a:lnTo>
                    <a:pt x="91940" y="270003"/>
                  </a:lnTo>
                  <a:lnTo>
                    <a:pt x="89737" y="266785"/>
                  </a:lnTo>
                  <a:lnTo>
                    <a:pt x="87290" y="257565"/>
                  </a:lnTo>
                  <a:lnTo>
                    <a:pt x="9485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317"/>
            <p:cNvSpPr/>
            <p:nvPr>
              <p:custDataLst>
                <p:tags r:id="rId142"/>
              </p:custDataLst>
            </p:nvPr>
          </p:nvSpPr>
          <p:spPr>
            <a:xfrm>
              <a:off x="1238250" y="5210175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57150" y="0"/>
                  </a:moveTo>
                  <a:lnTo>
                    <a:pt x="57150" y="0"/>
                  </a:lnTo>
                  <a:lnTo>
                    <a:pt x="56092" y="15209"/>
                  </a:lnTo>
                  <a:lnTo>
                    <a:pt x="39845" y="52079"/>
                  </a:lnTo>
                  <a:lnTo>
                    <a:pt x="24035" y="7540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318"/>
            <p:cNvSpPr/>
            <p:nvPr>
              <p:custDataLst>
                <p:tags r:id="rId143"/>
              </p:custDataLst>
            </p:nvPr>
          </p:nvSpPr>
          <p:spPr>
            <a:xfrm>
              <a:off x="1285875" y="5090387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9525" y="5488"/>
                  </a:moveTo>
                  <a:lnTo>
                    <a:pt x="9525" y="5488"/>
                  </a:lnTo>
                  <a:lnTo>
                    <a:pt x="4468" y="432"/>
                  </a:lnTo>
                  <a:lnTo>
                    <a:pt x="2979" y="0"/>
                  </a:lnTo>
                  <a:lnTo>
                    <a:pt x="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319"/>
            <p:cNvSpPr/>
            <p:nvPr>
              <p:custDataLst>
                <p:tags r:id="rId144"/>
              </p:custDataLst>
            </p:nvPr>
          </p:nvSpPr>
          <p:spPr>
            <a:xfrm>
              <a:off x="1116744" y="5114925"/>
              <a:ext cx="73882" cy="164755"/>
            </a:xfrm>
            <a:custGeom>
              <a:avLst/>
              <a:gdLst/>
              <a:ahLst/>
              <a:cxnLst/>
              <a:rect l="0" t="0" r="0" b="0"/>
              <a:pathLst>
                <a:path w="73882" h="164755">
                  <a:moveTo>
                    <a:pt x="73881" y="0"/>
                  </a:moveTo>
                  <a:lnTo>
                    <a:pt x="73881" y="0"/>
                  </a:lnTo>
                  <a:lnTo>
                    <a:pt x="60624" y="0"/>
                  </a:lnTo>
                  <a:lnTo>
                    <a:pt x="51761" y="8467"/>
                  </a:lnTo>
                  <a:lnTo>
                    <a:pt x="30281" y="42194"/>
                  </a:lnTo>
                  <a:lnTo>
                    <a:pt x="10456" y="82517"/>
                  </a:lnTo>
                  <a:lnTo>
                    <a:pt x="1936" y="106646"/>
                  </a:lnTo>
                  <a:lnTo>
                    <a:pt x="0" y="132846"/>
                  </a:lnTo>
                  <a:lnTo>
                    <a:pt x="6048" y="162734"/>
                  </a:lnTo>
                  <a:lnTo>
                    <a:pt x="8551" y="164581"/>
                  </a:lnTo>
                  <a:lnTo>
                    <a:pt x="12336" y="164754"/>
                  </a:lnTo>
                  <a:lnTo>
                    <a:pt x="16976" y="163811"/>
                  </a:lnTo>
                  <a:lnTo>
                    <a:pt x="20069" y="162124"/>
                  </a:lnTo>
                  <a:lnTo>
                    <a:pt x="22132" y="159941"/>
                  </a:lnTo>
                  <a:lnTo>
                    <a:pt x="30498" y="143777"/>
                  </a:lnTo>
                  <a:lnTo>
                    <a:pt x="31201" y="138184"/>
                  </a:lnTo>
                  <a:lnTo>
                    <a:pt x="27116" y="112807"/>
                  </a:lnTo>
                  <a:lnTo>
                    <a:pt x="23816" y="105522"/>
                  </a:lnTo>
                  <a:lnTo>
                    <a:pt x="21454" y="102098"/>
                  </a:lnTo>
                  <a:lnTo>
                    <a:pt x="18822" y="100873"/>
                  </a:lnTo>
                  <a:lnTo>
                    <a:pt x="16008" y="101116"/>
                  </a:lnTo>
                  <a:lnTo>
                    <a:pt x="720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320"/>
            <p:cNvSpPr/>
            <p:nvPr>
              <p:custDataLst>
                <p:tags r:id="rId145"/>
              </p:custDataLst>
            </p:nvPr>
          </p:nvSpPr>
          <p:spPr>
            <a:xfrm>
              <a:off x="943738" y="5023712"/>
              <a:ext cx="130711" cy="307357"/>
            </a:xfrm>
            <a:custGeom>
              <a:avLst/>
              <a:gdLst/>
              <a:ahLst/>
              <a:cxnLst/>
              <a:rect l="0" t="0" r="0" b="0"/>
              <a:pathLst>
                <a:path w="130711" h="307357">
                  <a:moveTo>
                    <a:pt x="18287" y="5488"/>
                  </a:moveTo>
                  <a:lnTo>
                    <a:pt x="18287" y="5488"/>
                  </a:lnTo>
                  <a:lnTo>
                    <a:pt x="18287" y="432"/>
                  </a:lnTo>
                  <a:lnTo>
                    <a:pt x="17229" y="0"/>
                  </a:lnTo>
                  <a:lnTo>
                    <a:pt x="13230" y="2344"/>
                  </a:lnTo>
                  <a:lnTo>
                    <a:pt x="5030" y="9613"/>
                  </a:lnTo>
                  <a:lnTo>
                    <a:pt x="1811" y="15435"/>
                  </a:lnTo>
                  <a:lnTo>
                    <a:pt x="0" y="30307"/>
                  </a:lnTo>
                  <a:lnTo>
                    <a:pt x="634" y="45094"/>
                  </a:lnTo>
                  <a:lnTo>
                    <a:pt x="6942" y="64261"/>
                  </a:lnTo>
                  <a:lnTo>
                    <a:pt x="12539" y="73237"/>
                  </a:lnTo>
                  <a:lnTo>
                    <a:pt x="16572" y="76053"/>
                  </a:lnTo>
                  <a:lnTo>
                    <a:pt x="26697" y="79184"/>
                  </a:lnTo>
                  <a:lnTo>
                    <a:pt x="44297" y="80946"/>
                  </a:lnTo>
                  <a:lnTo>
                    <a:pt x="53836" y="78536"/>
                  </a:lnTo>
                  <a:lnTo>
                    <a:pt x="57861" y="76412"/>
                  </a:lnTo>
                  <a:lnTo>
                    <a:pt x="73640" y="58252"/>
                  </a:lnTo>
                  <a:lnTo>
                    <a:pt x="81607" y="42876"/>
                  </a:lnTo>
                  <a:lnTo>
                    <a:pt x="84667" y="26636"/>
                  </a:lnTo>
                  <a:lnTo>
                    <a:pt x="84954" y="66229"/>
                  </a:lnTo>
                  <a:lnTo>
                    <a:pt x="92565" y="99330"/>
                  </a:lnTo>
                  <a:lnTo>
                    <a:pt x="107352" y="142168"/>
                  </a:lnTo>
                  <a:lnTo>
                    <a:pt x="116761" y="180158"/>
                  </a:lnTo>
                  <a:lnTo>
                    <a:pt x="129771" y="227613"/>
                  </a:lnTo>
                  <a:lnTo>
                    <a:pt x="130710" y="232946"/>
                  </a:lnTo>
                  <a:lnTo>
                    <a:pt x="121979" y="273293"/>
                  </a:lnTo>
                  <a:lnTo>
                    <a:pt x="115172" y="289612"/>
                  </a:lnTo>
                  <a:lnTo>
                    <a:pt x="105091" y="300393"/>
                  </a:lnTo>
                  <a:lnTo>
                    <a:pt x="93556" y="305890"/>
                  </a:lnTo>
                  <a:lnTo>
                    <a:pt x="87516" y="307356"/>
                  </a:lnTo>
                  <a:lnTo>
                    <a:pt x="75161" y="306163"/>
                  </a:lnTo>
                  <a:lnTo>
                    <a:pt x="68903" y="304363"/>
                  </a:lnTo>
                  <a:lnTo>
                    <a:pt x="64731" y="301046"/>
                  </a:lnTo>
                  <a:lnTo>
                    <a:pt x="60095" y="291717"/>
                  </a:lnTo>
                  <a:lnTo>
                    <a:pt x="56387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321"/>
            <p:cNvSpPr/>
            <p:nvPr>
              <p:custDataLst>
                <p:tags r:id="rId146"/>
              </p:custDataLst>
            </p:nvPr>
          </p:nvSpPr>
          <p:spPr>
            <a:xfrm>
              <a:off x="795975" y="4886717"/>
              <a:ext cx="108901" cy="331964"/>
            </a:xfrm>
            <a:custGeom>
              <a:avLst/>
              <a:gdLst/>
              <a:ahLst/>
              <a:cxnLst/>
              <a:rect l="0" t="0" r="0" b="0"/>
              <a:pathLst>
                <a:path w="108901" h="331964">
                  <a:moveTo>
                    <a:pt x="108900" y="9133"/>
                  </a:moveTo>
                  <a:lnTo>
                    <a:pt x="108900" y="9133"/>
                  </a:lnTo>
                  <a:lnTo>
                    <a:pt x="100699" y="932"/>
                  </a:lnTo>
                  <a:lnTo>
                    <a:pt x="89654" y="0"/>
                  </a:lnTo>
                  <a:lnTo>
                    <a:pt x="66959" y="7290"/>
                  </a:lnTo>
                  <a:lnTo>
                    <a:pt x="48378" y="16937"/>
                  </a:lnTo>
                  <a:lnTo>
                    <a:pt x="21856" y="39611"/>
                  </a:lnTo>
                  <a:lnTo>
                    <a:pt x="7667" y="68540"/>
                  </a:lnTo>
                  <a:lnTo>
                    <a:pt x="0" y="94468"/>
                  </a:lnTo>
                  <a:lnTo>
                    <a:pt x="1586" y="109149"/>
                  </a:lnTo>
                  <a:lnTo>
                    <a:pt x="5819" y="119906"/>
                  </a:lnTo>
                  <a:lnTo>
                    <a:pt x="22216" y="140493"/>
                  </a:lnTo>
                  <a:lnTo>
                    <a:pt x="30863" y="146890"/>
                  </a:lnTo>
                  <a:lnTo>
                    <a:pt x="41681" y="153314"/>
                  </a:lnTo>
                  <a:lnTo>
                    <a:pt x="45037" y="156054"/>
                  </a:lnTo>
                  <a:lnTo>
                    <a:pt x="48766" y="164742"/>
                  </a:lnTo>
                  <a:lnTo>
                    <a:pt x="51575" y="206171"/>
                  </a:lnTo>
                  <a:lnTo>
                    <a:pt x="46642" y="225088"/>
                  </a:lnTo>
                  <a:lnTo>
                    <a:pt x="19018" y="268927"/>
                  </a:lnTo>
                  <a:lnTo>
                    <a:pt x="8164" y="295165"/>
                  </a:lnTo>
                  <a:lnTo>
                    <a:pt x="5920" y="304887"/>
                  </a:lnTo>
                  <a:lnTo>
                    <a:pt x="7745" y="315557"/>
                  </a:lnTo>
                  <a:lnTo>
                    <a:pt x="12084" y="325238"/>
                  </a:lnTo>
                  <a:lnTo>
                    <a:pt x="14723" y="327820"/>
                  </a:lnTo>
                  <a:lnTo>
                    <a:pt x="17540" y="329541"/>
                  </a:lnTo>
                  <a:lnTo>
                    <a:pt x="31618" y="331963"/>
                  </a:lnTo>
                  <a:lnTo>
                    <a:pt x="70800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547"/>
          <p:cNvGrpSpPr/>
          <p:nvPr/>
        </p:nvGrpSpPr>
        <p:grpSpPr>
          <a:xfrm>
            <a:off x="869069" y="5734050"/>
            <a:ext cx="2035824" cy="809626"/>
            <a:chOff x="869069" y="5734050"/>
            <a:chExt cx="2035824" cy="809626"/>
          </a:xfrm>
        </p:grpSpPr>
        <p:sp>
          <p:nvSpPr>
            <p:cNvPr id="128" name="SMARTInkShape-3322"/>
            <p:cNvSpPr/>
            <p:nvPr>
              <p:custDataLst>
                <p:tags r:id="rId113"/>
              </p:custDataLst>
            </p:nvPr>
          </p:nvSpPr>
          <p:spPr>
            <a:xfrm>
              <a:off x="1219592" y="6305550"/>
              <a:ext cx="9134" cy="57151"/>
            </a:xfrm>
            <a:custGeom>
              <a:avLst/>
              <a:gdLst/>
              <a:ahLst/>
              <a:cxnLst/>
              <a:rect l="0" t="0" r="0" b="0"/>
              <a:pathLst>
                <a:path w="9134" h="57151">
                  <a:moveTo>
                    <a:pt x="9133" y="0"/>
                  </a:moveTo>
                  <a:lnTo>
                    <a:pt x="9133" y="0"/>
                  </a:lnTo>
                  <a:lnTo>
                    <a:pt x="4076" y="5056"/>
                  </a:lnTo>
                  <a:lnTo>
                    <a:pt x="1594" y="10361"/>
                  </a:lnTo>
                  <a:lnTo>
                    <a:pt x="0" y="32502"/>
                  </a:lnTo>
                  <a:lnTo>
                    <a:pt x="9133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323"/>
            <p:cNvSpPr/>
            <p:nvPr>
              <p:custDataLst>
                <p:tags r:id="rId114"/>
              </p:custDataLst>
            </p:nvPr>
          </p:nvSpPr>
          <p:spPr>
            <a:xfrm>
              <a:off x="1014627" y="6172200"/>
              <a:ext cx="108897" cy="302215"/>
            </a:xfrm>
            <a:custGeom>
              <a:avLst/>
              <a:gdLst/>
              <a:ahLst/>
              <a:cxnLst/>
              <a:rect l="0" t="0" r="0" b="0"/>
              <a:pathLst>
                <a:path w="108897" h="302215">
                  <a:moveTo>
                    <a:pt x="23598" y="0"/>
                  </a:moveTo>
                  <a:lnTo>
                    <a:pt x="23598" y="0"/>
                  </a:lnTo>
                  <a:lnTo>
                    <a:pt x="10341" y="0"/>
                  </a:lnTo>
                  <a:lnTo>
                    <a:pt x="8410" y="1058"/>
                  </a:lnTo>
                  <a:lnTo>
                    <a:pt x="7122" y="2822"/>
                  </a:lnTo>
                  <a:lnTo>
                    <a:pt x="0" y="18314"/>
                  </a:lnTo>
                  <a:lnTo>
                    <a:pt x="57" y="29659"/>
                  </a:lnTo>
                  <a:lnTo>
                    <a:pt x="5015" y="52863"/>
                  </a:lnTo>
                  <a:lnTo>
                    <a:pt x="9342" y="59831"/>
                  </a:lnTo>
                  <a:lnTo>
                    <a:pt x="22784" y="69704"/>
                  </a:lnTo>
                  <a:lnTo>
                    <a:pt x="28347" y="70811"/>
                  </a:lnTo>
                  <a:lnTo>
                    <a:pt x="40172" y="69219"/>
                  </a:lnTo>
                  <a:lnTo>
                    <a:pt x="53674" y="62373"/>
                  </a:lnTo>
                  <a:lnTo>
                    <a:pt x="87956" y="30820"/>
                  </a:lnTo>
                  <a:lnTo>
                    <a:pt x="89243" y="26750"/>
                  </a:lnTo>
                  <a:lnTo>
                    <a:pt x="89815" y="23530"/>
                  </a:lnTo>
                  <a:lnTo>
                    <a:pt x="90137" y="28727"/>
                  </a:lnTo>
                  <a:lnTo>
                    <a:pt x="93087" y="69877"/>
                  </a:lnTo>
                  <a:lnTo>
                    <a:pt x="98472" y="115520"/>
                  </a:lnTo>
                  <a:lnTo>
                    <a:pt x="106082" y="161343"/>
                  </a:lnTo>
                  <a:lnTo>
                    <a:pt x="108896" y="207422"/>
                  </a:lnTo>
                  <a:lnTo>
                    <a:pt x="106445" y="248624"/>
                  </a:lnTo>
                  <a:lnTo>
                    <a:pt x="96054" y="280886"/>
                  </a:lnTo>
                  <a:lnTo>
                    <a:pt x="86930" y="296068"/>
                  </a:lnTo>
                  <a:lnTo>
                    <a:pt x="80673" y="300920"/>
                  </a:lnTo>
                  <a:lnTo>
                    <a:pt x="77523" y="302214"/>
                  </a:lnTo>
                  <a:lnTo>
                    <a:pt x="74365" y="302017"/>
                  </a:lnTo>
                  <a:lnTo>
                    <a:pt x="68033" y="298977"/>
                  </a:lnTo>
                  <a:lnTo>
                    <a:pt x="58519" y="286258"/>
                  </a:lnTo>
                  <a:lnTo>
                    <a:pt x="54053" y="274141"/>
                  </a:lnTo>
                  <a:lnTo>
                    <a:pt x="54485" y="270602"/>
                  </a:lnTo>
                  <a:lnTo>
                    <a:pt x="61698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324"/>
            <p:cNvSpPr/>
            <p:nvPr>
              <p:custDataLst>
                <p:tags r:id="rId115"/>
              </p:custDataLst>
            </p:nvPr>
          </p:nvSpPr>
          <p:spPr>
            <a:xfrm>
              <a:off x="869069" y="6049699"/>
              <a:ext cx="64382" cy="322527"/>
            </a:xfrm>
            <a:custGeom>
              <a:avLst/>
              <a:gdLst/>
              <a:ahLst/>
              <a:cxnLst/>
              <a:rect l="0" t="0" r="0" b="0"/>
              <a:pathLst>
                <a:path w="64382" h="322527">
                  <a:moveTo>
                    <a:pt x="54856" y="8201"/>
                  </a:moveTo>
                  <a:lnTo>
                    <a:pt x="54856" y="8201"/>
                  </a:lnTo>
                  <a:lnTo>
                    <a:pt x="54856" y="3145"/>
                  </a:lnTo>
                  <a:lnTo>
                    <a:pt x="52739" y="1656"/>
                  </a:lnTo>
                  <a:lnTo>
                    <a:pt x="44743" y="0"/>
                  </a:lnTo>
                  <a:lnTo>
                    <a:pt x="36956" y="2087"/>
                  </a:lnTo>
                  <a:lnTo>
                    <a:pt x="18277" y="17106"/>
                  </a:lnTo>
                  <a:lnTo>
                    <a:pt x="5447" y="39415"/>
                  </a:lnTo>
                  <a:lnTo>
                    <a:pt x="0" y="61076"/>
                  </a:lnTo>
                  <a:lnTo>
                    <a:pt x="3442" y="85956"/>
                  </a:lnTo>
                  <a:lnTo>
                    <a:pt x="11192" y="98498"/>
                  </a:lnTo>
                  <a:lnTo>
                    <a:pt x="42856" y="132428"/>
                  </a:lnTo>
                  <a:lnTo>
                    <a:pt x="59822" y="158341"/>
                  </a:lnTo>
                  <a:lnTo>
                    <a:pt x="62355" y="173355"/>
                  </a:lnTo>
                  <a:lnTo>
                    <a:pt x="58724" y="199658"/>
                  </a:lnTo>
                  <a:lnTo>
                    <a:pt x="33737" y="242677"/>
                  </a:lnTo>
                  <a:lnTo>
                    <a:pt x="2887" y="286515"/>
                  </a:lnTo>
                  <a:lnTo>
                    <a:pt x="9" y="295233"/>
                  </a:lnTo>
                  <a:lnTo>
                    <a:pt x="299" y="299039"/>
                  </a:lnTo>
                  <a:lnTo>
                    <a:pt x="3445" y="306090"/>
                  </a:lnTo>
                  <a:lnTo>
                    <a:pt x="11166" y="316010"/>
                  </a:lnTo>
                  <a:lnTo>
                    <a:pt x="19916" y="319630"/>
                  </a:lnTo>
                  <a:lnTo>
                    <a:pt x="64381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325"/>
            <p:cNvSpPr/>
            <p:nvPr>
              <p:custDataLst>
                <p:tags r:id="rId116"/>
              </p:custDataLst>
            </p:nvPr>
          </p:nvSpPr>
          <p:spPr>
            <a:xfrm>
              <a:off x="1143000" y="58674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8467" y="15188"/>
                  </a:lnTo>
                  <a:lnTo>
                    <a:pt x="6703" y="16475"/>
                  </a:lnTo>
                  <a:lnTo>
                    <a:pt x="4469" y="17333"/>
                  </a:lnTo>
                  <a:lnTo>
                    <a:pt x="2979" y="18963"/>
                  </a:lnTo>
                  <a:lnTo>
                    <a:pt x="1324" y="2359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326"/>
            <p:cNvSpPr/>
            <p:nvPr>
              <p:custDataLst>
                <p:tags r:id="rId117"/>
              </p:custDataLst>
            </p:nvPr>
          </p:nvSpPr>
          <p:spPr>
            <a:xfrm>
              <a:off x="1123950" y="57340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1986" y="1318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327"/>
            <p:cNvSpPr/>
            <p:nvPr>
              <p:custDataLst>
                <p:tags r:id="rId118"/>
              </p:custDataLst>
            </p:nvPr>
          </p:nvSpPr>
          <p:spPr>
            <a:xfrm>
              <a:off x="1257451" y="6305550"/>
              <a:ext cx="28425" cy="80956"/>
            </a:xfrm>
            <a:custGeom>
              <a:avLst/>
              <a:gdLst/>
              <a:ahLst/>
              <a:cxnLst/>
              <a:rect l="0" t="0" r="0" b="0"/>
              <a:pathLst>
                <a:path w="28425" h="80956">
                  <a:moveTo>
                    <a:pt x="18899" y="9525"/>
                  </a:moveTo>
                  <a:lnTo>
                    <a:pt x="18899" y="9525"/>
                  </a:lnTo>
                  <a:lnTo>
                    <a:pt x="18899" y="4469"/>
                  </a:lnTo>
                  <a:lnTo>
                    <a:pt x="17841" y="4037"/>
                  </a:lnTo>
                  <a:lnTo>
                    <a:pt x="13842" y="6381"/>
                  </a:lnTo>
                  <a:lnTo>
                    <a:pt x="5642" y="13650"/>
                  </a:lnTo>
                  <a:lnTo>
                    <a:pt x="2424" y="22294"/>
                  </a:lnTo>
                  <a:lnTo>
                    <a:pt x="0" y="63690"/>
                  </a:lnTo>
                  <a:lnTo>
                    <a:pt x="1008" y="67861"/>
                  </a:lnTo>
                  <a:lnTo>
                    <a:pt x="2738" y="70639"/>
                  </a:lnTo>
                  <a:lnTo>
                    <a:pt x="4950" y="72493"/>
                  </a:lnTo>
                  <a:lnTo>
                    <a:pt x="7408" y="77374"/>
                  </a:lnTo>
                  <a:lnTo>
                    <a:pt x="8063" y="80158"/>
                  </a:lnTo>
                  <a:lnTo>
                    <a:pt x="10617" y="80955"/>
                  </a:lnTo>
                  <a:lnTo>
                    <a:pt x="19099" y="79020"/>
                  </a:lnTo>
                  <a:lnTo>
                    <a:pt x="22207" y="77022"/>
                  </a:lnTo>
                  <a:lnTo>
                    <a:pt x="24279" y="74631"/>
                  </a:lnTo>
                  <a:lnTo>
                    <a:pt x="25661" y="71979"/>
                  </a:lnTo>
                  <a:lnTo>
                    <a:pt x="28262" y="26908"/>
                  </a:lnTo>
                  <a:lnTo>
                    <a:pt x="284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328"/>
            <p:cNvSpPr/>
            <p:nvPr>
              <p:custDataLst>
                <p:tags r:id="rId119"/>
              </p:custDataLst>
            </p:nvPr>
          </p:nvSpPr>
          <p:spPr>
            <a:xfrm>
              <a:off x="1447800" y="62674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329"/>
            <p:cNvSpPr/>
            <p:nvPr>
              <p:custDataLst>
                <p:tags r:id="rId120"/>
              </p:custDataLst>
            </p:nvPr>
          </p:nvSpPr>
          <p:spPr>
            <a:xfrm>
              <a:off x="1438275" y="6362700"/>
              <a:ext cx="47626" cy="66676"/>
            </a:xfrm>
            <a:custGeom>
              <a:avLst/>
              <a:gdLst/>
              <a:ahLst/>
              <a:cxnLst/>
              <a:rect l="0" t="0" r="0" b="0"/>
              <a:pathLst>
                <a:path w="47626" h="66676">
                  <a:moveTo>
                    <a:pt x="47625" y="0"/>
                  </a:moveTo>
                  <a:lnTo>
                    <a:pt x="47625" y="0"/>
                  </a:lnTo>
                  <a:lnTo>
                    <a:pt x="47625" y="10113"/>
                  </a:lnTo>
                  <a:lnTo>
                    <a:pt x="44803" y="1790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330"/>
            <p:cNvSpPr/>
            <p:nvPr>
              <p:custDataLst>
                <p:tags r:id="rId121"/>
              </p:custDataLst>
            </p:nvPr>
          </p:nvSpPr>
          <p:spPr>
            <a:xfrm>
              <a:off x="1695450" y="6211624"/>
              <a:ext cx="114249" cy="287165"/>
            </a:xfrm>
            <a:custGeom>
              <a:avLst/>
              <a:gdLst/>
              <a:ahLst/>
              <a:cxnLst/>
              <a:rect l="0" t="0" r="0" b="0"/>
              <a:pathLst>
                <a:path w="114249" h="287165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6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5488" y="1676"/>
                  </a:lnTo>
                  <a:lnTo>
                    <a:pt x="123" y="47053"/>
                  </a:lnTo>
                  <a:lnTo>
                    <a:pt x="1113" y="58277"/>
                  </a:lnTo>
                  <a:lnTo>
                    <a:pt x="5081" y="66792"/>
                  </a:lnTo>
                  <a:lnTo>
                    <a:pt x="18321" y="77537"/>
                  </a:lnTo>
                  <a:lnTo>
                    <a:pt x="32484" y="78528"/>
                  </a:lnTo>
                  <a:lnTo>
                    <a:pt x="62391" y="70541"/>
                  </a:lnTo>
                  <a:lnTo>
                    <a:pt x="72885" y="62013"/>
                  </a:lnTo>
                  <a:lnTo>
                    <a:pt x="102836" y="29240"/>
                  </a:lnTo>
                  <a:lnTo>
                    <a:pt x="103482" y="29635"/>
                  </a:lnTo>
                  <a:lnTo>
                    <a:pt x="104200" y="32897"/>
                  </a:lnTo>
                  <a:lnTo>
                    <a:pt x="105800" y="76646"/>
                  </a:lnTo>
                  <a:lnTo>
                    <a:pt x="112307" y="116148"/>
                  </a:lnTo>
                  <a:lnTo>
                    <a:pt x="114038" y="157256"/>
                  </a:lnTo>
                  <a:lnTo>
                    <a:pt x="114248" y="200549"/>
                  </a:lnTo>
                  <a:lnTo>
                    <a:pt x="109233" y="244809"/>
                  </a:lnTo>
                  <a:lnTo>
                    <a:pt x="101039" y="269396"/>
                  </a:lnTo>
                  <a:lnTo>
                    <a:pt x="92179" y="280568"/>
                  </a:lnTo>
                  <a:lnTo>
                    <a:pt x="86852" y="285029"/>
                  </a:lnTo>
                  <a:lnTo>
                    <a:pt x="82243" y="286945"/>
                  </a:lnTo>
                  <a:lnTo>
                    <a:pt x="78112" y="287164"/>
                  </a:lnTo>
                  <a:lnTo>
                    <a:pt x="70700" y="284585"/>
                  </a:lnTo>
                  <a:lnTo>
                    <a:pt x="63878" y="279910"/>
                  </a:lnTo>
                  <a:lnTo>
                    <a:pt x="60140" y="271483"/>
                  </a:lnTo>
                  <a:lnTo>
                    <a:pt x="59143" y="266272"/>
                  </a:lnTo>
                  <a:lnTo>
                    <a:pt x="59537" y="261739"/>
                  </a:lnTo>
                  <a:lnTo>
                    <a:pt x="66675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331"/>
            <p:cNvSpPr/>
            <p:nvPr>
              <p:custDataLst>
                <p:tags r:id="rId122"/>
              </p:custDataLst>
            </p:nvPr>
          </p:nvSpPr>
          <p:spPr>
            <a:xfrm>
              <a:off x="1857375" y="6334530"/>
              <a:ext cx="76015" cy="104371"/>
            </a:xfrm>
            <a:custGeom>
              <a:avLst/>
              <a:gdLst/>
              <a:ahLst/>
              <a:cxnLst/>
              <a:rect l="0" t="0" r="0" b="0"/>
              <a:pathLst>
                <a:path w="76015" h="104371">
                  <a:moveTo>
                    <a:pt x="0" y="28170"/>
                  </a:moveTo>
                  <a:lnTo>
                    <a:pt x="0" y="28170"/>
                  </a:lnTo>
                  <a:lnTo>
                    <a:pt x="0" y="10837"/>
                  </a:lnTo>
                  <a:lnTo>
                    <a:pt x="17900" y="6524"/>
                  </a:lnTo>
                  <a:lnTo>
                    <a:pt x="21458" y="4214"/>
                  </a:lnTo>
                  <a:lnTo>
                    <a:pt x="53077" y="203"/>
                  </a:lnTo>
                  <a:lnTo>
                    <a:pt x="57610" y="0"/>
                  </a:lnTo>
                  <a:lnTo>
                    <a:pt x="65468" y="2598"/>
                  </a:lnTo>
                  <a:lnTo>
                    <a:pt x="69045" y="4771"/>
                  </a:lnTo>
                  <a:lnTo>
                    <a:pt x="71430" y="8337"/>
                  </a:lnTo>
                  <a:lnTo>
                    <a:pt x="75258" y="26448"/>
                  </a:lnTo>
                  <a:lnTo>
                    <a:pt x="76014" y="45586"/>
                  </a:lnTo>
                  <a:lnTo>
                    <a:pt x="68559" y="69749"/>
                  </a:lnTo>
                  <a:lnTo>
                    <a:pt x="57150" y="104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332"/>
            <p:cNvSpPr/>
            <p:nvPr>
              <p:custDataLst>
                <p:tags r:id="rId123"/>
              </p:custDataLst>
            </p:nvPr>
          </p:nvSpPr>
          <p:spPr>
            <a:xfrm>
              <a:off x="1880462" y="6391275"/>
              <a:ext cx="72164" cy="19051"/>
            </a:xfrm>
            <a:custGeom>
              <a:avLst/>
              <a:gdLst/>
              <a:ahLst/>
              <a:cxnLst/>
              <a:rect l="0" t="0" r="0" b="0"/>
              <a:pathLst>
                <a:path w="72164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2343" y="19050"/>
                  </a:lnTo>
                  <a:lnTo>
                    <a:pt x="721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333"/>
            <p:cNvSpPr/>
            <p:nvPr>
              <p:custDataLst>
                <p:tags r:id="rId124"/>
              </p:custDataLst>
            </p:nvPr>
          </p:nvSpPr>
          <p:spPr>
            <a:xfrm>
              <a:off x="2038350" y="63817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334"/>
            <p:cNvSpPr/>
            <p:nvPr>
              <p:custDataLst>
                <p:tags r:id="rId125"/>
              </p:custDataLst>
            </p:nvPr>
          </p:nvSpPr>
          <p:spPr>
            <a:xfrm>
              <a:off x="2133600" y="6224686"/>
              <a:ext cx="123672" cy="273905"/>
            </a:xfrm>
            <a:custGeom>
              <a:avLst/>
              <a:gdLst/>
              <a:ahLst/>
              <a:cxnLst/>
              <a:rect l="0" t="0" r="0" b="0"/>
              <a:pathLst>
                <a:path w="123672" h="273905">
                  <a:moveTo>
                    <a:pt x="0" y="14189"/>
                  </a:moveTo>
                  <a:lnTo>
                    <a:pt x="0" y="14189"/>
                  </a:lnTo>
                  <a:lnTo>
                    <a:pt x="0" y="0"/>
                  </a:lnTo>
                  <a:lnTo>
                    <a:pt x="0" y="44285"/>
                  </a:lnTo>
                  <a:lnTo>
                    <a:pt x="2822" y="71790"/>
                  </a:lnTo>
                  <a:lnTo>
                    <a:pt x="5056" y="81165"/>
                  </a:lnTo>
                  <a:lnTo>
                    <a:pt x="13183" y="94403"/>
                  </a:lnTo>
                  <a:lnTo>
                    <a:pt x="18314" y="99415"/>
                  </a:lnTo>
                  <a:lnTo>
                    <a:pt x="32481" y="104984"/>
                  </a:lnTo>
                  <a:lnTo>
                    <a:pt x="47244" y="106401"/>
                  </a:lnTo>
                  <a:lnTo>
                    <a:pt x="57334" y="103503"/>
                  </a:lnTo>
                  <a:lnTo>
                    <a:pt x="74020" y="90865"/>
                  </a:lnTo>
                  <a:lnTo>
                    <a:pt x="80523" y="82487"/>
                  </a:lnTo>
                  <a:lnTo>
                    <a:pt x="87006" y="71820"/>
                  </a:lnTo>
                  <a:lnTo>
                    <a:pt x="89754" y="68485"/>
                  </a:lnTo>
                  <a:lnTo>
                    <a:pt x="92807" y="59134"/>
                  </a:lnTo>
                  <a:lnTo>
                    <a:pt x="94767" y="45998"/>
                  </a:lnTo>
                  <a:lnTo>
                    <a:pt x="94929" y="45978"/>
                  </a:lnTo>
                  <a:lnTo>
                    <a:pt x="98067" y="92173"/>
                  </a:lnTo>
                  <a:lnTo>
                    <a:pt x="109439" y="135710"/>
                  </a:lnTo>
                  <a:lnTo>
                    <a:pt x="121199" y="174242"/>
                  </a:lnTo>
                  <a:lnTo>
                    <a:pt x="123671" y="220454"/>
                  </a:lnTo>
                  <a:lnTo>
                    <a:pt x="113667" y="244638"/>
                  </a:lnTo>
                  <a:lnTo>
                    <a:pt x="102353" y="261799"/>
                  </a:lnTo>
                  <a:lnTo>
                    <a:pt x="87242" y="273587"/>
                  </a:lnTo>
                  <a:lnTo>
                    <a:pt x="83561" y="273904"/>
                  </a:lnTo>
                  <a:lnTo>
                    <a:pt x="81107" y="271998"/>
                  </a:lnTo>
                  <a:lnTo>
                    <a:pt x="78381" y="264238"/>
                  </a:lnTo>
                  <a:lnTo>
                    <a:pt x="76200" y="242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335"/>
            <p:cNvSpPr/>
            <p:nvPr>
              <p:custDataLst>
                <p:tags r:id="rId126"/>
              </p:custDataLst>
            </p:nvPr>
          </p:nvSpPr>
          <p:spPr>
            <a:xfrm>
              <a:off x="2305590" y="6338798"/>
              <a:ext cx="50631" cy="99419"/>
            </a:xfrm>
            <a:custGeom>
              <a:avLst/>
              <a:gdLst/>
              <a:ahLst/>
              <a:cxnLst/>
              <a:rect l="0" t="0" r="0" b="0"/>
              <a:pathLst>
                <a:path w="50631" h="99419">
                  <a:moveTo>
                    <a:pt x="28035" y="14377"/>
                  </a:moveTo>
                  <a:lnTo>
                    <a:pt x="28035" y="14377"/>
                  </a:lnTo>
                  <a:lnTo>
                    <a:pt x="33091" y="14377"/>
                  </a:lnTo>
                  <a:lnTo>
                    <a:pt x="33523" y="13319"/>
                  </a:lnTo>
                  <a:lnTo>
                    <a:pt x="28967" y="6176"/>
                  </a:lnTo>
                  <a:lnTo>
                    <a:pt x="25627" y="5440"/>
                  </a:lnTo>
                  <a:lnTo>
                    <a:pt x="14859" y="4968"/>
                  </a:lnTo>
                  <a:lnTo>
                    <a:pt x="12901" y="7046"/>
                  </a:lnTo>
                  <a:lnTo>
                    <a:pt x="10145" y="19025"/>
                  </a:lnTo>
                  <a:lnTo>
                    <a:pt x="9501" y="26320"/>
                  </a:lnTo>
                  <a:lnTo>
                    <a:pt x="12037" y="33091"/>
                  </a:lnTo>
                  <a:lnTo>
                    <a:pt x="14194" y="36377"/>
                  </a:lnTo>
                  <a:lnTo>
                    <a:pt x="20764" y="59987"/>
                  </a:lnTo>
                  <a:lnTo>
                    <a:pt x="23188" y="63833"/>
                  </a:lnTo>
                  <a:lnTo>
                    <a:pt x="26599" y="79360"/>
                  </a:lnTo>
                  <a:lnTo>
                    <a:pt x="24575" y="88414"/>
                  </a:lnTo>
                  <a:lnTo>
                    <a:pt x="22553" y="92310"/>
                  </a:lnTo>
                  <a:lnTo>
                    <a:pt x="20147" y="94907"/>
                  </a:lnTo>
                  <a:lnTo>
                    <a:pt x="14652" y="97794"/>
                  </a:lnTo>
                  <a:lnTo>
                    <a:pt x="5607" y="99418"/>
                  </a:lnTo>
                  <a:lnTo>
                    <a:pt x="3558" y="98588"/>
                  </a:lnTo>
                  <a:lnTo>
                    <a:pt x="2192" y="96976"/>
                  </a:lnTo>
                  <a:lnTo>
                    <a:pt x="674" y="92363"/>
                  </a:lnTo>
                  <a:lnTo>
                    <a:pt x="0" y="86785"/>
                  </a:lnTo>
                  <a:lnTo>
                    <a:pt x="2522" y="80778"/>
                  </a:lnTo>
                  <a:lnTo>
                    <a:pt x="23496" y="54439"/>
                  </a:lnTo>
                  <a:lnTo>
                    <a:pt x="25009" y="50609"/>
                  </a:lnTo>
                  <a:lnTo>
                    <a:pt x="32335" y="43533"/>
                  </a:lnTo>
                  <a:lnTo>
                    <a:pt x="49228" y="30366"/>
                  </a:lnTo>
                  <a:lnTo>
                    <a:pt x="50630" y="26095"/>
                  </a:lnTo>
                  <a:lnTo>
                    <a:pt x="49366" y="15704"/>
                  </a:lnTo>
                  <a:lnTo>
                    <a:pt x="47548" y="12087"/>
                  </a:lnTo>
                  <a:lnTo>
                    <a:pt x="45277" y="9675"/>
                  </a:lnTo>
                  <a:lnTo>
                    <a:pt x="34028" y="748"/>
                  </a:lnTo>
                  <a:lnTo>
                    <a:pt x="30972" y="0"/>
                  </a:lnTo>
                  <a:lnTo>
                    <a:pt x="18510" y="4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336"/>
            <p:cNvSpPr/>
            <p:nvPr>
              <p:custDataLst>
                <p:tags r:id="rId127"/>
              </p:custDataLst>
            </p:nvPr>
          </p:nvSpPr>
          <p:spPr>
            <a:xfrm>
              <a:off x="2438400" y="641032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337"/>
            <p:cNvSpPr/>
            <p:nvPr>
              <p:custDataLst>
                <p:tags r:id="rId128"/>
              </p:custDataLst>
            </p:nvPr>
          </p:nvSpPr>
          <p:spPr>
            <a:xfrm>
              <a:off x="2562225" y="6240233"/>
              <a:ext cx="112847" cy="295935"/>
            </a:xfrm>
            <a:custGeom>
              <a:avLst/>
              <a:gdLst/>
              <a:ahLst/>
              <a:cxnLst/>
              <a:rect l="0" t="0" r="0" b="0"/>
              <a:pathLst>
                <a:path w="112847" h="295935">
                  <a:moveTo>
                    <a:pt x="0" y="17692"/>
                  </a:moveTo>
                  <a:lnTo>
                    <a:pt x="0" y="17692"/>
                  </a:lnTo>
                  <a:lnTo>
                    <a:pt x="0" y="12636"/>
                  </a:lnTo>
                  <a:lnTo>
                    <a:pt x="1058" y="11147"/>
                  </a:lnTo>
                  <a:lnTo>
                    <a:pt x="2822" y="10153"/>
                  </a:lnTo>
                  <a:lnTo>
                    <a:pt x="8201" y="8560"/>
                  </a:lnTo>
                  <a:lnTo>
                    <a:pt x="8936" y="5519"/>
                  </a:lnTo>
                  <a:lnTo>
                    <a:pt x="9409" y="0"/>
                  </a:lnTo>
                  <a:lnTo>
                    <a:pt x="9490" y="4101"/>
                  </a:lnTo>
                  <a:lnTo>
                    <a:pt x="6687" y="9182"/>
                  </a:lnTo>
                  <a:lnTo>
                    <a:pt x="4458" y="12018"/>
                  </a:lnTo>
                  <a:lnTo>
                    <a:pt x="1981" y="20815"/>
                  </a:lnTo>
                  <a:lnTo>
                    <a:pt x="116" y="62325"/>
                  </a:lnTo>
                  <a:lnTo>
                    <a:pt x="5091" y="81246"/>
                  </a:lnTo>
                  <a:lnTo>
                    <a:pt x="13267" y="95202"/>
                  </a:lnTo>
                  <a:lnTo>
                    <a:pt x="17312" y="97940"/>
                  </a:lnTo>
                  <a:lnTo>
                    <a:pt x="33117" y="101794"/>
                  </a:lnTo>
                  <a:lnTo>
                    <a:pt x="45058" y="102696"/>
                  </a:lnTo>
                  <a:lnTo>
                    <a:pt x="50147" y="100820"/>
                  </a:lnTo>
                  <a:lnTo>
                    <a:pt x="58624" y="93090"/>
                  </a:lnTo>
                  <a:lnTo>
                    <a:pt x="69346" y="76839"/>
                  </a:lnTo>
                  <a:lnTo>
                    <a:pt x="74169" y="58619"/>
                  </a:lnTo>
                  <a:lnTo>
                    <a:pt x="76147" y="29254"/>
                  </a:lnTo>
                  <a:lnTo>
                    <a:pt x="79020" y="64494"/>
                  </a:lnTo>
                  <a:lnTo>
                    <a:pt x="92675" y="108062"/>
                  </a:lnTo>
                  <a:lnTo>
                    <a:pt x="102563" y="155108"/>
                  </a:lnTo>
                  <a:lnTo>
                    <a:pt x="109394" y="197588"/>
                  </a:lnTo>
                  <a:lnTo>
                    <a:pt x="112846" y="216810"/>
                  </a:lnTo>
                  <a:lnTo>
                    <a:pt x="103747" y="256952"/>
                  </a:lnTo>
                  <a:lnTo>
                    <a:pt x="96929" y="278972"/>
                  </a:lnTo>
                  <a:lnTo>
                    <a:pt x="85634" y="292898"/>
                  </a:lnTo>
                  <a:lnTo>
                    <a:pt x="81431" y="295355"/>
                  </a:lnTo>
                  <a:lnTo>
                    <a:pt x="77571" y="295934"/>
                  </a:lnTo>
                  <a:lnTo>
                    <a:pt x="48999" y="288979"/>
                  </a:lnTo>
                  <a:lnTo>
                    <a:pt x="45366" y="285332"/>
                  </a:lnTo>
                  <a:lnTo>
                    <a:pt x="41329" y="275638"/>
                  </a:lnTo>
                  <a:lnTo>
                    <a:pt x="39057" y="253223"/>
                  </a:lnTo>
                  <a:lnTo>
                    <a:pt x="47625" y="21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338"/>
            <p:cNvSpPr/>
            <p:nvPr>
              <p:custDataLst>
                <p:tags r:id="rId129"/>
              </p:custDataLst>
            </p:nvPr>
          </p:nvSpPr>
          <p:spPr>
            <a:xfrm>
              <a:off x="2715536" y="6364612"/>
              <a:ext cx="41434" cy="121914"/>
            </a:xfrm>
            <a:custGeom>
              <a:avLst/>
              <a:gdLst/>
              <a:ahLst/>
              <a:cxnLst/>
              <a:rect l="0" t="0" r="0" b="0"/>
              <a:pathLst>
                <a:path w="41434" h="121914">
                  <a:moveTo>
                    <a:pt x="37189" y="55238"/>
                  </a:moveTo>
                  <a:lnTo>
                    <a:pt x="37189" y="55238"/>
                  </a:lnTo>
                  <a:lnTo>
                    <a:pt x="37189" y="24646"/>
                  </a:lnTo>
                  <a:lnTo>
                    <a:pt x="34367" y="17653"/>
                  </a:lnTo>
                  <a:lnTo>
                    <a:pt x="30643" y="11017"/>
                  </a:lnTo>
                  <a:lnTo>
                    <a:pt x="28988" y="4540"/>
                  </a:lnTo>
                  <a:lnTo>
                    <a:pt x="27488" y="2390"/>
                  </a:lnTo>
                  <a:lnTo>
                    <a:pt x="25431" y="955"/>
                  </a:lnTo>
                  <a:lnTo>
                    <a:pt x="23000" y="0"/>
                  </a:lnTo>
                  <a:lnTo>
                    <a:pt x="14655" y="1760"/>
                  </a:lnTo>
                  <a:lnTo>
                    <a:pt x="9466" y="3711"/>
                  </a:lnTo>
                  <a:lnTo>
                    <a:pt x="6007" y="6069"/>
                  </a:lnTo>
                  <a:lnTo>
                    <a:pt x="2164" y="11512"/>
                  </a:lnTo>
                  <a:lnTo>
                    <a:pt x="0" y="20528"/>
                  </a:lnTo>
                  <a:lnTo>
                    <a:pt x="755" y="23631"/>
                  </a:lnTo>
                  <a:lnTo>
                    <a:pt x="4415" y="29901"/>
                  </a:lnTo>
                  <a:lnTo>
                    <a:pt x="6873" y="31997"/>
                  </a:lnTo>
                  <a:lnTo>
                    <a:pt x="12426" y="34325"/>
                  </a:lnTo>
                  <a:lnTo>
                    <a:pt x="24615" y="36878"/>
                  </a:lnTo>
                  <a:lnTo>
                    <a:pt x="40380" y="49397"/>
                  </a:lnTo>
                  <a:lnTo>
                    <a:pt x="41433" y="51344"/>
                  </a:lnTo>
                  <a:lnTo>
                    <a:pt x="41077" y="52642"/>
                  </a:lnTo>
                  <a:lnTo>
                    <a:pt x="39781" y="53507"/>
                  </a:lnTo>
                  <a:lnTo>
                    <a:pt x="38917" y="55143"/>
                  </a:lnTo>
                  <a:lnTo>
                    <a:pt x="37701" y="63558"/>
                  </a:lnTo>
                  <a:lnTo>
                    <a:pt x="34468" y="87653"/>
                  </a:lnTo>
                  <a:lnTo>
                    <a:pt x="27664" y="121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339"/>
            <p:cNvSpPr/>
            <p:nvPr>
              <p:custDataLst>
                <p:tags r:id="rId130"/>
              </p:custDataLst>
            </p:nvPr>
          </p:nvSpPr>
          <p:spPr>
            <a:xfrm>
              <a:off x="2819400" y="6124575"/>
              <a:ext cx="85493" cy="419101"/>
            </a:xfrm>
            <a:custGeom>
              <a:avLst/>
              <a:gdLst/>
              <a:ahLst/>
              <a:cxnLst/>
              <a:rect l="0" t="0" r="0" b="0"/>
              <a:pathLst>
                <a:path w="85493" h="419101">
                  <a:moveTo>
                    <a:pt x="0" y="0"/>
                  </a:moveTo>
                  <a:lnTo>
                    <a:pt x="0" y="0"/>
                  </a:lnTo>
                  <a:lnTo>
                    <a:pt x="22390" y="0"/>
                  </a:lnTo>
                  <a:lnTo>
                    <a:pt x="41912" y="10113"/>
                  </a:lnTo>
                  <a:lnTo>
                    <a:pt x="57692" y="26515"/>
                  </a:lnTo>
                  <a:lnTo>
                    <a:pt x="74126" y="49837"/>
                  </a:lnTo>
                  <a:lnTo>
                    <a:pt x="75875" y="58624"/>
                  </a:lnTo>
                  <a:lnTo>
                    <a:pt x="72175" y="76855"/>
                  </a:lnTo>
                  <a:lnTo>
                    <a:pt x="59099" y="106826"/>
                  </a:lnTo>
                  <a:lnTo>
                    <a:pt x="42875" y="130305"/>
                  </a:lnTo>
                  <a:lnTo>
                    <a:pt x="40222" y="139405"/>
                  </a:lnTo>
                  <a:lnTo>
                    <a:pt x="35697" y="162494"/>
                  </a:lnTo>
                  <a:lnTo>
                    <a:pt x="33323" y="168654"/>
                  </a:lnTo>
                  <a:lnTo>
                    <a:pt x="32799" y="173819"/>
                  </a:lnTo>
                  <a:lnTo>
                    <a:pt x="37193" y="193151"/>
                  </a:lnTo>
                  <a:lnTo>
                    <a:pt x="61878" y="240758"/>
                  </a:lnTo>
                  <a:lnTo>
                    <a:pt x="73858" y="285898"/>
                  </a:lnTo>
                  <a:lnTo>
                    <a:pt x="83068" y="316550"/>
                  </a:lnTo>
                  <a:lnTo>
                    <a:pt x="85492" y="361309"/>
                  </a:lnTo>
                  <a:lnTo>
                    <a:pt x="84636" y="392557"/>
                  </a:lnTo>
                  <a:lnTo>
                    <a:pt x="80655" y="401307"/>
                  </a:lnTo>
                  <a:lnTo>
                    <a:pt x="78112" y="404063"/>
                  </a:lnTo>
                  <a:lnTo>
                    <a:pt x="60214" y="415637"/>
                  </a:lnTo>
                  <a:lnTo>
                    <a:pt x="47625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SMARTInkShape-3340"/>
          <p:cNvSpPr/>
          <p:nvPr>
            <p:custDataLst>
              <p:tags r:id="rId3"/>
            </p:custDataLst>
          </p:nvPr>
        </p:nvSpPr>
        <p:spPr>
          <a:xfrm>
            <a:off x="3325549" y="3766522"/>
            <a:ext cx="701137" cy="2510454"/>
          </a:xfrm>
          <a:custGeom>
            <a:avLst/>
            <a:gdLst/>
            <a:ahLst/>
            <a:cxnLst/>
            <a:rect l="0" t="0" r="0" b="0"/>
            <a:pathLst>
              <a:path w="701137" h="2510454">
                <a:moveTo>
                  <a:pt x="8201" y="62528"/>
                </a:moveTo>
                <a:lnTo>
                  <a:pt x="8201" y="62528"/>
                </a:lnTo>
                <a:lnTo>
                  <a:pt x="3144" y="57471"/>
                </a:lnTo>
                <a:lnTo>
                  <a:pt x="662" y="52167"/>
                </a:lnTo>
                <a:lnTo>
                  <a:pt x="0" y="49271"/>
                </a:lnTo>
                <a:lnTo>
                  <a:pt x="1675" y="46281"/>
                </a:lnTo>
                <a:lnTo>
                  <a:pt x="14146" y="37018"/>
                </a:lnTo>
                <a:lnTo>
                  <a:pt x="34422" y="27570"/>
                </a:lnTo>
                <a:lnTo>
                  <a:pt x="71474" y="18068"/>
                </a:lnTo>
                <a:lnTo>
                  <a:pt x="110792" y="9608"/>
                </a:lnTo>
                <a:lnTo>
                  <a:pt x="153369" y="6631"/>
                </a:lnTo>
                <a:lnTo>
                  <a:pt x="197272" y="2803"/>
                </a:lnTo>
                <a:lnTo>
                  <a:pt x="216058" y="0"/>
                </a:lnTo>
                <a:lnTo>
                  <a:pt x="253831" y="6824"/>
                </a:lnTo>
                <a:lnTo>
                  <a:pt x="301195" y="13307"/>
                </a:lnTo>
                <a:lnTo>
                  <a:pt x="336432" y="24543"/>
                </a:lnTo>
                <a:lnTo>
                  <a:pt x="378740" y="41278"/>
                </a:lnTo>
                <a:lnTo>
                  <a:pt x="425087" y="64642"/>
                </a:lnTo>
                <a:lnTo>
                  <a:pt x="470851" y="103636"/>
                </a:lnTo>
                <a:lnTo>
                  <a:pt x="514410" y="142103"/>
                </a:lnTo>
                <a:lnTo>
                  <a:pt x="554144" y="189628"/>
                </a:lnTo>
                <a:lnTo>
                  <a:pt x="582492" y="230744"/>
                </a:lnTo>
                <a:lnTo>
                  <a:pt x="603459" y="268297"/>
                </a:lnTo>
                <a:lnTo>
                  <a:pt x="625081" y="309431"/>
                </a:lnTo>
                <a:lnTo>
                  <a:pt x="642130" y="351305"/>
                </a:lnTo>
                <a:lnTo>
                  <a:pt x="652409" y="396448"/>
                </a:lnTo>
                <a:lnTo>
                  <a:pt x="662157" y="434517"/>
                </a:lnTo>
                <a:lnTo>
                  <a:pt x="668559" y="467040"/>
                </a:lnTo>
                <a:lnTo>
                  <a:pt x="672110" y="505484"/>
                </a:lnTo>
                <a:lnTo>
                  <a:pt x="672630" y="546206"/>
                </a:lnTo>
                <a:lnTo>
                  <a:pt x="669333" y="585471"/>
                </a:lnTo>
                <a:lnTo>
                  <a:pt x="667163" y="618444"/>
                </a:lnTo>
                <a:lnTo>
                  <a:pt x="663118" y="657986"/>
                </a:lnTo>
                <a:lnTo>
                  <a:pt x="652270" y="704847"/>
                </a:lnTo>
                <a:lnTo>
                  <a:pt x="640995" y="747266"/>
                </a:lnTo>
                <a:lnTo>
                  <a:pt x="634847" y="789040"/>
                </a:lnTo>
                <a:lnTo>
                  <a:pt x="626732" y="833769"/>
                </a:lnTo>
                <a:lnTo>
                  <a:pt x="620712" y="868851"/>
                </a:lnTo>
                <a:lnTo>
                  <a:pt x="612431" y="906453"/>
                </a:lnTo>
                <a:lnTo>
                  <a:pt x="609507" y="940876"/>
                </a:lnTo>
                <a:lnTo>
                  <a:pt x="608641" y="986708"/>
                </a:lnTo>
                <a:lnTo>
                  <a:pt x="608384" y="1024981"/>
                </a:lnTo>
                <a:lnTo>
                  <a:pt x="609367" y="1071952"/>
                </a:lnTo>
                <a:lnTo>
                  <a:pt x="618644" y="1117877"/>
                </a:lnTo>
                <a:lnTo>
                  <a:pt x="633787" y="1160628"/>
                </a:lnTo>
                <a:lnTo>
                  <a:pt x="649565" y="1205887"/>
                </a:lnTo>
                <a:lnTo>
                  <a:pt x="663312" y="1245815"/>
                </a:lnTo>
                <a:lnTo>
                  <a:pt x="678322" y="1285317"/>
                </a:lnTo>
                <a:lnTo>
                  <a:pt x="689943" y="1321243"/>
                </a:lnTo>
                <a:lnTo>
                  <a:pt x="696784" y="1353266"/>
                </a:lnTo>
                <a:lnTo>
                  <a:pt x="700530" y="1388663"/>
                </a:lnTo>
                <a:lnTo>
                  <a:pt x="701136" y="1425563"/>
                </a:lnTo>
                <a:lnTo>
                  <a:pt x="697878" y="1463130"/>
                </a:lnTo>
                <a:lnTo>
                  <a:pt x="690093" y="1504810"/>
                </a:lnTo>
                <a:lnTo>
                  <a:pt x="684150" y="1535393"/>
                </a:lnTo>
                <a:lnTo>
                  <a:pt x="674854" y="1582666"/>
                </a:lnTo>
                <a:lnTo>
                  <a:pt x="662575" y="1629129"/>
                </a:lnTo>
                <a:lnTo>
                  <a:pt x="648354" y="1674645"/>
                </a:lnTo>
                <a:lnTo>
                  <a:pt x="634067" y="1718469"/>
                </a:lnTo>
                <a:lnTo>
                  <a:pt x="627599" y="1764246"/>
                </a:lnTo>
                <a:lnTo>
                  <a:pt x="620050" y="1804959"/>
                </a:lnTo>
                <a:lnTo>
                  <a:pt x="613189" y="1848633"/>
                </a:lnTo>
                <a:lnTo>
                  <a:pt x="609246" y="1891478"/>
                </a:lnTo>
                <a:lnTo>
                  <a:pt x="608564" y="1930414"/>
                </a:lnTo>
                <a:lnTo>
                  <a:pt x="608404" y="1967260"/>
                </a:lnTo>
                <a:lnTo>
                  <a:pt x="613371" y="2009429"/>
                </a:lnTo>
                <a:lnTo>
                  <a:pt x="615832" y="2042948"/>
                </a:lnTo>
                <a:lnTo>
                  <a:pt x="617984" y="2081481"/>
                </a:lnTo>
                <a:lnTo>
                  <a:pt x="622469" y="2119774"/>
                </a:lnTo>
                <a:lnTo>
                  <a:pt x="620830" y="2166919"/>
                </a:lnTo>
                <a:lnTo>
                  <a:pt x="618698" y="2202643"/>
                </a:lnTo>
                <a:lnTo>
                  <a:pt x="607954" y="2248506"/>
                </a:lnTo>
                <a:lnTo>
                  <a:pt x="596421" y="2287141"/>
                </a:lnTo>
                <a:lnTo>
                  <a:pt x="581985" y="2327582"/>
                </a:lnTo>
                <a:lnTo>
                  <a:pt x="553766" y="2368792"/>
                </a:lnTo>
                <a:lnTo>
                  <a:pt x="514941" y="2412541"/>
                </a:lnTo>
                <a:lnTo>
                  <a:pt x="473924" y="2446602"/>
                </a:lnTo>
                <a:lnTo>
                  <a:pt x="427169" y="2478656"/>
                </a:lnTo>
                <a:lnTo>
                  <a:pt x="389201" y="251045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SMARTInkShape-Group549"/>
          <p:cNvGrpSpPr/>
          <p:nvPr/>
        </p:nvGrpSpPr>
        <p:grpSpPr>
          <a:xfrm>
            <a:off x="4267593" y="4658317"/>
            <a:ext cx="294883" cy="361359"/>
            <a:chOff x="4267593" y="4658317"/>
            <a:chExt cx="294883" cy="361359"/>
          </a:xfrm>
        </p:grpSpPr>
        <p:sp>
          <p:nvSpPr>
            <p:cNvPr id="148" name="SMARTInkShape-3341"/>
            <p:cNvSpPr/>
            <p:nvPr>
              <p:custDataLst>
                <p:tags r:id="rId111"/>
              </p:custDataLst>
            </p:nvPr>
          </p:nvSpPr>
          <p:spPr>
            <a:xfrm>
              <a:off x="4267593" y="4658317"/>
              <a:ext cx="195741" cy="361359"/>
            </a:xfrm>
            <a:custGeom>
              <a:avLst/>
              <a:gdLst/>
              <a:ahLst/>
              <a:cxnLst/>
              <a:rect l="0" t="0" r="0" b="0"/>
              <a:pathLst>
                <a:path w="195741" h="361359">
                  <a:moveTo>
                    <a:pt x="9132" y="75608"/>
                  </a:moveTo>
                  <a:lnTo>
                    <a:pt x="9132" y="75608"/>
                  </a:lnTo>
                  <a:lnTo>
                    <a:pt x="0" y="75608"/>
                  </a:lnTo>
                  <a:lnTo>
                    <a:pt x="12899" y="62351"/>
                  </a:lnTo>
                  <a:lnTo>
                    <a:pt x="53968" y="39592"/>
                  </a:lnTo>
                  <a:lnTo>
                    <a:pt x="95744" y="16603"/>
                  </a:lnTo>
                  <a:lnTo>
                    <a:pt x="126586" y="3902"/>
                  </a:lnTo>
                  <a:lnTo>
                    <a:pt x="166416" y="0"/>
                  </a:lnTo>
                  <a:lnTo>
                    <a:pt x="179930" y="5316"/>
                  </a:lnTo>
                  <a:lnTo>
                    <a:pt x="186498" y="9696"/>
                  </a:lnTo>
                  <a:lnTo>
                    <a:pt x="190876" y="14734"/>
                  </a:lnTo>
                  <a:lnTo>
                    <a:pt x="195740" y="25975"/>
                  </a:lnTo>
                  <a:lnTo>
                    <a:pt x="191581" y="71790"/>
                  </a:lnTo>
                  <a:lnTo>
                    <a:pt x="182697" y="116576"/>
                  </a:lnTo>
                  <a:lnTo>
                    <a:pt x="173918" y="155598"/>
                  </a:lnTo>
                  <a:lnTo>
                    <a:pt x="164293" y="198300"/>
                  </a:lnTo>
                  <a:lnTo>
                    <a:pt x="159527" y="233317"/>
                  </a:lnTo>
                  <a:lnTo>
                    <a:pt x="148436" y="277387"/>
                  </a:lnTo>
                  <a:lnTo>
                    <a:pt x="142600" y="319567"/>
                  </a:lnTo>
                  <a:lnTo>
                    <a:pt x="132957" y="361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342"/>
            <p:cNvSpPr/>
            <p:nvPr>
              <p:custDataLst>
                <p:tags r:id="rId112"/>
              </p:custDataLst>
            </p:nvPr>
          </p:nvSpPr>
          <p:spPr>
            <a:xfrm>
              <a:off x="4317473" y="4876800"/>
              <a:ext cx="245003" cy="66676"/>
            </a:xfrm>
            <a:custGeom>
              <a:avLst/>
              <a:gdLst/>
              <a:ahLst/>
              <a:cxnLst/>
              <a:rect l="0" t="0" r="0" b="0"/>
              <a:pathLst>
                <a:path w="245003" h="66676">
                  <a:moveTo>
                    <a:pt x="16402" y="66675"/>
                  </a:moveTo>
                  <a:lnTo>
                    <a:pt x="16402" y="66675"/>
                  </a:lnTo>
                  <a:lnTo>
                    <a:pt x="16402" y="61619"/>
                  </a:lnTo>
                  <a:lnTo>
                    <a:pt x="14285" y="60130"/>
                  </a:lnTo>
                  <a:lnTo>
                    <a:pt x="0" y="57542"/>
                  </a:lnTo>
                  <a:lnTo>
                    <a:pt x="42413" y="43927"/>
                  </a:lnTo>
                  <a:lnTo>
                    <a:pt x="82905" y="34770"/>
                  </a:lnTo>
                  <a:lnTo>
                    <a:pt x="118304" y="25355"/>
                  </a:lnTo>
                  <a:lnTo>
                    <a:pt x="164070" y="20918"/>
                  </a:lnTo>
                  <a:lnTo>
                    <a:pt x="245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SMARTInkShape-3343"/>
          <p:cNvSpPr/>
          <p:nvPr>
            <p:custDataLst>
              <p:tags r:id="rId4"/>
            </p:custDataLst>
          </p:nvPr>
        </p:nvSpPr>
        <p:spPr>
          <a:xfrm>
            <a:off x="5448300" y="568654"/>
            <a:ext cx="152401" cy="233110"/>
          </a:xfrm>
          <a:custGeom>
            <a:avLst/>
            <a:gdLst/>
            <a:ahLst/>
            <a:cxnLst/>
            <a:rect l="0" t="0" r="0" b="0"/>
            <a:pathLst>
              <a:path w="152401" h="233110">
                <a:moveTo>
                  <a:pt x="0" y="164771"/>
                </a:moveTo>
                <a:lnTo>
                  <a:pt x="0" y="164771"/>
                </a:lnTo>
                <a:lnTo>
                  <a:pt x="7604" y="156108"/>
                </a:lnTo>
                <a:lnTo>
                  <a:pt x="16247" y="138803"/>
                </a:lnTo>
                <a:lnTo>
                  <a:pt x="31471" y="98925"/>
                </a:lnTo>
                <a:lnTo>
                  <a:pt x="54161" y="57126"/>
                </a:lnTo>
                <a:lnTo>
                  <a:pt x="80533" y="11257"/>
                </a:lnTo>
                <a:lnTo>
                  <a:pt x="83417" y="1998"/>
                </a:lnTo>
                <a:lnTo>
                  <a:pt x="85245" y="164"/>
                </a:lnTo>
                <a:lnTo>
                  <a:pt x="87521" y="0"/>
                </a:lnTo>
                <a:lnTo>
                  <a:pt x="90097" y="948"/>
                </a:lnTo>
                <a:lnTo>
                  <a:pt x="95782" y="10469"/>
                </a:lnTo>
                <a:lnTo>
                  <a:pt x="106808" y="48409"/>
                </a:lnTo>
                <a:lnTo>
                  <a:pt x="117877" y="93220"/>
                </a:lnTo>
                <a:lnTo>
                  <a:pt x="133403" y="140362"/>
                </a:lnTo>
                <a:lnTo>
                  <a:pt x="141004" y="182762"/>
                </a:lnTo>
                <a:lnTo>
                  <a:pt x="150168" y="225662"/>
                </a:lnTo>
                <a:lnTo>
                  <a:pt x="151408" y="233109"/>
                </a:lnTo>
                <a:lnTo>
                  <a:pt x="152400" y="2219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Shape-3344"/>
          <p:cNvSpPr/>
          <p:nvPr>
            <p:custDataLst>
              <p:tags r:id="rId5"/>
            </p:custDataLst>
          </p:nvPr>
        </p:nvSpPr>
        <p:spPr>
          <a:xfrm>
            <a:off x="6391309" y="632989"/>
            <a:ext cx="152367" cy="167112"/>
          </a:xfrm>
          <a:custGeom>
            <a:avLst/>
            <a:gdLst/>
            <a:ahLst/>
            <a:cxnLst/>
            <a:rect l="0" t="0" r="0" b="0"/>
            <a:pathLst>
              <a:path w="152367" h="167112">
                <a:moveTo>
                  <a:pt x="9491" y="167111"/>
                </a:moveTo>
                <a:lnTo>
                  <a:pt x="9491" y="167111"/>
                </a:lnTo>
                <a:lnTo>
                  <a:pt x="82" y="167111"/>
                </a:lnTo>
                <a:lnTo>
                  <a:pt x="0" y="162055"/>
                </a:lnTo>
                <a:lnTo>
                  <a:pt x="2803" y="156750"/>
                </a:lnTo>
                <a:lnTo>
                  <a:pt x="33081" y="113790"/>
                </a:lnTo>
                <a:lnTo>
                  <a:pt x="54563" y="72931"/>
                </a:lnTo>
                <a:lnTo>
                  <a:pt x="79200" y="25435"/>
                </a:lnTo>
                <a:lnTo>
                  <a:pt x="92898" y="0"/>
                </a:lnTo>
                <a:lnTo>
                  <a:pt x="94729" y="670"/>
                </a:lnTo>
                <a:lnTo>
                  <a:pt x="105272" y="16955"/>
                </a:lnTo>
                <a:lnTo>
                  <a:pt x="117546" y="50667"/>
                </a:lnTo>
                <a:lnTo>
                  <a:pt x="125791" y="92615"/>
                </a:lnTo>
                <a:lnTo>
                  <a:pt x="132656" y="137849"/>
                </a:lnTo>
                <a:lnTo>
                  <a:pt x="133185" y="158744"/>
                </a:lnTo>
                <a:lnTo>
                  <a:pt x="135345" y="161533"/>
                </a:lnTo>
                <a:lnTo>
                  <a:pt x="152366" y="1671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Shape-3345"/>
          <p:cNvSpPr/>
          <p:nvPr>
            <p:custDataLst>
              <p:tags r:id="rId6"/>
            </p:custDataLst>
          </p:nvPr>
        </p:nvSpPr>
        <p:spPr>
          <a:xfrm>
            <a:off x="7962900" y="644149"/>
            <a:ext cx="152401" cy="237640"/>
          </a:xfrm>
          <a:custGeom>
            <a:avLst/>
            <a:gdLst/>
            <a:ahLst/>
            <a:cxnLst/>
            <a:rect l="0" t="0" r="0" b="0"/>
            <a:pathLst>
              <a:path w="152401" h="237640">
                <a:moveTo>
                  <a:pt x="0" y="232151"/>
                </a:moveTo>
                <a:lnTo>
                  <a:pt x="0" y="232151"/>
                </a:lnTo>
                <a:lnTo>
                  <a:pt x="0" y="237639"/>
                </a:lnTo>
                <a:lnTo>
                  <a:pt x="5056" y="195799"/>
                </a:lnTo>
                <a:lnTo>
                  <a:pt x="16246" y="156296"/>
                </a:lnTo>
                <a:lnTo>
                  <a:pt x="31799" y="113428"/>
                </a:lnTo>
                <a:lnTo>
                  <a:pt x="51005" y="73390"/>
                </a:lnTo>
                <a:lnTo>
                  <a:pt x="74516" y="31079"/>
                </a:lnTo>
                <a:lnTo>
                  <a:pt x="89797" y="1399"/>
                </a:lnTo>
                <a:lnTo>
                  <a:pt x="92673" y="0"/>
                </a:lnTo>
                <a:lnTo>
                  <a:pt x="95649" y="125"/>
                </a:lnTo>
                <a:lnTo>
                  <a:pt x="98691" y="1267"/>
                </a:lnTo>
                <a:lnTo>
                  <a:pt x="104894" y="8180"/>
                </a:lnTo>
                <a:lnTo>
                  <a:pt x="117499" y="34922"/>
                </a:lnTo>
                <a:lnTo>
                  <a:pt x="128326" y="81321"/>
                </a:lnTo>
                <a:lnTo>
                  <a:pt x="133416" y="125765"/>
                </a:lnTo>
                <a:lnTo>
                  <a:pt x="152400" y="1845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InkShape-3346"/>
          <p:cNvSpPr/>
          <p:nvPr>
            <p:custDataLst>
              <p:tags r:id="rId7"/>
            </p:custDataLst>
          </p:nvPr>
        </p:nvSpPr>
        <p:spPr>
          <a:xfrm>
            <a:off x="9496425" y="651100"/>
            <a:ext cx="171451" cy="196626"/>
          </a:xfrm>
          <a:custGeom>
            <a:avLst/>
            <a:gdLst/>
            <a:ahLst/>
            <a:cxnLst/>
            <a:rect l="0" t="0" r="0" b="0"/>
            <a:pathLst>
              <a:path w="171451" h="196626">
                <a:moveTo>
                  <a:pt x="0" y="149000"/>
                </a:moveTo>
                <a:lnTo>
                  <a:pt x="0" y="149000"/>
                </a:lnTo>
                <a:lnTo>
                  <a:pt x="0" y="154488"/>
                </a:lnTo>
                <a:lnTo>
                  <a:pt x="0" y="139163"/>
                </a:lnTo>
                <a:lnTo>
                  <a:pt x="2822" y="131223"/>
                </a:lnTo>
                <a:lnTo>
                  <a:pt x="26569" y="85198"/>
                </a:lnTo>
                <a:lnTo>
                  <a:pt x="54546" y="43349"/>
                </a:lnTo>
                <a:lnTo>
                  <a:pt x="83924" y="8457"/>
                </a:lnTo>
                <a:lnTo>
                  <a:pt x="95861" y="1870"/>
                </a:lnTo>
                <a:lnTo>
                  <a:pt x="102007" y="113"/>
                </a:lnTo>
                <a:lnTo>
                  <a:pt x="106105" y="0"/>
                </a:lnTo>
                <a:lnTo>
                  <a:pt x="108837" y="984"/>
                </a:lnTo>
                <a:lnTo>
                  <a:pt x="110658" y="2697"/>
                </a:lnTo>
                <a:lnTo>
                  <a:pt x="130333" y="48118"/>
                </a:lnTo>
                <a:lnTo>
                  <a:pt x="149238" y="95171"/>
                </a:lnTo>
                <a:lnTo>
                  <a:pt x="159106" y="130606"/>
                </a:lnTo>
                <a:lnTo>
                  <a:pt x="161554" y="174486"/>
                </a:lnTo>
                <a:lnTo>
                  <a:pt x="161761" y="181494"/>
                </a:lnTo>
                <a:lnTo>
                  <a:pt x="171450" y="196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InkShape-3347"/>
          <p:cNvSpPr/>
          <p:nvPr>
            <p:custDataLst>
              <p:tags r:id="rId8"/>
            </p:custDataLst>
          </p:nvPr>
        </p:nvSpPr>
        <p:spPr>
          <a:xfrm>
            <a:off x="5193153" y="295308"/>
            <a:ext cx="606962" cy="1340219"/>
          </a:xfrm>
          <a:custGeom>
            <a:avLst/>
            <a:gdLst/>
            <a:ahLst/>
            <a:cxnLst/>
            <a:rect l="0" t="0" r="0" b="0"/>
            <a:pathLst>
              <a:path w="606962" h="1340219">
                <a:moveTo>
                  <a:pt x="578997" y="257142"/>
                </a:moveTo>
                <a:lnTo>
                  <a:pt x="578997" y="257142"/>
                </a:lnTo>
                <a:lnTo>
                  <a:pt x="578997" y="252085"/>
                </a:lnTo>
                <a:lnTo>
                  <a:pt x="576175" y="246781"/>
                </a:lnTo>
                <a:lnTo>
                  <a:pt x="572452" y="240895"/>
                </a:lnTo>
                <a:lnTo>
                  <a:pt x="570060" y="228494"/>
                </a:lnTo>
                <a:lnTo>
                  <a:pt x="569864" y="225343"/>
                </a:lnTo>
                <a:lnTo>
                  <a:pt x="566824" y="219020"/>
                </a:lnTo>
                <a:lnTo>
                  <a:pt x="563003" y="212682"/>
                </a:lnTo>
                <a:lnTo>
                  <a:pt x="560551" y="199990"/>
                </a:lnTo>
                <a:lnTo>
                  <a:pt x="560350" y="196816"/>
                </a:lnTo>
                <a:lnTo>
                  <a:pt x="557304" y="190466"/>
                </a:lnTo>
                <a:lnTo>
                  <a:pt x="546725" y="172710"/>
                </a:lnTo>
                <a:lnTo>
                  <a:pt x="542048" y="149879"/>
                </a:lnTo>
                <a:lnTo>
                  <a:pt x="540180" y="136578"/>
                </a:lnTo>
                <a:lnTo>
                  <a:pt x="533426" y="113657"/>
                </a:lnTo>
                <a:lnTo>
                  <a:pt x="531226" y="102354"/>
                </a:lnTo>
                <a:lnTo>
                  <a:pt x="525096" y="88983"/>
                </a:lnTo>
                <a:lnTo>
                  <a:pt x="521752" y="73144"/>
                </a:lnTo>
                <a:lnTo>
                  <a:pt x="499494" y="36346"/>
                </a:lnTo>
                <a:lnTo>
                  <a:pt x="476332" y="12752"/>
                </a:lnTo>
                <a:lnTo>
                  <a:pt x="461324" y="4226"/>
                </a:lnTo>
                <a:lnTo>
                  <a:pt x="448646" y="1229"/>
                </a:lnTo>
                <a:lnTo>
                  <a:pt x="403402" y="0"/>
                </a:lnTo>
                <a:lnTo>
                  <a:pt x="385035" y="1035"/>
                </a:lnTo>
                <a:lnTo>
                  <a:pt x="365128" y="8633"/>
                </a:lnTo>
                <a:lnTo>
                  <a:pt x="319523" y="35178"/>
                </a:lnTo>
                <a:lnTo>
                  <a:pt x="279565" y="70121"/>
                </a:lnTo>
                <a:lnTo>
                  <a:pt x="233811" y="109002"/>
                </a:lnTo>
                <a:lnTo>
                  <a:pt x="201289" y="152928"/>
                </a:lnTo>
                <a:lnTo>
                  <a:pt x="169438" y="200066"/>
                </a:lnTo>
                <a:lnTo>
                  <a:pt x="144025" y="243163"/>
                </a:lnTo>
                <a:lnTo>
                  <a:pt x="124973" y="279929"/>
                </a:lnTo>
                <a:lnTo>
                  <a:pt x="105922" y="317634"/>
                </a:lnTo>
                <a:lnTo>
                  <a:pt x="91929" y="355616"/>
                </a:lnTo>
                <a:lnTo>
                  <a:pt x="76023" y="398738"/>
                </a:lnTo>
                <a:lnTo>
                  <a:pt x="62961" y="445029"/>
                </a:lnTo>
                <a:lnTo>
                  <a:pt x="52388" y="492258"/>
                </a:lnTo>
                <a:lnTo>
                  <a:pt x="42552" y="539766"/>
                </a:lnTo>
                <a:lnTo>
                  <a:pt x="32936" y="587357"/>
                </a:lnTo>
                <a:lnTo>
                  <a:pt x="23383" y="634971"/>
                </a:lnTo>
                <a:lnTo>
                  <a:pt x="19849" y="669541"/>
                </a:lnTo>
                <a:lnTo>
                  <a:pt x="17220" y="705014"/>
                </a:lnTo>
                <a:lnTo>
                  <a:pt x="12524" y="738418"/>
                </a:lnTo>
                <a:lnTo>
                  <a:pt x="9731" y="773726"/>
                </a:lnTo>
                <a:lnTo>
                  <a:pt x="7432" y="808468"/>
                </a:lnTo>
                <a:lnTo>
                  <a:pt x="1245" y="852886"/>
                </a:lnTo>
                <a:lnTo>
                  <a:pt x="0" y="899090"/>
                </a:lnTo>
                <a:lnTo>
                  <a:pt x="4805" y="946294"/>
                </a:lnTo>
                <a:lnTo>
                  <a:pt x="7758" y="992736"/>
                </a:lnTo>
                <a:lnTo>
                  <a:pt x="13807" y="1034836"/>
                </a:lnTo>
                <a:lnTo>
                  <a:pt x="17128" y="1079296"/>
                </a:lnTo>
                <a:lnTo>
                  <a:pt x="25402" y="1119751"/>
                </a:lnTo>
                <a:lnTo>
                  <a:pt x="39731" y="1157490"/>
                </a:lnTo>
                <a:lnTo>
                  <a:pt x="57412" y="1202045"/>
                </a:lnTo>
                <a:lnTo>
                  <a:pt x="75918" y="1246241"/>
                </a:lnTo>
                <a:lnTo>
                  <a:pt x="98427" y="1278999"/>
                </a:lnTo>
                <a:lnTo>
                  <a:pt x="124398" y="1304628"/>
                </a:lnTo>
                <a:lnTo>
                  <a:pt x="167740" y="1329965"/>
                </a:lnTo>
                <a:lnTo>
                  <a:pt x="189841" y="1337202"/>
                </a:lnTo>
                <a:lnTo>
                  <a:pt x="229918" y="1340218"/>
                </a:lnTo>
                <a:lnTo>
                  <a:pt x="270154" y="1332292"/>
                </a:lnTo>
                <a:lnTo>
                  <a:pt x="303855" y="1315478"/>
                </a:lnTo>
                <a:lnTo>
                  <a:pt x="340027" y="1284170"/>
                </a:lnTo>
                <a:lnTo>
                  <a:pt x="380324" y="1237997"/>
                </a:lnTo>
                <a:lnTo>
                  <a:pt x="416281" y="1199015"/>
                </a:lnTo>
                <a:lnTo>
                  <a:pt x="444864" y="1151647"/>
                </a:lnTo>
                <a:lnTo>
                  <a:pt x="464465" y="1111320"/>
                </a:lnTo>
                <a:lnTo>
                  <a:pt x="483678" y="1068679"/>
                </a:lnTo>
                <a:lnTo>
                  <a:pt x="502777" y="1029234"/>
                </a:lnTo>
                <a:lnTo>
                  <a:pt x="521841" y="987913"/>
                </a:lnTo>
                <a:lnTo>
                  <a:pt x="538073" y="942156"/>
                </a:lnTo>
                <a:lnTo>
                  <a:pt x="552408" y="895084"/>
                </a:lnTo>
                <a:lnTo>
                  <a:pt x="562946" y="862405"/>
                </a:lnTo>
                <a:lnTo>
                  <a:pt x="571157" y="826715"/>
                </a:lnTo>
                <a:lnTo>
                  <a:pt x="578335" y="789685"/>
                </a:lnTo>
                <a:lnTo>
                  <a:pt x="585053" y="752061"/>
                </a:lnTo>
                <a:lnTo>
                  <a:pt x="591566" y="714173"/>
                </a:lnTo>
                <a:lnTo>
                  <a:pt x="595167" y="676167"/>
                </a:lnTo>
                <a:lnTo>
                  <a:pt x="596767" y="638109"/>
                </a:lnTo>
                <a:lnTo>
                  <a:pt x="597478" y="600027"/>
                </a:lnTo>
                <a:lnTo>
                  <a:pt x="600616" y="561936"/>
                </a:lnTo>
                <a:lnTo>
                  <a:pt x="604480" y="523839"/>
                </a:lnTo>
                <a:lnTo>
                  <a:pt x="606198" y="485741"/>
                </a:lnTo>
                <a:lnTo>
                  <a:pt x="606961" y="447641"/>
                </a:lnTo>
                <a:lnTo>
                  <a:pt x="606242" y="410600"/>
                </a:lnTo>
                <a:lnTo>
                  <a:pt x="602395" y="376498"/>
                </a:lnTo>
                <a:lnTo>
                  <a:pt x="599980" y="343703"/>
                </a:lnTo>
                <a:lnTo>
                  <a:pt x="595798" y="298312"/>
                </a:lnTo>
                <a:lnTo>
                  <a:pt x="587856" y="260874"/>
                </a:lnTo>
                <a:lnTo>
                  <a:pt x="575690" y="219779"/>
                </a:lnTo>
                <a:lnTo>
                  <a:pt x="566258" y="195742"/>
                </a:lnTo>
                <a:lnTo>
                  <a:pt x="512322" y="1333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InkShape-3348"/>
          <p:cNvSpPr/>
          <p:nvPr>
            <p:custDataLst>
              <p:tags r:id="rId9"/>
            </p:custDataLst>
          </p:nvPr>
        </p:nvSpPr>
        <p:spPr>
          <a:xfrm>
            <a:off x="6107052" y="361950"/>
            <a:ext cx="550481" cy="1170992"/>
          </a:xfrm>
          <a:custGeom>
            <a:avLst/>
            <a:gdLst/>
            <a:ahLst/>
            <a:cxnLst/>
            <a:rect l="0" t="0" r="0" b="0"/>
            <a:pathLst>
              <a:path w="550481" h="1170992">
                <a:moveTo>
                  <a:pt x="503298" y="104775"/>
                </a:moveTo>
                <a:lnTo>
                  <a:pt x="503298" y="104775"/>
                </a:lnTo>
                <a:lnTo>
                  <a:pt x="503298" y="66152"/>
                </a:lnTo>
                <a:lnTo>
                  <a:pt x="500476" y="37945"/>
                </a:lnTo>
                <a:lnTo>
                  <a:pt x="492937" y="15123"/>
                </a:lnTo>
                <a:lnTo>
                  <a:pt x="490041" y="10082"/>
                </a:lnTo>
                <a:lnTo>
                  <a:pt x="485993" y="7780"/>
                </a:lnTo>
                <a:lnTo>
                  <a:pt x="481178" y="7303"/>
                </a:lnTo>
                <a:lnTo>
                  <a:pt x="475852" y="8044"/>
                </a:lnTo>
                <a:lnTo>
                  <a:pt x="446607" y="29929"/>
                </a:lnTo>
                <a:lnTo>
                  <a:pt x="419763" y="55199"/>
                </a:lnTo>
                <a:lnTo>
                  <a:pt x="390762" y="100383"/>
                </a:lnTo>
                <a:lnTo>
                  <a:pt x="360237" y="143551"/>
                </a:lnTo>
                <a:lnTo>
                  <a:pt x="329930" y="186165"/>
                </a:lnTo>
                <a:lnTo>
                  <a:pt x="294427" y="228802"/>
                </a:lnTo>
                <a:lnTo>
                  <a:pt x="263112" y="274070"/>
                </a:lnTo>
                <a:lnTo>
                  <a:pt x="226666" y="318956"/>
                </a:lnTo>
                <a:lnTo>
                  <a:pt x="198377" y="356031"/>
                </a:lnTo>
                <a:lnTo>
                  <a:pt x="174943" y="393828"/>
                </a:lnTo>
                <a:lnTo>
                  <a:pt x="154595" y="431838"/>
                </a:lnTo>
                <a:lnTo>
                  <a:pt x="130103" y="469911"/>
                </a:lnTo>
                <a:lnTo>
                  <a:pt x="107795" y="508003"/>
                </a:lnTo>
                <a:lnTo>
                  <a:pt x="87780" y="551158"/>
                </a:lnTo>
                <a:lnTo>
                  <a:pt x="73501" y="592401"/>
                </a:lnTo>
                <a:lnTo>
                  <a:pt x="57510" y="636489"/>
                </a:lnTo>
                <a:lnTo>
                  <a:pt x="44423" y="683066"/>
                </a:lnTo>
                <a:lnTo>
                  <a:pt x="28786" y="730381"/>
                </a:lnTo>
                <a:lnTo>
                  <a:pt x="15803" y="777914"/>
                </a:lnTo>
                <a:lnTo>
                  <a:pt x="10310" y="825511"/>
                </a:lnTo>
                <a:lnTo>
                  <a:pt x="3627" y="868072"/>
                </a:lnTo>
                <a:lnTo>
                  <a:pt x="0" y="907493"/>
                </a:lnTo>
                <a:lnTo>
                  <a:pt x="3983" y="951042"/>
                </a:lnTo>
                <a:lnTo>
                  <a:pt x="9036" y="987482"/>
                </a:lnTo>
                <a:lnTo>
                  <a:pt x="15867" y="1024139"/>
                </a:lnTo>
                <a:lnTo>
                  <a:pt x="32672" y="1064743"/>
                </a:lnTo>
                <a:lnTo>
                  <a:pt x="56231" y="1106172"/>
                </a:lnTo>
                <a:lnTo>
                  <a:pt x="78146" y="1132206"/>
                </a:lnTo>
                <a:lnTo>
                  <a:pt x="125582" y="1158206"/>
                </a:lnTo>
                <a:lnTo>
                  <a:pt x="158224" y="1168621"/>
                </a:lnTo>
                <a:lnTo>
                  <a:pt x="195481" y="1170991"/>
                </a:lnTo>
                <a:lnTo>
                  <a:pt x="241349" y="1161289"/>
                </a:lnTo>
                <a:lnTo>
                  <a:pt x="279986" y="1150065"/>
                </a:lnTo>
                <a:lnTo>
                  <a:pt x="326574" y="1123208"/>
                </a:lnTo>
                <a:lnTo>
                  <a:pt x="347495" y="1109862"/>
                </a:lnTo>
                <a:lnTo>
                  <a:pt x="390013" y="1066199"/>
                </a:lnTo>
                <a:lnTo>
                  <a:pt x="419695" y="1027523"/>
                </a:lnTo>
                <a:lnTo>
                  <a:pt x="445939" y="980215"/>
                </a:lnTo>
                <a:lnTo>
                  <a:pt x="465136" y="942720"/>
                </a:lnTo>
                <a:lnTo>
                  <a:pt x="481407" y="904800"/>
                </a:lnTo>
                <a:lnTo>
                  <a:pt x="495753" y="863931"/>
                </a:lnTo>
                <a:lnTo>
                  <a:pt x="506295" y="832702"/>
                </a:lnTo>
                <a:lnTo>
                  <a:pt x="514507" y="797657"/>
                </a:lnTo>
                <a:lnTo>
                  <a:pt x="521685" y="763736"/>
                </a:lnTo>
                <a:lnTo>
                  <a:pt x="528403" y="729963"/>
                </a:lnTo>
                <a:lnTo>
                  <a:pt x="534917" y="693787"/>
                </a:lnTo>
                <a:lnTo>
                  <a:pt x="538518" y="656541"/>
                </a:lnTo>
                <a:lnTo>
                  <a:pt x="541176" y="617763"/>
                </a:lnTo>
                <a:lnTo>
                  <a:pt x="545885" y="575833"/>
                </a:lnTo>
                <a:lnTo>
                  <a:pt x="548684" y="535326"/>
                </a:lnTo>
                <a:lnTo>
                  <a:pt x="549928" y="495098"/>
                </a:lnTo>
                <a:lnTo>
                  <a:pt x="550480" y="452524"/>
                </a:lnTo>
                <a:lnTo>
                  <a:pt x="547904" y="411730"/>
                </a:lnTo>
                <a:lnTo>
                  <a:pt x="544290" y="373491"/>
                </a:lnTo>
                <a:lnTo>
                  <a:pt x="542684" y="338857"/>
                </a:lnTo>
                <a:lnTo>
                  <a:pt x="539147" y="303003"/>
                </a:lnTo>
                <a:lnTo>
                  <a:pt x="534047" y="266960"/>
                </a:lnTo>
                <a:lnTo>
                  <a:pt x="528253" y="233302"/>
                </a:lnTo>
                <a:lnTo>
                  <a:pt x="519040" y="189659"/>
                </a:lnTo>
                <a:lnTo>
                  <a:pt x="499901" y="144590"/>
                </a:lnTo>
                <a:lnTo>
                  <a:pt x="482009" y="105114"/>
                </a:lnTo>
                <a:lnTo>
                  <a:pt x="451145" y="63741"/>
                </a:lnTo>
                <a:lnTo>
                  <a:pt x="39852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InkShape-3349"/>
          <p:cNvSpPr/>
          <p:nvPr>
            <p:custDataLst>
              <p:tags r:id="rId10"/>
            </p:custDataLst>
          </p:nvPr>
        </p:nvSpPr>
        <p:spPr>
          <a:xfrm>
            <a:off x="7810640" y="419100"/>
            <a:ext cx="571312" cy="1092125"/>
          </a:xfrm>
          <a:custGeom>
            <a:avLst/>
            <a:gdLst/>
            <a:ahLst/>
            <a:cxnLst/>
            <a:rect l="0" t="0" r="0" b="0"/>
            <a:pathLst>
              <a:path w="571312" h="1092125">
                <a:moveTo>
                  <a:pt x="380860" y="133350"/>
                </a:moveTo>
                <a:lnTo>
                  <a:pt x="380860" y="133350"/>
                </a:lnTo>
                <a:lnTo>
                  <a:pt x="358740" y="87215"/>
                </a:lnTo>
                <a:lnTo>
                  <a:pt x="347495" y="69939"/>
                </a:lnTo>
                <a:lnTo>
                  <a:pt x="338639" y="49563"/>
                </a:lnTo>
                <a:lnTo>
                  <a:pt x="312251" y="17648"/>
                </a:lnTo>
                <a:lnTo>
                  <a:pt x="302390" y="13135"/>
                </a:lnTo>
                <a:lnTo>
                  <a:pt x="296797" y="11932"/>
                </a:lnTo>
                <a:lnTo>
                  <a:pt x="273755" y="15295"/>
                </a:lnTo>
                <a:lnTo>
                  <a:pt x="256933" y="22994"/>
                </a:lnTo>
                <a:lnTo>
                  <a:pt x="217668" y="56102"/>
                </a:lnTo>
                <a:lnTo>
                  <a:pt x="195629" y="75889"/>
                </a:lnTo>
                <a:lnTo>
                  <a:pt x="161411" y="117095"/>
                </a:lnTo>
                <a:lnTo>
                  <a:pt x="136532" y="162293"/>
                </a:lnTo>
                <a:lnTo>
                  <a:pt x="107412" y="209598"/>
                </a:lnTo>
                <a:lnTo>
                  <a:pt x="88878" y="248718"/>
                </a:lnTo>
                <a:lnTo>
                  <a:pt x="68753" y="296113"/>
                </a:lnTo>
                <a:lnTo>
                  <a:pt x="57667" y="333623"/>
                </a:lnTo>
                <a:lnTo>
                  <a:pt x="44439" y="379168"/>
                </a:lnTo>
                <a:lnTo>
                  <a:pt x="34824" y="419145"/>
                </a:lnTo>
                <a:lnTo>
                  <a:pt x="20215" y="459448"/>
                </a:lnTo>
                <a:lnTo>
                  <a:pt x="12593" y="503257"/>
                </a:lnTo>
                <a:lnTo>
                  <a:pt x="5279" y="544695"/>
                </a:lnTo>
                <a:lnTo>
                  <a:pt x="1465" y="583784"/>
                </a:lnTo>
                <a:lnTo>
                  <a:pt x="335" y="627233"/>
                </a:lnTo>
                <a:lnTo>
                  <a:pt x="0" y="668565"/>
                </a:lnTo>
                <a:lnTo>
                  <a:pt x="4958" y="712678"/>
                </a:lnTo>
                <a:lnTo>
                  <a:pt x="13131" y="754206"/>
                </a:lnTo>
                <a:lnTo>
                  <a:pt x="22255" y="793322"/>
                </a:lnTo>
                <a:lnTo>
                  <a:pt x="31660" y="831723"/>
                </a:lnTo>
                <a:lnTo>
                  <a:pt x="44320" y="876079"/>
                </a:lnTo>
                <a:lnTo>
                  <a:pt x="59834" y="921686"/>
                </a:lnTo>
                <a:lnTo>
                  <a:pt x="82968" y="961583"/>
                </a:lnTo>
                <a:lnTo>
                  <a:pt x="102433" y="998979"/>
                </a:lnTo>
                <a:lnTo>
                  <a:pt x="147415" y="1042079"/>
                </a:lnTo>
                <a:lnTo>
                  <a:pt x="189090" y="1071442"/>
                </a:lnTo>
                <a:lnTo>
                  <a:pt x="224203" y="1084403"/>
                </a:lnTo>
                <a:lnTo>
                  <a:pt x="270943" y="1092124"/>
                </a:lnTo>
                <a:lnTo>
                  <a:pt x="313719" y="1091590"/>
                </a:lnTo>
                <a:lnTo>
                  <a:pt x="348267" y="1081906"/>
                </a:lnTo>
                <a:lnTo>
                  <a:pt x="392178" y="1064728"/>
                </a:lnTo>
                <a:lnTo>
                  <a:pt x="434435" y="1031414"/>
                </a:lnTo>
                <a:lnTo>
                  <a:pt x="465645" y="1005326"/>
                </a:lnTo>
                <a:lnTo>
                  <a:pt x="492906" y="961456"/>
                </a:lnTo>
                <a:lnTo>
                  <a:pt x="516508" y="916208"/>
                </a:lnTo>
                <a:lnTo>
                  <a:pt x="528884" y="879070"/>
                </a:lnTo>
                <a:lnTo>
                  <a:pt x="539254" y="840197"/>
                </a:lnTo>
                <a:lnTo>
                  <a:pt x="549030" y="795635"/>
                </a:lnTo>
                <a:lnTo>
                  <a:pt x="558629" y="748918"/>
                </a:lnTo>
                <a:lnTo>
                  <a:pt x="564997" y="717380"/>
                </a:lnTo>
                <a:lnTo>
                  <a:pt x="568531" y="682902"/>
                </a:lnTo>
                <a:lnTo>
                  <a:pt x="570103" y="647470"/>
                </a:lnTo>
                <a:lnTo>
                  <a:pt x="570802" y="614084"/>
                </a:lnTo>
                <a:lnTo>
                  <a:pt x="571112" y="581607"/>
                </a:lnTo>
                <a:lnTo>
                  <a:pt x="571249" y="548475"/>
                </a:lnTo>
                <a:lnTo>
                  <a:pt x="571311" y="512583"/>
                </a:lnTo>
                <a:lnTo>
                  <a:pt x="568516" y="478287"/>
                </a:lnTo>
                <a:lnTo>
                  <a:pt x="563746" y="445405"/>
                </a:lnTo>
                <a:lnTo>
                  <a:pt x="558098" y="413152"/>
                </a:lnTo>
                <a:lnTo>
                  <a:pt x="552060" y="381179"/>
                </a:lnTo>
                <a:lnTo>
                  <a:pt x="545849" y="349329"/>
                </a:lnTo>
                <a:lnTo>
                  <a:pt x="535344" y="302707"/>
                </a:lnTo>
                <a:lnTo>
                  <a:pt x="519296" y="261611"/>
                </a:lnTo>
                <a:lnTo>
                  <a:pt x="501136" y="222624"/>
                </a:lnTo>
                <a:lnTo>
                  <a:pt x="482348" y="184261"/>
                </a:lnTo>
                <a:lnTo>
                  <a:pt x="463377" y="147141"/>
                </a:lnTo>
                <a:lnTo>
                  <a:pt x="438003" y="105618"/>
                </a:lnTo>
                <a:lnTo>
                  <a:pt x="407552" y="66842"/>
                </a:lnTo>
                <a:lnTo>
                  <a:pt x="361562" y="29433"/>
                </a:lnTo>
                <a:lnTo>
                  <a:pt x="340533" y="17315"/>
                </a:lnTo>
                <a:lnTo>
                  <a:pt x="301061" y="5601"/>
                </a:lnTo>
                <a:lnTo>
                  <a:pt x="25703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InkShape-3350"/>
          <p:cNvSpPr/>
          <p:nvPr>
            <p:custDataLst>
              <p:tags r:id="rId11"/>
            </p:custDataLst>
          </p:nvPr>
        </p:nvSpPr>
        <p:spPr>
          <a:xfrm>
            <a:off x="9316055" y="421236"/>
            <a:ext cx="474194" cy="1121060"/>
          </a:xfrm>
          <a:custGeom>
            <a:avLst/>
            <a:gdLst/>
            <a:ahLst/>
            <a:cxnLst/>
            <a:rect l="0" t="0" r="0" b="0"/>
            <a:pathLst>
              <a:path w="474194" h="1121060">
                <a:moveTo>
                  <a:pt x="418495" y="102639"/>
                </a:moveTo>
                <a:lnTo>
                  <a:pt x="418495" y="102639"/>
                </a:lnTo>
                <a:lnTo>
                  <a:pt x="403308" y="64658"/>
                </a:lnTo>
                <a:lnTo>
                  <a:pt x="398474" y="48464"/>
                </a:lnTo>
                <a:lnTo>
                  <a:pt x="378137" y="16639"/>
                </a:lnTo>
                <a:lnTo>
                  <a:pt x="362911" y="5073"/>
                </a:lnTo>
                <a:lnTo>
                  <a:pt x="350050" y="0"/>
                </a:lnTo>
                <a:lnTo>
                  <a:pt x="324367" y="3553"/>
                </a:lnTo>
                <a:lnTo>
                  <a:pt x="295002" y="21422"/>
                </a:lnTo>
                <a:lnTo>
                  <a:pt x="249911" y="65133"/>
                </a:lnTo>
                <a:lnTo>
                  <a:pt x="215672" y="105696"/>
                </a:lnTo>
                <a:lnTo>
                  <a:pt x="183595" y="150667"/>
                </a:lnTo>
                <a:lnTo>
                  <a:pt x="151801" y="197942"/>
                </a:lnTo>
                <a:lnTo>
                  <a:pt x="126591" y="245521"/>
                </a:lnTo>
                <a:lnTo>
                  <a:pt x="102484" y="293140"/>
                </a:lnTo>
                <a:lnTo>
                  <a:pt x="87531" y="337785"/>
                </a:lnTo>
                <a:lnTo>
                  <a:pt x="68114" y="378276"/>
                </a:lnTo>
                <a:lnTo>
                  <a:pt x="53774" y="421904"/>
                </a:lnTo>
                <a:lnTo>
                  <a:pt x="40750" y="464742"/>
                </a:lnTo>
                <a:lnTo>
                  <a:pt x="31169" y="500500"/>
                </a:lnTo>
                <a:lnTo>
                  <a:pt x="22686" y="537906"/>
                </a:lnTo>
                <a:lnTo>
                  <a:pt x="18643" y="575801"/>
                </a:lnTo>
                <a:lnTo>
                  <a:pt x="12272" y="613840"/>
                </a:lnTo>
                <a:lnTo>
                  <a:pt x="9913" y="651922"/>
                </a:lnTo>
                <a:lnTo>
                  <a:pt x="8155" y="690016"/>
                </a:lnTo>
                <a:lnTo>
                  <a:pt x="2461" y="731290"/>
                </a:lnTo>
                <a:lnTo>
                  <a:pt x="757" y="768684"/>
                </a:lnTo>
                <a:lnTo>
                  <a:pt x="0" y="809998"/>
                </a:lnTo>
                <a:lnTo>
                  <a:pt x="722" y="848821"/>
                </a:lnTo>
                <a:lnTo>
                  <a:pt x="7079" y="891702"/>
                </a:lnTo>
                <a:lnTo>
                  <a:pt x="12688" y="925350"/>
                </a:lnTo>
                <a:lnTo>
                  <a:pt x="16739" y="964825"/>
                </a:lnTo>
                <a:lnTo>
                  <a:pt x="33108" y="1006742"/>
                </a:lnTo>
                <a:lnTo>
                  <a:pt x="58067" y="1047620"/>
                </a:lnTo>
                <a:lnTo>
                  <a:pt x="88400" y="1084149"/>
                </a:lnTo>
                <a:lnTo>
                  <a:pt x="115725" y="1104069"/>
                </a:lnTo>
                <a:lnTo>
                  <a:pt x="156704" y="1117995"/>
                </a:lnTo>
                <a:lnTo>
                  <a:pt x="195922" y="1121059"/>
                </a:lnTo>
                <a:lnTo>
                  <a:pt x="226957" y="1116534"/>
                </a:lnTo>
                <a:lnTo>
                  <a:pt x="246150" y="1108490"/>
                </a:lnTo>
                <a:lnTo>
                  <a:pt x="292283" y="1066639"/>
                </a:lnTo>
                <a:lnTo>
                  <a:pt x="324695" y="1031383"/>
                </a:lnTo>
                <a:lnTo>
                  <a:pt x="344959" y="993655"/>
                </a:lnTo>
                <a:lnTo>
                  <a:pt x="367947" y="951389"/>
                </a:lnTo>
                <a:lnTo>
                  <a:pt x="382993" y="907410"/>
                </a:lnTo>
                <a:lnTo>
                  <a:pt x="392924" y="870492"/>
                </a:lnTo>
                <a:lnTo>
                  <a:pt x="402570" y="827685"/>
                </a:lnTo>
                <a:lnTo>
                  <a:pt x="417187" y="781488"/>
                </a:lnTo>
                <a:lnTo>
                  <a:pt x="429866" y="734286"/>
                </a:lnTo>
                <a:lnTo>
                  <a:pt x="436955" y="699813"/>
                </a:lnTo>
                <a:lnTo>
                  <a:pt x="442574" y="664383"/>
                </a:lnTo>
                <a:lnTo>
                  <a:pt x="445071" y="630997"/>
                </a:lnTo>
                <a:lnTo>
                  <a:pt x="449004" y="595698"/>
                </a:lnTo>
                <a:lnTo>
                  <a:pt x="453222" y="558843"/>
                </a:lnTo>
                <a:lnTo>
                  <a:pt x="455097" y="521296"/>
                </a:lnTo>
                <a:lnTo>
                  <a:pt x="458751" y="483442"/>
                </a:lnTo>
                <a:lnTo>
                  <a:pt x="462845" y="446510"/>
                </a:lnTo>
                <a:lnTo>
                  <a:pt x="464665" y="412457"/>
                </a:lnTo>
                <a:lnTo>
                  <a:pt x="468296" y="376861"/>
                </a:lnTo>
                <a:lnTo>
                  <a:pt x="472378" y="340932"/>
                </a:lnTo>
                <a:lnTo>
                  <a:pt x="474193" y="307325"/>
                </a:lnTo>
                <a:lnTo>
                  <a:pt x="472178" y="274749"/>
                </a:lnTo>
                <a:lnTo>
                  <a:pt x="467914" y="229482"/>
                </a:lnTo>
                <a:lnTo>
                  <a:pt x="463829" y="189258"/>
                </a:lnTo>
                <a:lnTo>
                  <a:pt x="455916" y="150529"/>
                </a:lnTo>
                <a:lnTo>
                  <a:pt x="443761" y="104573"/>
                </a:lnTo>
                <a:lnTo>
                  <a:pt x="430111" y="67038"/>
                </a:lnTo>
                <a:lnTo>
                  <a:pt x="402060" y="38423"/>
                </a:lnTo>
                <a:lnTo>
                  <a:pt x="384026" y="31765"/>
                </a:lnTo>
                <a:lnTo>
                  <a:pt x="332770" y="2643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InkShape-3351"/>
          <p:cNvSpPr/>
          <p:nvPr>
            <p:custDataLst>
              <p:tags r:id="rId12"/>
            </p:custDataLst>
          </p:nvPr>
        </p:nvSpPr>
        <p:spPr>
          <a:xfrm>
            <a:off x="6014420" y="2562225"/>
            <a:ext cx="176831" cy="2847976"/>
          </a:xfrm>
          <a:custGeom>
            <a:avLst/>
            <a:gdLst/>
            <a:ahLst/>
            <a:cxnLst/>
            <a:rect l="0" t="0" r="0" b="0"/>
            <a:pathLst>
              <a:path w="176831" h="2847976">
                <a:moveTo>
                  <a:pt x="176830" y="0"/>
                </a:moveTo>
                <a:lnTo>
                  <a:pt x="176830" y="0"/>
                </a:lnTo>
                <a:lnTo>
                  <a:pt x="171774" y="5056"/>
                </a:lnTo>
                <a:lnTo>
                  <a:pt x="169291" y="13183"/>
                </a:lnTo>
                <a:lnTo>
                  <a:pt x="167480" y="56413"/>
                </a:lnTo>
                <a:lnTo>
                  <a:pt x="167357" y="95032"/>
                </a:lnTo>
                <a:lnTo>
                  <a:pt x="167321" y="136108"/>
                </a:lnTo>
                <a:lnTo>
                  <a:pt x="167310" y="178970"/>
                </a:lnTo>
                <a:lnTo>
                  <a:pt x="172362" y="226323"/>
                </a:lnTo>
                <a:lnTo>
                  <a:pt x="174844" y="257926"/>
                </a:lnTo>
                <a:lnTo>
                  <a:pt x="175947" y="294550"/>
                </a:lnTo>
                <a:lnTo>
                  <a:pt x="176438" y="328467"/>
                </a:lnTo>
                <a:lnTo>
                  <a:pt x="176714" y="372255"/>
                </a:lnTo>
                <a:lnTo>
                  <a:pt x="176796" y="417097"/>
                </a:lnTo>
                <a:lnTo>
                  <a:pt x="176820" y="463897"/>
                </a:lnTo>
                <a:lnTo>
                  <a:pt x="176825" y="498277"/>
                </a:lnTo>
                <a:lnTo>
                  <a:pt x="176828" y="533665"/>
                </a:lnTo>
                <a:lnTo>
                  <a:pt x="176830" y="567031"/>
                </a:lnTo>
                <a:lnTo>
                  <a:pt x="176830" y="602322"/>
                </a:lnTo>
                <a:lnTo>
                  <a:pt x="176830" y="640232"/>
                </a:lnTo>
                <a:lnTo>
                  <a:pt x="176830" y="681775"/>
                </a:lnTo>
                <a:lnTo>
                  <a:pt x="174008" y="722111"/>
                </a:lnTo>
                <a:lnTo>
                  <a:pt x="170285" y="762263"/>
                </a:lnTo>
                <a:lnTo>
                  <a:pt x="168629" y="804803"/>
                </a:lnTo>
                <a:lnTo>
                  <a:pt x="167893" y="845582"/>
                </a:lnTo>
                <a:lnTo>
                  <a:pt x="167567" y="885931"/>
                </a:lnTo>
                <a:lnTo>
                  <a:pt x="167421" y="928558"/>
                </a:lnTo>
                <a:lnTo>
                  <a:pt x="164534" y="975020"/>
                </a:lnTo>
                <a:lnTo>
                  <a:pt x="162282" y="999264"/>
                </a:lnTo>
                <a:lnTo>
                  <a:pt x="159781" y="1045956"/>
                </a:lnTo>
                <a:lnTo>
                  <a:pt x="158669" y="1092461"/>
                </a:lnTo>
                <a:lnTo>
                  <a:pt x="158373" y="1116716"/>
                </a:lnTo>
                <a:lnTo>
                  <a:pt x="158175" y="1141352"/>
                </a:lnTo>
                <a:lnTo>
                  <a:pt x="158044" y="1166243"/>
                </a:lnTo>
                <a:lnTo>
                  <a:pt x="157956" y="1191304"/>
                </a:lnTo>
                <a:lnTo>
                  <a:pt x="157897" y="1216477"/>
                </a:lnTo>
                <a:lnTo>
                  <a:pt x="157858" y="1241726"/>
                </a:lnTo>
                <a:lnTo>
                  <a:pt x="157832" y="1267026"/>
                </a:lnTo>
                <a:lnTo>
                  <a:pt x="157814" y="1292359"/>
                </a:lnTo>
                <a:lnTo>
                  <a:pt x="156744" y="1317714"/>
                </a:lnTo>
                <a:lnTo>
                  <a:pt x="154973" y="1343084"/>
                </a:lnTo>
                <a:lnTo>
                  <a:pt x="152734" y="1368465"/>
                </a:lnTo>
                <a:lnTo>
                  <a:pt x="151241" y="1393852"/>
                </a:lnTo>
                <a:lnTo>
                  <a:pt x="150246" y="1419242"/>
                </a:lnTo>
                <a:lnTo>
                  <a:pt x="149582" y="1444637"/>
                </a:lnTo>
                <a:lnTo>
                  <a:pt x="148081" y="1471091"/>
                </a:lnTo>
                <a:lnTo>
                  <a:pt x="146023" y="1498252"/>
                </a:lnTo>
                <a:lnTo>
                  <a:pt x="143592" y="1525885"/>
                </a:lnTo>
                <a:lnTo>
                  <a:pt x="141971" y="1552773"/>
                </a:lnTo>
                <a:lnTo>
                  <a:pt x="140890" y="1579166"/>
                </a:lnTo>
                <a:lnTo>
                  <a:pt x="140170" y="1605227"/>
                </a:lnTo>
                <a:lnTo>
                  <a:pt x="138632" y="1632126"/>
                </a:lnTo>
                <a:lnTo>
                  <a:pt x="136548" y="1659584"/>
                </a:lnTo>
                <a:lnTo>
                  <a:pt x="134100" y="1687415"/>
                </a:lnTo>
                <a:lnTo>
                  <a:pt x="132468" y="1715493"/>
                </a:lnTo>
                <a:lnTo>
                  <a:pt x="131380" y="1743737"/>
                </a:lnTo>
                <a:lnTo>
                  <a:pt x="130656" y="1772091"/>
                </a:lnTo>
                <a:lnTo>
                  <a:pt x="129114" y="1799461"/>
                </a:lnTo>
                <a:lnTo>
                  <a:pt x="127027" y="1826174"/>
                </a:lnTo>
                <a:lnTo>
                  <a:pt x="124577" y="1852449"/>
                </a:lnTo>
                <a:lnTo>
                  <a:pt x="120828" y="1879491"/>
                </a:lnTo>
                <a:lnTo>
                  <a:pt x="116212" y="1907044"/>
                </a:lnTo>
                <a:lnTo>
                  <a:pt x="111018" y="1934938"/>
                </a:lnTo>
                <a:lnTo>
                  <a:pt x="106496" y="1962000"/>
                </a:lnTo>
                <a:lnTo>
                  <a:pt x="102425" y="1988509"/>
                </a:lnTo>
                <a:lnTo>
                  <a:pt x="98651" y="2014648"/>
                </a:lnTo>
                <a:lnTo>
                  <a:pt x="95077" y="2040540"/>
                </a:lnTo>
                <a:lnTo>
                  <a:pt x="91637" y="2066268"/>
                </a:lnTo>
                <a:lnTo>
                  <a:pt x="88285" y="2091887"/>
                </a:lnTo>
                <a:lnTo>
                  <a:pt x="84991" y="2117433"/>
                </a:lnTo>
                <a:lnTo>
                  <a:pt x="81738" y="2142930"/>
                </a:lnTo>
                <a:lnTo>
                  <a:pt x="78510" y="2168395"/>
                </a:lnTo>
                <a:lnTo>
                  <a:pt x="75300" y="2193839"/>
                </a:lnTo>
                <a:lnTo>
                  <a:pt x="72102" y="2219268"/>
                </a:lnTo>
                <a:lnTo>
                  <a:pt x="68911" y="2244687"/>
                </a:lnTo>
                <a:lnTo>
                  <a:pt x="64667" y="2270099"/>
                </a:lnTo>
                <a:lnTo>
                  <a:pt x="59721" y="2295508"/>
                </a:lnTo>
                <a:lnTo>
                  <a:pt x="54307" y="2320914"/>
                </a:lnTo>
                <a:lnTo>
                  <a:pt x="49640" y="2345260"/>
                </a:lnTo>
                <a:lnTo>
                  <a:pt x="41632" y="2392065"/>
                </a:lnTo>
                <a:lnTo>
                  <a:pt x="37367" y="2434740"/>
                </a:lnTo>
                <a:lnTo>
                  <a:pt x="34414" y="2475931"/>
                </a:lnTo>
                <a:lnTo>
                  <a:pt x="29573" y="2518933"/>
                </a:lnTo>
                <a:lnTo>
                  <a:pt x="23894" y="2557095"/>
                </a:lnTo>
                <a:lnTo>
                  <a:pt x="17841" y="2592753"/>
                </a:lnTo>
                <a:lnTo>
                  <a:pt x="11623" y="2629768"/>
                </a:lnTo>
                <a:lnTo>
                  <a:pt x="8155" y="2664563"/>
                </a:lnTo>
                <a:lnTo>
                  <a:pt x="6613" y="2697667"/>
                </a:lnTo>
                <a:lnTo>
                  <a:pt x="4687" y="2743938"/>
                </a:lnTo>
                <a:lnTo>
                  <a:pt x="0" y="2781872"/>
                </a:lnTo>
                <a:lnTo>
                  <a:pt x="5380" y="2847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MARTInkShape-Group559"/>
          <p:cNvGrpSpPr/>
          <p:nvPr/>
        </p:nvGrpSpPr>
        <p:grpSpPr>
          <a:xfrm>
            <a:off x="6924791" y="2667151"/>
            <a:ext cx="352310" cy="597326"/>
            <a:chOff x="6924791" y="2667151"/>
            <a:chExt cx="352310" cy="597326"/>
          </a:xfrm>
        </p:grpSpPr>
        <p:sp>
          <p:nvSpPr>
            <p:cNvPr id="160" name="SMARTInkShape-3352"/>
            <p:cNvSpPr/>
            <p:nvPr>
              <p:custDataLst>
                <p:tags r:id="rId108"/>
              </p:custDataLst>
            </p:nvPr>
          </p:nvSpPr>
          <p:spPr>
            <a:xfrm>
              <a:off x="6924791" y="2667151"/>
              <a:ext cx="198925" cy="597326"/>
            </a:xfrm>
            <a:custGeom>
              <a:avLst/>
              <a:gdLst/>
              <a:ahLst/>
              <a:cxnLst/>
              <a:rect l="0" t="0" r="0" b="0"/>
              <a:pathLst>
                <a:path w="198925" h="597326">
                  <a:moveTo>
                    <a:pt x="9409" y="18899"/>
                  </a:moveTo>
                  <a:lnTo>
                    <a:pt x="9409" y="18899"/>
                  </a:lnTo>
                  <a:lnTo>
                    <a:pt x="9409" y="13843"/>
                  </a:lnTo>
                  <a:lnTo>
                    <a:pt x="6587" y="8538"/>
                  </a:lnTo>
                  <a:lnTo>
                    <a:pt x="0" y="0"/>
                  </a:lnTo>
                  <a:lnTo>
                    <a:pt x="2722" y="26236"/>
                  </a:lnTo>
                  <a:lnTo>
                    <a:pt x="8088" y="66092"/>
                  </a:lnTo>
                  <a:lnTo>
                    <a:pt x="10207" y="110026"/>
                  </a:lnTo>
                  <a:lnTo>
                    <a:pt x="19718" y="146927"/>
                  </a:lnTo>
                  <a:lnTo>
                    <a:pt x="31789" y="189298"/>
                  </a:lnTo>
                  <a:lnTo>
                    <a:pt x="46262" y="213556"/>
                  </a:lnTo>
                  <a:lnTo>
                    <a:pt x="57891" y="221830"/>
                  </a:lnTo>
                  <a:lnTo>
                    <a:pt x="63955" y="224036"/>
                  </a:lnTo>
                  <a:lnTo>
                    <a:pt x="70115" y="222332"/>
                  </a:lnTo>
                  <a:lnTo>
                    <a:pt x="82604" y="211972"/>
                  </a:lnTo>
                  <a:lnTo>
                    <a:pt x="112348" y="166220"/>
                  </a:lnTo>
                  <a:lnTo>
                    <a:pt x="118660" y="147169"/>
                  </a:lnTo>
                  <a:lnTo>
                    <a:pt x="127768" y="100446"/>
                  </a:lnTo>
                  <a:lnTo>
                    <a:pt x="142875" y="55717"/>
                  </a:lnTo>
                  <a:lnTo>
                    <a:pt x="159934" y="8563"/>
                  </a:lnTo>
                  <a:lnTo>
                    <a:pt x="160559" y="6717"/>
                  </a:lnTo>
                  <a:lnTo>
                    <a:pt x="160976" y="6544"/>
                  </a:lnTo>
                  <a:lnTo>
                    <a:pt x="161438" y="10233"/>
                  </a:lnTo>
                  <a:lnTo>
                    <a:pt x="161760" y="50893"/>
                  </a:lnTo>
                  <a:lnTo>
                    <a:pt x="161794" y="88821"/>
                  </a:lnTo>
                  <a:lnTo>
                    <a:pt x="161805" y="131927"/>
                  </a:lnTo>
                  <a:lnTo>
                    <a:pt x="168354" y="175320"/>
                  </a:lnTo>
                  <a:lnTo>
                    <a:pt x="171510" y="219763"/>
                  </a:lnTo>
                  <a:lnTo>
                    <a:pt x="178677" y="257626"/>
                  </a:lnTo>
                  <a:lnTo>
                    <a:pt x="184475" y="290100"/>
                  </a:lnTo>
                  <a:lnTo>
                    <a:pt x="188633" y="333970"/>
                  </a:lnTo>
                  <a:lnTo>
                    <a:pt x="196584" y="379115"/>
                  </a:lnTo>
                  <a:lnTo>
                    <a:pt x="198924" y="412085"/>
                  </a:lnTo>
                  <a:lnTo>
                    <a:pt x="198559" y="459602"/>
                  </a:lnTo>
                  <a:lnTo>
                    <a:pt x="193276" y="504490"/>
                  </a:lnTo>
                  <a:lnTo>
                    <a:pt x="189124" y="533665"/>
                  </a:lnTo>
                  <a:lnTo>
                    <a:pt x="175430" y="560889"/>
                  </a:lnTo>
                  <a:lnTo>
                    <a:pt x="163982" y="575872"/>
                  </a:lnTo>
                  <a:lnTo>
                    <a:pt x="140580" y="591151"/>
                  </a:lnTo>
                  <a:lnTo>
                    <a:pt x="123651" y="597325"/>
                  </a:lnTo>
                  <a:lnTo>
                    <a:pt x="109925" y="593124"/>
                  </a:lnTo>
                  <a:lnTo>
                    <a:pt x="94299" y="583144"/>
                  </a:lnTo>
                  <a:lnTo>
                    <a:pt x="80299" y="568124"/>
                  </a:lnTo>
                  <a:lnTo>
                    <a:pt x="72666" y="548044"/>
                  </a:lnTo>
                  <a:lnTo>
                    <a:pt x="70331" y="526066"/>
                  </a:lnTo>
                  <a:lnTo>
                    <a:pt x="95134" y="476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353"/>
            <p:cNvSpPr/>
            <p:nvPr>
              <p:custDataLst>
                <p:tags r:id="rId109"/>
              </p:custDataLst>
            </p:nvPr>
          </p:nvSpPr>
          <p:spPr>
            <a:xfrm>
              <a:off x="7220140" y="2867025"/>
              <a:ext cx="56961" cy="227682"/>
            </a:xfrm>
            <a:custGeom>
              <a:avLst/>
              <a:gdLst/>
              <a:ahLst/>
              <a:cxnLst/>
              <a:rect l="0" t="0" r="0" b="0"/>
              <a:pathLst>
                <a:path w="56961" h="227682">
                  <a:moveTo>
                    <a:pt x="18860" y="0"/>
                  </a:moveTo>
                  <a:lnTo>
                    <a:pt x="18860" y="0"/>
                  </a:lnTo>
                  <a:lnTo>
                    <a:pt x="17802" y="24910"/>
                  </a:lnTo>
                  <a:lnTo>
                    <a:pt x="9159" y="70168"/>
                  </a:lnTo>
                  <a:lnTo>
                    <a:pt x="770" y="117586"/>
                  </a:lnTo>
                  <a:lnTo>
                    <a:pt x="0" y="155871"/>
                  </a:lnTo>
                  <a:lnTo>
                    <a:pt x="4903" y="198829"/>
                  </a:lnTo>
                  <a:lnTo>
                    <a:pt x="9517" y="221622"/>
                  </a:lnTo>
                  <a:lnTo>
                    <a:pt x="11574" y="223948"/>
                  </a:lnTo>
                  <a:lnTo>
                    <a:pt x="14002" y="225499"/>
                  </a:lnTo>
                  <a:lnTo>
                    <a:pt x="27533" y="227681"/>
                  </a:lnTo>
                  <a:lnTo>
                    <a:pt x="36120" y="225369"/>
                  </a:lnTo>
                  <a:lnTo>
                    <a:pt x="39892" y="223271"/>
                  </a:lnTo>
                  <a:lnTo>
                    <a:pt x="5696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354"/>
            <p:cNvSpPr/>
            <p:nvPr>
              <p:custDataLst>
                <p:tags r:id="rId110"/>
              </p:custDataLst>
            </p:nvPr>
          </p:nvSpPr>
          <p:spPr>
            <a:xfrm>
              <a:off x="7171757" y="2981325"/>
              <a:ext cx="105344" cy="19051"/>
            </a:xfrm>
            <a:custGeom>
              <a:avLst/>
              <a:gdLst/>
              <a:ahLst/>
              <a:cxnLst/>
              <a:rect l="0" t="0" r="0" b="0"/>
              <a:pathLst>
                <a:path w="105344" h="19051">
                  <a:moveTo>
                    <a:pt x="19618" y="19050"/>
                  </a:moveTo>
                  <a:lnTo>
                    <a:pt x="19618" y="19050"/>
                  </a:lnTo>
                  <a:lnTo>
                    <a:pt x="1304" y="19050"/>
                  </a:lnTo>
                  <a:lnTo>
                    <a:pt x="0" y="17992"/>
                  </a:lnTo>
                  <a:lnTo>
                    <a:pt x="1248" y="16228"/>
                  </a:lnTo>
                  <a:lnTo>
                    <a:pt x="4196" y="13994"/>
                  </a:lnTo>
                  <a:lnTo>
                    <a:pt x="23515" y="10849"/>
                  </a:lnTo>
                  <a:lnTo>
                    <a:pt x="63975" y="8728"/>
                  </a:lnTo>
                  <a:lnTo>
                    <a:pt x="105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SMARTInkShape-3355"/>
          <p:cNvSpPr/>
          <p:nvPr>
            <p:custDataLst>
              <p:tags r:id="rId13"/>
            </p:custDataLst>
          </p:nvPr>
        </p:nvSpPr>
        <p:spPr>
          <a:xfrm>
            <a:off x="5258192" y="1724537"/>
            <a:ext cx="332984" cy="70581"/>
          </a:xfrm>
          <a:custGeom>
            <a:avLst/>
            <a:gdLst/>
            <a:ahLst/>
            <a:cxnLst/>
            <a:rect l="0" t="0" r="0" b="0"/>
            <a:pathLst>
              <a:path w="332984" h="70581">
                <a:moveTo>
                  <a:pt x="9133" y="28063"/>
                </a:moveTo>
                <a:lnTo>
                  <a:pt x="9133" y="28063"/>
                </a:lnTo>
                <a:lnTo>
                  <a:pt x="4077" y="28063"/>
                </a:lnTo>
                <a:lnTo>
                  <a:pt x="2588" y="29121"/>
                </a:lnTo>
                <a:lnTo>
                  <a:pt x="1594" y="30885"/>
                </a:lnTo>
                <a:lnTo>
                  <a:pt x="932" y="33119"/>
                </a:lnTo>
                <a:lnTo>
                  <a:pt x="491" y="33551"/>
                </a:lnTo>
                <a:lnTo>
                  <a:pt x="196" y="32780"/>
                </a:lnTo>
                <a:lnTo>
                  <a:pt x="0" y="31208"/>
                </a:lnTo>
                <a:lnTo>
                  <a:pt x="14894" y="23938"/>
                </a:lnTo>
                <a:lnTo>
                  <a:pt x="60404" y="19605"/>
                </a:lnTo>
                <a:lnTo>
                  <a:pt x="101536" y="15926"/>
                </a:lnTo>
                <a:lnTo>
                  <a:pt x="141640" y="8239"/>
                </a:lnTo>
                <a:lnTo>
                  <a:pt x="184117" y="640"/>
                </a:lnTo>
                <a:lnTo>
                  <a:pt x="196618" y="0"/>
                </a:lnTo>
                <a:lnTo>
                  <a:pt x="198681" y="888"/>
                </a:lnTo>
                <a:lnTo>
                  <a:pt x="197940" y="2538"/>
                </a:lnTo>
                <a:lnTo>
                  <a:pt x="190414" y="7194"/>
                </a:lnTo>
                <a:lnTo>
                  <a:pt x="147161" y="25007"/>
                </a:lnTo>
                <a:lnTo>
                  <a:pt x="102799" y="40434"/>
                </a:lnTo>
                <a:lnTo>
                  <a:pt x="55884" y="55562"/>
                </a:lnTo>
                <a:lnTo>
                  <a:pt x="31459" y="66578"/>
                </a:lnTo>
                <a:lnTo>
                  <a:pt x="27192" y="69615"/>
                </a:lnTo>
                <a:lnTo>
                  <a:pt x="28581" y="70580"/>
                </a:lnTo>
                <a:lnTo>
                  <a:pt x="64049" y="64527"/>
                </a:lnTo>
                <a:lnTo>
                  <a:pt x="111584" y="53140"/>
                </a:lnTo>
                <a:lnTo>
                  <a:pt x="159153" y="41758"/>
                </a:lnTo>
                <a:lnTo>
                  <a:pt x="196694" y="37765"/>
                </a:lnTo>
                <a:lnTo>
                  <a:pt x="234628" y="30350"/>
                </a:lnTo>
                <a:lnTo>
                  <a:pt x="273737" y="21450"/>
                </a:lnTo>
                <a:lnTo>
                  <a:pt x="332983" y="90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SMARTInkShape-Group561"/>
          <p:cNvGrpSpPr/>
          <p:nvPr/>
        </p:nvGrpSpPr>
        <p:grpSpPr>
          <a:xfrm>
            <a:off x="6119970" y="1676400"/>
            <a:ext cx="261781" cy="64891"/>
            <a:chOff x="6119970" y="1676400"/>
            <a:chExt cx="261781" cy="64891"/>
          </a:xfrm>
        </p:grpSpPr>
        <p:sp>
          <p:nvSpPr>
            <p:cNvPr id="165" name="SMARTInkShape-3356"/>
            <p:cNvSpPr/>
            <p:nvPr>
              <p:custDataLst>
                <p:tags r:id="rId106"/>
              </p:custDataLst>
            </p:nvPr>
          </p:nvSpPr>
          <p:spPr>
            <a:xfrm>
              <a:off x="6119970" y="1676400"/>
              <a:ext cx="128431" cy="28576"/>
            </a:xfrm>
            <a:custGeom>
              <a:avLst/>
              <a:gdLst/>
              <a:ahLst/>
              <a:cxnLst/>
              <a:rect l="0" t="0" r="0" b="0"/>
              <a:pathLst>
                <a:path w="128431" h="28576">
                  <a:moveTo>
                    <a:pt x="14130" y="28575"/>
                  </a:moveTo>
                  <a:lnTo>
                    <a:pt x="14130" y="28575"/>
                  </a:lnTo>
                  <a:lnTo>
                    <a:pt x="9074" y="23519"/>
                  </a:lnTo>
                  <a:lnTo>
                    <a:pt x="3769" y="21036"/>
                  </a:lnTo>
                  <a:lnTo>
                    <a:pt x="873" y="20374"/>
                  </a:lnTo>
                  <a:lnTo>
                    <a:pt x="0" y="19933"/>
                  </a:lnTo>
                  <a:lnTo>
                    <a:pt x="477" y="19639"/>
                  </a:lnTo>
                  <a:lnTo>
                    <a:pt x="1853" y="19442"/>
                  </a:lnTo>
                  <a:lnTo>
                    <a:pt x="46658" y="3885"/>
                  </a:lnTo>
                  <a:lnTo>
                    <a:pt x="84916" y="1151"/>
                  </a:lnTo>
                  <a:lnTo>
                    <a:pt x="1284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357"/>
            <p:cNvSpPr/>
            <p:nvPr>
              <p:custDataLst>
                <p:tags r:id="rId107"/>
              </p:custDataLst>
            </p:nvPr>
          </p:nvSpPr>
          <p:spPr>
            <a:xfrm>
              <a:off x="6159447" y="1704975"/>
              <a:ext cx="222304" cy="36316"/>
            </a:xfrm>
            <a:custGeom>
              <a:avLst/>
              <a:gdLst/>
              <a:ahLst/>
              <a:cxnLst/>
              <a:rect l="0" t="0" r="0" b="0"/>
              <a:pathLst>
                <a:path w="222304" h="36316">
                  <a:moveTo>
                    <a:pt x="60378" y="0"/>
                  </a:moveTo>
                  <a:lnTo>
                    <a:pt x="60378" y="0"/>
                  </a:lnTo>
                  <a:lnTo>
                    <a:pt x="34939" y="15078"/>
                  </a:lnTo>
                  <a:lnTo>
                    <a:pt x="9795" y="26131"/>
                  </a:lnTo>
                  <a:lnTo>
                    <a:pt x="1561" y="32075"/>
                  </a:lnTo>
                  <a:lnTo>
                    <a:pt x="0" y="34084"/>
                  </a:lnTo>
                  <a:lnTo>
                    <a:pt x="17" y="35422"/>
                  </a:lnTo>
                  <a:lnTo>
                    <a:pt x="1088" y="36315"/>
                  </a:lnTo>
                  <a:lnTo>
                    <a:pt x="45957" y="29742"/>
                  </a:lnTo>
                  <a:lnTo>
                    <a:pt x="86443" y="23864"/>
                  </a:lnTo>
                  <a:lnTo>
                    <a:pt x="123487" y="15420"/>
                  </a:lnTo>
                  <a:lnTo>
                    <a:pt x="159628" y="11272"/>
                  </a:lnTo>
                  <a:lnTo>
                    <a:pt x="2223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562"/>
          <p:cNvGrpSpPr/>
          <p:nvPr/>
        </p:nvGrpSpPr>
        <p:grpSpPr>
          <a:xfrm>
            <a:off x="7000923" y="2369974"/>
            <a:ext cx="485728" cy="668502"/>
            <a:chOff x="7000923" y="2369974"/>
            <a:chExt cx="485728" cy="668502"/>
          </a:xfrm>
        </p:grpSpPr>
        <p:sp>
          <p:nvSpPr>
            <p:cNvPr id="168" name="SMARTInkShape-3358"/>
            <p:cNvSpPr/>
            <p:nvPr>
              <p:custDataLst>
                <p:tags r:id="rId102"/>
              </p:custDataLst>
            </p:nvPr>
          </p:nvSpPr>
          <p:spPr>
            <a:xfrm>
              <a:off x="7334250" y="297180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13183" y="19639"/>
                  </a:lnTo>
                  <a:lnTo>
                    <a:pt x="59245" y="1402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359"/>
            <p:cNvSpPr/>
            <p:nvPr>
              <p:custDataLst>
                <p:tags r:id="rId103"/>
              </p:custDataLst>
            </p:nvPr>
          </p:nvSpPr>
          <p:spPr>
            <a:xfrm>
              <a:off x="7372350" y="2915974"/>
              <a:ext cx="19051" cy="112977"/>
            </a:xfrm>
            <a:custGeom>
              <a:avLst/>
              <a:gdLst/>
              <a:ahLst/>
              <a:cxnLst/>
              <a:rect l="0" t="0" r="0" b="0"/>
              <a:pathLst>
                <a:path w="19051" h="1129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7538" y="9211"/>
                  </a:lnTo>
                  <a:lnTo>
                    <a:pt x="17610" y="53856"/>
                  </a:lnTo>
                  <a:lnTo>
                    <a:pt x="17707" y="79386"/>
                  </a:lnTo>
                  <a:lnTo>
                    <a:pt x="13478" y="96438"/>
                  </a:lnTo>
                  <a:lnTo>
                    <a:pt x="19050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360"/>
            <p:cNvSpPr/>
            <p:nvPr>
              <p:custDataLst>
                <p:tags r:id="rId104"/>
              </p:custDataLst>
            </p:nvPr>
          </p:nvSpPr>
          <p:spPr>
            <a:xfrm>
              <a:off x="7486650" y="2905125"/>
              <a:ext cx="1" cy="133351"/>
            </a:xfrm>
            <a:custGeom>
              <a:avLst/>
              <a:gdLst/>
              <a:ahLst/>
              <a:cxnLst/>
              <a:rect l="0" t="0" r="0" b="0"/>
              <a:pathLst>
                <a:path w="1" h="133351">
                  <a:moveTo>
                    <a:pt x="0" y="0"/>
                  </a:moveTo>
                  <a:lnTo>
                    <a:pt x="0" y="0"/>
                  </a:lnTo>
                  <a:lnTo>
                    <a:pt x="0" y="4284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361"/>
            <p:cNvSpPr/>
            <p:nvPr>
              <p:custDataLst>
                <p:tags r:id="rId105"/>
              </p:custDataLst>
            </p:nvPr>
          </p:nvSpPr>
          <p:spPr>
            <a:xfrm>
              <a:off x="7000923" y="2369974"/>
              <a:ext cx="114253" cy="137761"/>
            </a:xfrm>
            <a:custGeom>
              <a:avLst/>
              <a:gdLst/>
              <a:ahLst/>
              <a:cxnLst/>
              <a:rect l="0" t="0" r="0" b="0"/>
              <a:pathLst>
                <a:path w="114253" h="137761">
                  <a:moveTo>
                    <a:pt x="28527" y="68426"/>
                  </a:moveTo>
                  <a:lnTo>
                    <a:pt x="28527" y="68426"/>
                  </a:lnTo>
                  <a:lnTo>
                    <a:pt x="20923" y="77089"/>
                  </a:lnTo>
                  <a:lnTo>
                    <a:pt x="4075" y="104695"/>
                  </a:lnTo>
                  <a:lnTo>
                    <a:pt x="314" y="137501"/>
                  </a:lnTo>
                  <a:lnTo>
                    <a:pt x="193" y="137760"/>
                  </a:lnTo>
                  <a:lnTo>
                    <a:pt x="0" y="125513"/>
                  </a:lnTo>
                  <a:lnTo>
                    <a:pt x="10320" y="86213"/>
                  </a:lnTo>
                  <a:lnTo>
                    <a:pt x="30951" y="41801"/>
                  </a:lnTo>
                  <a:lnTo>
                    <a:pt x="39471" y="22440"/>
                  </a:lnTo>
                  <a:lnTo>
                    <a:pt x="56089" y="3369"/>
                  </a:lnTo>
                  <a:lnTo>
                    <a:pt x="60660" y="712"/>
                  </a:lnTo>
                  <a:lnTo>
                    <a:pt x="64766" y="0"/>
                  </a:lnTo>
                  <a:lnTo>
                    <a:pt x="68561" y="584"/>
                  </a:lnTo>
                  <a:lnTo>
                    <a:pt x="75601" y="6877"/>
                  </a:lnTo>
                  <a:lnTo>
                    <a:pt x="78959" y="11518"/>
                  </a:lnTo>
                  <a:lnTo>
                    <a:pt x="85408" y="49385"/>
                  </a:lnTo>
                  <a:lnTo>
                    <a:pt x="93947" y="83128"/>
                  </a:lnTo>
                  <a:lnTo>
                    <a:pt x="114252" y="116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563"/>
          <p:cNvGrpSpPr/>
          <p:nvPr/>
        </p:nvGrpSpPr>
        <p:grpSpPr>
          <a:xfrm>
            <a:off x="7762875" y="2771775"/>
            <a:ext cx="123826" cy="97581"/>
            <a:chOff x="7762875" y="2771775"/>
            <a:chExt cx="123826" cy="97581"/>
          </a:xfrm>
        </p:grpSpPr>
        <p:sp>
          <p:nvSpPr>
            <p:cNvPr id="173" name="SMARTInkShape-3362"/>
            <p:cNvSpPr/>
            <p:nvPr>
              <p:custDataLst>
                <p:tags r:id="rId100"/>
              </p:custDataLst>
            </p:nvPr>
          </p:nvSpPr>
          <p:spPr>
            <a:xfrm>
              <a:off x="7762875" y="27717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2117" y="2979"/>
                  </a:lnTo>
                  <a:lnTo>
                    <a:pt x="17325" y="883"/>
                  </a:lnTo>
                  <a:lnTo>
                    <a:pt x="56496" y="17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363"/>
            <p:cNvSpPr/>
            <p:nvPr>
              <p:custDataLst>
                <p:tags r:id="rId101"/>
              </p:custDataLst>
            </p:nvPr>
          </p:nvSpPr>
          <p:spPr>
            <a:xfrm>
              <a:off x="7765100" y="2828925"/>
              <a:ext cx="121601" cy="40431"/>
            </a:xfrm>
            <a:custGeom>
              <a:avLst/>
              <a:gdLst/>
              <a:ahLst/>
              <a:cxnLst/>
              <a:rect l="0" t="0" r="0" b="0"/>
              <a:pathLst>
                <a:path w="121601" h="40431">
                  <a:moveTo>
                    <a:pt x="35875" y="0"/>
                  </a:moveTo>
                  <a:lnTo>
                    <a:pt x="35875" y="0"/>
                  </a:lnTo>
                  <a:lnTo>
                    <a:pt x="13082" y="21734"/>
                  </a:lnTo>
                  <a:lnTo>
                    <a:pt x="5284" y="25535"/>
                  </a:lnTo>
                  <a:lnTo>
                    <a:pt x="2781" y="28665"/>
                  </a:lnTo>
                  <a:lnTo>
                    <a:pt x="0" y="37787"/>
                  </a:lnTo>
                  <a:lnTo>
                    <a:pt x="1374" y="40008"/>
                  </a:lnTo>
                  <a:lnTo>
                    <a:pt x="4408" y="40430"/>
                  </a:lnTo>
                  <a:lnTo>
                    <a:pt x="40120" y="38407"/>
                  </a:lnTo>
                  <a:lnTo>
                    <a:pt x="78172" y="37133"/>
                  </a:lnTo>
                  <a:lnTo>
                    <a:pt x="1216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564"/>
          <p:cNvGrpSpPr/>
          <p:nvPr/>
        </p:nvGrpSpPr>
        <p:grpSpPr>
          <a:xfrm>
            <a:off x="8239125" y="2336257"/>
            <a:ext cx="609601" cy="763571"/>
            <a:chOff x="8239125" y="2336257"/>
            <a:chExt cx="609601" cy="763571"/>
          </a:xfrm>
        </p:grpSpPr>
        <p:sp>
          <p:nvSpPr>
            <p:cNvPr id="176" name="SMARTInkShape-3364"/>
            <p:cNvSpPr/>
            <p:nvPr>
              <p:custDataLst>
                <p:tags r:id="rId95"/>
              </p:custDataLst>
            </p:nvPr>
          </p:nvSpPr>
          <p:spPr>
            <a:xfrm>
              <a:off x="8478217" y="2847975"/>
              <a:ext cx="59233" cy="83456"/>
            </a:xfrm>
            <a:custGeom>
              <a:avLst/>
              <a:gdLst/>
              <a:ahLst/>
              <a:cxnLst/>
              <a:rect l="0" t="0" r="0" b="0"/>
              <a:pathLst>
                <a:path w="59233" h="83456">
                  <a:moveTo>
                    <a:pt x="37133" y="28575"/>
                  </a:moveTo>
                  <a:lnTo>
                    <a:pt x="37133" y="28575"/>
                  </a:lnTo>
                  <a:lnTo>
                    <a:pt x="45333" y="28575"/>
                  </a:lnTo>
                  <a:lnTo>
                    <a:pt x="36152" y="28575"/>
                  </a:lnTo>
                  <a:lnTo>
                    <a:pt x="28583" y="31397"/>
                  </a:lnTo>
                  <a:lnTo>
                    <a:pt x="6373" y="44821"/>
                  </a:lnTo>
                  <a:lnTo>
                    <a:pt x="2296" y="50965"/>
                  </a:lnTo>
                  <a:lnTo>
                    <a:pt x="0" y="65431"/>
                  </a:lnTo>
                  <a:lnTo>
                    <a:pt x="1795" y="70079"/>
                  </a:lnTo>
                  <a:lnTo>
                    <a:pt x="9433" y="78066"/>
                  </a:lnTo>
                  <a:lnTo>
                    <a:pt x="19883" y="82321"/>
                  </a:lnTo>
                  <a:lnTo>
                    <a:pt x="25633" y="83455"/>
                  </a:lnTo>
                  <a:lnTo>
                    <a:pt x="37666" y="81894"/>
                  </a:lnTo>
                  <a:lnTo>
                    <a:pt x="43839" y="79996"/>
                  </a:lnTo>
                  <a:lnTo>
                    <a:pt x="53519" y="72243"/>
                  </a:lnTo>
                  <a:lnTo>
                    <a:pt x="57582" y="67212"/>
                  </a:lnTo>
                  <a:lnTo>
                    <a:pt x="59232" y="61741"/>
                  </a:lnTo>
                  <a:lnTo>
                    <a:pt x="58244" y="50018"/>
                  </a:lnTo>
                  <a:lnTo>
                    <a:pt x="27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365"/>
            <p:cNvSpPr/>
            <p:nvPr>
              <p:custDataLst>
                <p:tags r:id="rId96"/>
              </p:custDataLst>
            </p:nvPr>
          </p:nvSpPr>
          <p:spPr>
            <a:xfrm>
              <a:off x="8267853" y="2336257"/>
              <a:ext cx="114148" cy="139032"/>
            </a:xfrm>
            <a:custGeom>
              <a:avLst/>
              <a:gdLst/>
              <a:ahLst/>
              <a:cxnLst/>
              <a:rect l="0" t="0" r="0" b="0"/>
              <a:pathLst>
                <a:path w="114148" h="139032">
                  <a:moveTo>
                    <a:pt x="18897" y="73568"/>
                  </a:moveTo>
                  <a:lnTo>
                    <a:pt x="18897" y="73568"/>
                  </a:lnTo>
                  <a:lnTo>
                    <a:pt x="18897" y="68512"/>
                  </a:lnTo>
                  <a:lnTo>
                    <a:pt x="19955" y="67022"/>
                  </a:lnTo>
                  <a:lnTo>
                    <a:pt x="21719" y="66029"/>
                  </a:lnTo>
                  <a:lnTo>
                    <a:pt x="27097" y="64435"/>
                  </a:lnTo>
                  <a:lnTo>
                    <a:pt x="21614" y="72783"/>
                  </a:lnTo>
                  <a:lnTo>
                    <a:pt x="8695" y="119533"/>
                  </a:lnTo>
                  <a:lnTo>
                    <a:pt x="365" y="139031"/>
                  </a:lnTo>
                  <a:lnTo>
                    <a:pt x="0" y="129771"/>
                  </a:lnTo>
                  <a:lnTo>
                    <a:pt x="7406" y="88417"/>
                  </a:lnTo>
                  <a:lnTo>
                    <a:pt x="14041" y="46045"/>
                  </a:lnTo>
                  <a:lnTo>
                    <a:pt x="36956" y="3289"/>
                  </a:lnTo>
                  <a:lnTo>
                    <a:pt x="42092" y="0"/>
                  </a:lnTo>
                  <a:lnTo>
                    <a:pt x="46002" y="1239"/>
                  </a:lnTo>
                  <a:lnTo>
                    <a:pt x="55992" y="8261"/>
                  </a:lnTo>
                  <a:lnTo>
                    <a:pt x="78855" y="50418"/>
                  </a:lnTo>
                  <a:lnTo>
                    <a:pt x="114147" y="102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366"/>
            <p:cNvSpPr/>
            <p:nvPr>
              <p:custDataLst>
                <p:tags r:id="rId97"/>
              </p:custDataLst>
            </p:nvPr>
          </p:nvSpPr>
          <p:spPr>
            <a:xfrm>
              <a:off x="8718912" y="2762250"/>
              <a:ext cx="129814" cy="28576"/>
            </a:xfrm>
            <a:custGeom>
              <a:avLst/>
              <a:gdLst/>
              <a:ahLst/>
              <a:cxnLst/>
              <a:rect l="0" t="0" r="0" b="0"/>
              <a:pathLst>
                <a:path w="129814" h="28576">
                  <a:moveTo>
                    <a:pt x="5988" y="28575"/>
                  </a:moveTo>
                  <a:lnTo>
                    <a:pt x="5988" y="28575"/>
                  </a:lnTo>
                  <a:lnTo>
                    <a:pt x="931" y="28575"/>
                  </a:lnTo>
                  <a:lnTo>
                    <a:pt x="500" y="27517"/>
                  </a:lnTo>
                  <a:lnTo>
                    <a:pt x="2843" y="23519"/>
                  </a:lnTo>
                  <a:lnTo>
                    <a:pt x="2832" y="22029"/>
                  </a:lnTo>
                  <a:lnTo>
                    <a:pt x="1768" y="21036"/>
                  </a:lnTo>
                  <a:lnTo>
                    <a:pt x="0" y="20374"/>
                  </a:lnTo>
                  <a:lnTo>
                    <a:pt x="6502" y="16817"/>
                  </a:lnTo>
                  <a:lnTo>
                    <a:pt x="26432" y="10965"/>
                  </a:lnTo>
                  <a:lnTo>
                    <a:pt x="64433" y="9809"/>
                  </a:lnTo>
                  <a:lnTo>
                    <a:pt x="1298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367"/>
            <p:cNvSpPr/>
            <p:nvPr>
              <p:custDataLst>
                <p:tags r:id="rId98"/>
              </p:custDataLst>
            </p:nvPr>
          </p:nvSpPr>
          <p:spPr>
            <a:xfrm>
              <a:off x="8772916" y="2705100"/>
              <a:ext cx="28185" cy="161926"/>
            </a:xfrm>
            <a:custGeom>
              <a:avLst/>
              <a:gdLst/>
              <a:ahLst/>
              <a:cxnLst/>
              <a:rect l="0" t="0" r="0" b="0"/>
              <a:pathLst>
                <a:path w="28185" h="161926">
                  <a:moveTo>
                    <a:pt x="9134" y="0"/>
                  </a:moveTo>
                  <a:lnTo>
                    <a:pt x="9134" y="0"/>
                  </a:lnTo>
                  <a:lnTo>
                    <a:pt x="933" y="8201"/>
                  </a:lnTo>
                  <a:lnTo>
                    <a:pt x="0" y="19246"/>
                  </a:lnTo>
                  <a:lnTo>
                    <a:pt x="7200" y="58430"/>
                  </a:lnTo>
                  <a:lnTo>
                    <a:pt x="13807" y="100559"/>
                  </a:lnTo>
                  <a:lnTo>
                    <a:pt x="28184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368"/>
            <p:cNvSpPr/>
            <p:nvPr>
              <p:custDataLst>
                <p:tags r:id="rId99"/>
              </p:custDataLst>
            </p:nvPr>
          </p:nvSpPr>
          <p:spPr>
            <a:xfrm>
              <a:off x="8239125" y="2631747"/>
              <a:ext cx="187172" cy="468081"/>
            </a:xfrm>
            <a:custGeom>
              <a:avLst/>
              <a:gdLst/>
              <a:ahLst/>
              <a:cxnLst/>
              <a:rect l="0" t="0" r="0" b="0"/>
              <a:pathLst>
                <a:path w="187172" h="468081">
                  <a:moveTo>
                    <a:pt x="0" y="216228"/>
                  </a:moveTo>
                  <a:lnTo>
                    <a:pt x="0" y="216228"/>
                  </a:lnTo>
                  <a:lnTo>
                    <a:pt x="2822" y="235056"/>
                  </a:lnTo>
                  <a:lnTo>
                    <a:pt x="13257" y="273334"/>
                  </a:lnTo>
                  <a:lnTo>
                    <a:pt x="17333" y="312053"/>
                  </a:lnTo>
                  <a:lnTo>
                    <a:pt x="25257" y="352906"/>
                  </a:lnTo>
                  <a:lnTo>
                    <a:pt x="27592" y="393720"/>
                  </a:lnTo>
                  <a:lnTo>
                    <a:pt x="28284" y="436153"/>
                  </a:lnTo>
                  <a:lnTo>
                    <a:pt x="28537" y="468080"/>
                  </a:lnTo>
                  <a:lnTo>
                    <a:pt x="28572" y="428107"/>
                  </a:lnTo>
                  <a:lnTo>
                    <a:pt x="28574" y="382724"/>
                  </a:lnTo>
                  <a:lnTo>
                    <a:pt x="28575" y="339173"/>
                  </a:lnTo>
                  <a:lnTo>
                    <a:pt x="28575" y="299458"/>
                  </a:lnTo>
                  <a:lnTo>
                    <a:pt x="28575" y="260880"/>
                  </a:lnTo>
                  <a:lnTo>
                    <a:pt x="28575" y="222637"/>
                  </a:lnTo>
                  <a:lnTo>
                    <a:pt x="33631" y="184496"/>
                  </a:lnTo>
                  <a:lnTo>
                    <a:pt x="38936" y="150619"/>
                  </a:lnTo>
                  <a:lnTo>
                    <a:pt x="47872" y="104008"/>
                  </a:lnTo>
                  <a:lnTo>
                    <a:pt x="57224" y="68325"/>
                  </a:lnTo>
                  <a:lnTo>
                    <a:pt x="65649" y="42543"/>
                  </a:lnTo>
                  <a:lnTo>
                    <a:pt x="95781" y="6763"/>
                  </a:lnTo>
                  <a:lnTo>
                    <a:pt x="106422" y="1424"/>
                  </a:lnTo>
                  <a:lnTo>
                    <a:pt x="112223" y="0"/>
                  </a:lnTo>
                  <a:lnTo>
                    <a:pt x="117149" y="1168"/>
                  </a:lnTo>
                  <a:lnTo>
                    <a:pt x="125444" y="8110"/>
                  </a:lnTo>
                  <a:lnTo>
                    <a:pt x="129836" y="23895"/>
                  </a:lnTo>
                  <a:lnTo>
                    <a:pt x="131007" y="34031"/>
                  </a:lnTo>
                  <a:lnTo>
                    <a:pt x="126664" y="53760"/>
                  </a:lnTo>
                  <a:lnTo>
                    <a:pt x="108324" y="99740"/>
                  </a:lnTo>
                  <a:lnTo>
                    <a:pt x="88569" y="137542"/>
                  </a:lnTo>
                  <a:lnTo>
                    <a:pt x="86287" y="152237"/>
                  </a:lnTo>
                  <a:lnTo>
                    <a:pt x="89274" y="154518"/>
                  </a:lnTo>
                  <a:lnTo>
                    <a:pt x="133440" y="167340"/>
                  </a:lnTo>
                  <a:lnTo>
                    <a:pt x="179004" y="205051"/>
                  </a:lnTo>
                  <a:lnTo>
                    <a:pt x="185391" y="219727"/>
                  </a:lnTo>
                  <a:lnTo>
                    <a:pt x="187171" y="236833"/>
                  </a:lnTo>
                  <a:lnTo>
                    <a:pt x="182001" y="267938"/>
                  </a:lnTo>
                  <a:lnTo>
                    <a:pt x="166110" y="281879"/>
                  </a:lnTo>
                  <a:lnTo>
                    <a:pt x="140958" y="296890"/>
                  </a:lnTo>
                  <a:lnTo>
                    <a:pt x="132145" y="299703"/>
                  </a:lnTo>
                  <a:lnTo>
                    <a:pt x="129373" y="299394"/>
                  </a:lnTo>
                  <a:lnTo>
                    <a:pt x="123825" y="292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565"/>
          <p:cNvGrpSpPr/>
          <p:nvPr/>
        </p:nvGrpSpPr>
        <p:grpSpPr>
          <a:xfrm>
            <a:off x="9096375" y="2365011"/>
            <a:ext cx="1942674" cy="700763"/>
            <a:chOff x="9096375" y="2365011"/>
            <a:chExt cx="1942674" cy="700763"/>
          </a:xfrm>
        </p:grpSpPr>
        <p:sp>
          <p:nvSpPr>
            <p:cNvPr id="182" name="SMARTInkShape-3369"/>
            <p:cNvSpPr/>
            <p:nvPr>
              <p:custDataLst>
                <p:tags r:id="rId79"/>
              </p:custDataLst>
            </p:nvPr>
          </p:nvSpPr>
          <p:spPr>
            <a:xfrm>
              <a:off x="9096375" y="2594745"/>
              <a:ext cx="136346" cy="420212"/>
            </a:xfrm>
            <a:custGeom>
              <a:avLst/>
              <a:gdLst/>
              <a:ahLst/>
              <a:cxnLst/>
              <a:rect l="0" t="0" r="0" b="0"/>
              <a:pathLst>
                <a:path w="136346" h="420212">
                  <a:moveTo>
                    <a:pt x="0" y="415155"/>
                  </a:moveTo>
                  <a:lnTo>
                    <a:pt x="0" y="415155"/>
                  </a:lnTo>
                  <a:lnTo>
                    <a:pt x="0" y="420211"/>
                  </a:lnTo>
                  <a:lnTo>
                    <a:pt x="0" y="380265"/>
                  </a:lnTo>
                  <a:lnTo>
                    <a:pt x="0" y="334533"/>
                  </a:lnTo>
                  <a:lnTo>
                    <a:pt x="0" y="287198"/>
                  </a:lnTo>
                  <a:lnTo>
                    <a:pt x="5057" y="248125"/>
                  </a:lnTo>
                  <a:lnTo>
                    <a:pt x="8201" y="211383"/>
                  </a:lnTo>
                  <a:lnTo>
                    <a:pt x="11760" y="180657"/>
                  </a:lnTo>
                  <a:lnTo>
                    <a:pt x="19713" y="136124"/>
                  </a:lnTo>
                  <a:lnTo>
                    <a:pt x="31881" y="92632"/>
                  </a:lnTo>
                  <a:lnTo>
                    <a:pt x="44476" y="53467"/>
                  </a:lnTo>
                  <a:lnTo>
                    <a:pt x="55041" y="25766"/>
                  </a:lnTo>
                  <a:lnTo>
                    <a:pt x="65384" y="10671"/>
                  </a:lnTo>
                  <a:lnTo>
                    <a:pt x="77038" y="2551"/>
                  </a:lnTo>
                  <a:lnTo>
                    <a:pt x="83109" y="386"/>
                  </a:lnTo>
                  <a:lnTo>
                    <a:pt x="88215" y="0"/>
                  </a:lnTo>
                  <a:lnTo>
                    <a:pt x="96710" y="2395"/>
                  </a:lnTo>
                  <a:lnTo>
                    <a:pt x="98339" y="7690"/>
                  </a:lnTo>
                  <a:lnTo>
                    <a:pt x="95578" y="34310"/>
                  </a:lnTo>
                  <a:lnTo>
                    <a:pt x="84613" y="78227"/>
                  </a:lnTo>
                  <a:lnTo>
                    <a:pt x="57549" y="121379"/>
                  </a:lnTo>
                  <a:lnTo>
                    <a:pt x="54241" y="127230"/>
                  </a:lnTo>
                  <a:lnTo>
                    <a:pt x="53094" y="131130"/>
                  </a:lnTo>
                  <a:lnTo>
                    <a:pt x="53388" y="133730"/>
                  </a:lnTo>
                  <a:lnTo>
                    <a:pt x="54642" y="135463"/>
                  </a:lnTo>
                  <a:lnTo>
                    <a:pt x="61680" y="137389"/>
                  </a:lnTo>
                  <a:lnTo>
                    <a:pt x="71863" y="139304"/>
                  </a:lnTo>
                  <a:lnTo>
                    <a:pt x="101866" y="152097"/>
                  </a:lnTo>
                  <a:lnTo>
                    <a:pt x="120728" y="166350"/>
                  </a:lnTo>
                  <a:lnTo>
                    <a:pt x="134667" y="183979"/>
                  </a:lnTo>
                  <a:lnTo>
                    <a:pt x="136345" y="190129"/>
                  </a:lnTo>
                  <a:lnTo>
                    <a:pt x="135386" y="202608"/>
                  </a:lnTo>
                  <a:lnTo>
                    <a:pt x="131433" y="212387"/>
                  </a:lnTo>
                  <a:lnTo>
                    <a:pt x="128897" y="216476"/>
                  </a:lnTo>
                  <a:lnTo>
                    <a:pt x="115215" y="227288"/>
                  </a:lnTo>
                  <a:lnTo>
                    <a:pt x="97755" y="237194"/>
                  </a:lnTo>
                  <a:lnTo>
                    <a:pt x="92687" y="238306"/>
                  </a:lnTo>
                  <a:lnTo>
                    <a:pt x="76200" y="224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370"/>
            <p:cNvSpPr/>
            <p:nvPr>
              <p:custDataLst>
                <p:tags r:id="rId80"/>
              </p:custDataLst>
            </p:nvPr>
          </p:nvSpPr>
          <p:spPr>
            <a:xfrm>
              <a:off x="9296400" y="27813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42844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371"/>
            <p:cNvSpPr/>
            <p:nvPr>
              <p:custDataLst>
                <p:tags r:id="rId81"/>
              </p:custDataLst>
            </p:nvPr>
          </p:nvSpPr>
          <p:spPr>
            <a:xfrm>
              <a:off x="9163084" y="2382392"/>
              <a:ext cx="104742" cy="88565"/>
            </a:xfrm>
            <a:custGeom>
              <a:avLst/>
              <a:gdLst/>
              <a:ahLst/>
              <a:cxnLst/>
              <a:rect l="0" t="0" r="0" b="0"/>
              <a:pathLst>
                <a:path w="104742" h="88565">
                  <a:moveTo>
                    <a:pt x="9491" y="36958"/>
                  </a:moveTo>
                  <a:lnTo>
                    <a:pt x="9491" y="36958"/>
                  </a:lnTo>
                  <a:lnTo>
                    <a:pt x="9491" y="50216"/>
                  </a:lnTo>
                  <a:lnTo>
                    <a:pt x="227" y="88564"/>
                  </a:lnTo>
                  <a:lnTo>
                    <a:pt x="140" y="88295"/>
                  </a:lnTo>
                  <a:lnTo>
                    <a:pt x="0" y="75203"/>
                  </a:lnTo>
                  <a:lnTo>
                    <a:pt x="21427" y="31666"/>
                  </a:lnTo>
                  <a:lnTo>
                    <a:pt x="36546" y="11871"/>
                  </a:lnTo>
                  <a:lnTo>
                    <a:pt x="45504" y="4642"/>
                  </a:lnTo>
                  <a:lnTo>
                    <a:pt x="56497" y="572"/>
                  </a:lnTo>
                  <a:lnTo>
                    <a:pt x="59878" y="0"/>
                  </a:lnTo>
                  <a:lnTo>
                    <a:pt x="63191" y="1736"/>
                  </a:lnTo>
                  <a:lnTo>
                    <a:pt x="72910" y="14292"/>
                  </a:lnTo>
                  <a:lnTo>
                    <a:pt x="104741" y="75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372"/>
            <p:cNvSpPr/>
            <p:nvPr>
              <p:custDataLst>
                <p:tags r:id="rId82"/>
              </p:custDataLst>
            </p:nvPr>
          </p:nvSpPr>
          <p:spPr>
            <a:xfrm>
              <a:off x="9477375" y="2634081"/>
              <a:ext cx="122943" cy="343391"/>
            </a:xfrm>
            <a:custGeom>
              <a:avLst/>
              <a:gdLst/>
              <a:ahLst/>
              <a:cxnLst/>
              <a:rect l="0" t="0" r="0" b="0"/>
              <a:pathLst>
                <a:path w="122943" h="343391">
                  <a:moveTo>
                    <a:pt x="0" y="23394"/>
                  </a:moveTo>
                  <a:lnTo>
                    <a:pt x="0" y="23394"/>
                  </a:lnTo>
                  <a:lnTo>
                    <a:pt x="0" y="0"/>
                  </a:lnTo>
                  <a:lnTo>
                    <a:pt x="0" y="44287"/>
                  </a:lnTo>
                  <a:lnTo>
                    <a:pt x="0" y="62313"/>
                  </a:lnTo>
                  <a:lnTo>
                    <a:pt x="2117" y="69449"/>
                  </a:lnTo>
                  <a:lnTo>
                    <a:pt x="20722" y="91327"/>
                  </a:lnTo>
                  <a:lnTo>
                    <a:pt x="26514" y="97258"/>
                  </a:lnTo>
                  <a:lnTo>
                    <a:pt x="32493" y="100153"/>
                  </a:lnTo>
                  <a:lnTo>
                    <a:pt x="44779" y="100548"/>
                  </a:lnTo>
                  <a:lnTo>
                    <a:pt x="68654" y="89764"/>
                  </a:lnTo>
                  <a:lnTo>
                    <a:pt x="96503" y="67156"/>
                  </a:lnTo>
                  <a:lnTo>
                    <a:pt x="108555" y="49649"/>
                  </a:lnTo>
                  <a:lnTo>
                    <a:pt x="113544" y="35331"/>
                  </a:lnTo>
                  <a:lnTo>
                    <a:pt x="114256" y="78646"/>
                  </a:lnTo>
                  <a:lnTo>
                    <a:pt x="114295" y="124914"/>
                  </a:lnTo>
                  <a:lnTo>
                    <a:pt x="117122" y="163110"/>
                  </a:lnTo>
                  <a:lnTo>
                    <a:pt x="122942" y="207990"/>
                  </a:lnTo>
                  <a:lnTo>
                    <a:pt x="120829" y="253337"/>
                  </a:lnTo>
                  <a:lnTo>
                    <a:pt x="114102" y="300462"/>
                  </a:lnTo>
                  <a:lnTo>
                    <a:pt x="109627" y="314458"/>
                  </a:lnTo>
                  <a:lnTo>
                    <a:pt x="96100" y="334236"/>
                  </a:lnTo>
                  <a:lnTo>
                    <a:pt x="84692" y="341463"/>
                  </a:lnTo>
                  <a:lnTo>
                    <a:pt x="78686" y="343390"/>
                  </a:lnTo>
                  <a:lnTo>
                    <a:pt x="73624" y="342558"/>
                  </a:lnTo>
                  <a:lnTo>
                    <a:pt x="69190" y="339887"/>
                  </a:lnTo>
                  <a:lnTo>
                    <a:pt x="65177" y="335989"/>
                  </a:lnTo>
                  <a:lnTo>
                    <a:pt x="60718" y="317547"/>
                  </a:lnTo>
                  <a:lnTo>
                    <a:pt x="66675" y="251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373"/>
            <p:cNvSpPr/>
            <p:nvPr>
              <p:custDataLst>
                <p:tags r:id="rId83"/>
              </p:custDataLst>
            </p:nvPr>
          </p:nvSpPr>
          <p:spPr>
            <a:xfrm>
              <a:off x="9678543" y="2744524"/>
              <a:ext cx="36958" cy="147573"/>
            </a:xfrm>
            <a:custGeom>
              <a:avLst/>
              <a:gdLst/>
              <a:ahLst/>
              <a:cxnLst/>
              <a:rect l="0" t="0" r="0" b="0"/>
              <a:pathLst>
                <a:path w="36958" h="147573">
                  <a:moveTo>
                    <a:pt x="8382" y="8201"/>
                  </a:moveTo>
                  <a:lnTo>
                    <a:pt x="8382" y="8201"/>
                  </a:lnTo>
                  <a:lnTo>
                    <a:pt x="16583" y="0"/>
                  </a:lnTo>
                  <a:lnTo>
                    <a:pt x="17516" y="9182"/>
                  </a:lnTo>
                  <a:lnTo>
                    <a:pt x="17792" y="20251"/>
                  </a:lnTo>
                  <a:lnTo>
                    <a:pt x="4640" y="63264"/>
                  </a:lnTo>
                  <a:lnTo>
                    <a:pt x="0" y="107468"/>
                  </a:lnTo>
                  <a:lnTo>
                    <a:pt x="253" y="126396"/>
                  </a:lnTo>
                  <a:lnTo>
                    <a:pt x="4064" y="138696"/>
                  </a:lnTo>
                  <a:lnTo>
                    <a:pt x="6561" y="142823"/>
                  </a:lnTo>
                  <a:lnTo>
                    <a:pt x="12159" y="147407"/>
                  </a:lnTo>
                  <a:lnTo>
                    <a:pt x="16192" y="147572"/>
                  </a:lnTo>
                  <a:lnTo>
                    <a:pt x="36957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374"/>
            <p:cNvSpPr/>
            <p:nvPr>
              <p:custDataLst>
                <p:tags r:id="rId84"/>
              </p:custDataLst>
            </p:nvPr>
          </p:nvSpPr>
          <p:spPr>
            <a:xfrm>
              <a:off x="9658741" y="2819400"/>
              <a:ext cx="75810" cy="28576"/>
            </a:xfrm>
            <a:custGeom>
              <a:avLst/>
              <a:gdLst/>
              <a:ahLst/>
              <a:cxnLst/>
              <a:rect l="0" t="0" r="0" b="0"/>
              <a:pathLst>
                <a:path w="75810" h="28576">
                  <a:moveTo>
                    <a:pt x="9134" y="28575"/>
                  </a:moveTo>
                  <a:lnTo>
                    <a:pt x="9134" y="28575"/>
                  </a:lnTo>
                  <a:lnTo>
                    <a:pt x="933" y="28575"/>
                  </a:lnTo>
                  <a:lnTo>
                    <a:pt x="490" y="27517"/>
                  </a:lnTo>
                  <a:lnTo>
                    <a:pt x="0" y="23519"/>
                  </a:lnTo>
                  <a:lnTo>
                    <a:pt x="8250" y="18214"/>
                  </a:lnTo>
                  <a:lnTo>
                    <a:pt x="23558" y="13387"/>
                  </a:lnTo>
                  <a:lnTo>
                    <a:pt x="75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375"/>
            <p:cNvSpPr/>
            <p:nvPr>
              <p:custDataLst>
                <p:tags r:id="rId85"/>
              </p:custDataLst>
            </p:nvPr>
          </p:nvSpPr>
          <p:spPr>
            <a:xfrm>
              <a:off x="9944100" y="28098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38126" y="1986"/>
                  </a:lnTo>
                  <a:lnTo>
                    <a:pt x="76207" y="58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376"/>
            <p:cNvSpPr/>
            <p:nvPr>
              <p:custDataLst>
                <p:tags r:id="rId86"/>
              </p:custDataLst>
            </p:nvPr>
          </p:nvSpPr>
          <p:spPr>
            <a:xfrm>
              <a:off x="10024768" y="2724150"/>
              <a:ext cx="24108" cy="171451"/>
            </a:xfrm>
            <a:custGeom>
              <a:avLst/>
              <a:gdLst/>
              <a:ahLst/>
              <a:cxnLst/>
              <a:rect l="0" t="0" r="0" b="0"/>
              <a:pathLst>
                <a:path w="24108" h="171451">
                  <a:moveTo>
                    <a:pt x="5057" y="0"/>
                  </a:moveTo>
                  <a:lnTo>
                    <a:pt x="5057" y="0"/>
                  </a:lnTo>
                  <a:lnTo>
                    <a:pt x="5057" y="5056"/>
                  </a:lnTo>
                  <a:lnTo>
                    <a:pt x="2233" y="10361"/>
                  </a:lnTo>
                  <a:lnTo>
                    <a:pt x="0" y="13257"/>
                  </a:lnTo>
                  <a:lnTo>
                    <a:pt x="340" y="27765"/>
                  </a:lnTo>
                  <a:lnTo>
                    <a:pt x="4126" y="66515"/>
                  </a:lnTo>
                  <a:lnTo>
                    <a:pt x="12477" y="110231"/>
                  </a:lnTo>
                  <a:lnTo>
                    <a:pt x="2410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377"/>
            <p:cNvSpPr/>
            <p:nvPr>
              <p:custDataLst>
                <p:tags r:id="rId87"/>
              </p:custDataLst>
            </p:nvPr>
          </p:nvSpPr>
          <p:spPr>
            <a:xfrm>
              <a:off x="10191865" y="2571835"/>
              <a:ext cx="189787" cy="493939"/>
            </a:xfrm>
            <a:custGeom>
              <a:avLst/>
              <a:gdLst/>
              <a:ahLst/>
              <a:cxnLst/>
              <a:rect l="0" t="0" r="0" b="0"/>
              <a:pathLst>
                <a:path w="189787" h="493939">
                  <a:moveTo>
                    <a:pt x="9410" y="380915"/>
                  </a:moveTo>
                  <a:lnTo>
                    <a:pt x="9410" y="380915"/>
                  </a:lnTo>
                  <a:lnTo>
                    <a:pt x="6586" y="419538"/>
                  </a:lnTo>
                  <a:lnTo>
                    <a:pt x="768" y="465650"/>
                  </a:lnTo>
                  <a:lnTo>
                    <a:pt x="0" y="490904"/>
                  </a:lnTo>
                  <a:lnTo>
                    <a:pt x="1021" y="492341"/>
                  </a:lnTo>
                  <a:lnTo>
                    <a:pt x="4975" y="493938"/>
                  </a:lnTo>
                  <a:lnTo>
                    <a:pt x="6453" y="492247"/>
                  </a:lnTo>
                  <a:lnTo>
                    <a:pt x="16776" y="449031"/>
                  </a:lnTo>
                  <a:lnTo>
                    <a:pt x="23565" y="402248"/>
                  </a:lnTo>
                  <a:lnTo>
                    <a:pt x="28552" y="354672"/>
                  </a:lnTo>
                  <a:lnTo>
                    <a:pt x="35808" y="311878"/>
                  </a:lnTo>
                  <a:lnTo>
                    <a:pt x="42611" y="268030"/>
                  </a:lnTo>
                  <a:lnTo>
                    <a:pt x="47601" y="221190"/>
                  </a:lnTo>
                  <a:lnTo>
                    <a:pt x="57682" y="173994"/>
                  </a:lnTo>
                  <a:lnTo>
                    <a:pt x="74919" y="133784"/>
                  </a:lnTo>
                  <a:lnTo>
                    <a:pt x="92161" y="93151"/>
                  </a:lnTo>
                  <a:lnTo>
                    <a:pt x="107776" y="53529"/>
                  </a:lnTo>
                  <a:lnTo>
                    <a:pt x="125893" y="13445"/>
                  </a:lnTo>
                  <a:lnTo>
                    <a:pt x="131515" y="5760"/>
                  </a:lnTo>
                  <a:lnTo>
                    <a:pt x="136322" y="1695"/>
                  </a:lnTo>
                  <a:lnTo>
                    <a:pt x="140584" y="43"/>
                  </a:lnTo>
                  <a:lnTo>
                    <a:pt x="144484" y="0"/>
                  </a:lnTo>
                  <a:lnTo>
                    <a:pt x="147085" y="3147"/>
                  </a:lnTo>
                  <a:lnTo>
                    <a:pt x="149974" y="15110"/>
                  </a:lnTo>
                  <a:lnTo>
                    <a:pt x="144441" y="60634"/>
                  </a:lnTo>
                  <a:lnTo>
                    <a:pt x="140437" y="90578"/>
                  </a:lnTo>
                  <a:lnTo>
                    <a:pt x="128696" y="125253"/>
                  </a:lnTo>
                  <a:lnTo>
                    <a:pt x="130513" y="134290"/>
                  </a:lnTo>
                  <a:lnTo>
                    <a:pt x="137669" y="141834"/>
                  </a:lnTo>
                  <a:lnTo>
                    <a:pt x="159512" y="160358"/>
                  </a:lnTo>
                  <a:lnTo>
                    <a:pt x="183555" y="191857"/>
                  </a:lnTo>
                  <a:lnTo>
                    <a:pt x="187350" y="204814"/>
                  </a:lnTo>
                  <a:lnTo>
                    <a:pt x="189786" y="233947"/>
                  </a:lnTo>
                  <a:lnTo>
                    <a:pt x="185150" y="253643"/>
                  </a:lnTo>
                  <a:lnTo>
                    <a:pt x="177123" y="263672"/>
                  </a:lnTo>
                  <a:lnTo>
                    <a:pt x="166499" y="270598"/>
                  </a:lnTo>
                  <a:lnTo>
                    <a:pt x="154722" y="273677"/>
                  </a:lnTo>
                  <a:lnTo>
                    <a:pt x="145254" y="272223"/>
                  </a:lnTo>
                  <a:lnTo>
                    <a:pt x="141247" y="270354"/>
                  </a:lnTo>
                  <a:lnTo>
                    <a:pt x="123710" y="247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378"/>
            <p:cNvSpPr/>
            <p:nvPr>
              <p:custDataLst>
                <p:tags r:id="rId88"/>
              </p:custDataLst>
            </p:nvPr>
          </p:nvSpPr>
          <p:spPr>
            <a:xfrm>
              <a:off x="10429875" y="2800350"/>
              <a:ext cx="47626" cy="85431"/>
            </a:xfrm>
            <a:custGeom>
              <a:avLst/>
              <a:gdLst/>
              <a:ahLst/>
              <a:cxnLst/>
              <a:rect l="0" t="0" r="0" b="0"/>
              <a:pathLst>
                <a:path w="47626" h="85431">
                  <a:moveTo>
                    <a:pt x="0" y="0"/>
                  </a:moveTo>
                  <a:lnTo>
                    <a:pt x="0" y="0"/>
                  </a:lnTo>
                  <a:lnTo>
                    <a:pt x="27722" y="0"/>
                  </a:lnTo>
                  <a:lnTo>
                    <a:pt x="31182" y="2117"/>
                  </a:lnTo>
                  <a:lnTo>
                    <a:pt x="33489" y="5644"/>
                  </a:lnTo>
                  <a:lnTo>
                    <a:pt x="36733" y="20722"/>
                  </a:lnTo>
                  <a:lnTo>
                    <a:pt x="36434" y="32493"/>
                  </a:lnTo>
                  <a:lnTo>
                    <a:pt x="32773" y="44780"/>
                  </a:lnTo>
                  <a:lnTo>
                    <a:pt x="24796" y="54475"/>
                  </a:lnTo>
                  <a:lnTo>
                    <a:pt x="15254" y="63369"/>
                  </a:lnTo>
                  <a:lnTo>
                    <a:pt x="657" y="84729"/>
                  </a:lnTo>
                  <a:lnTo>
                    <a:pt x="10307" y="85430"/>
                  </a:lnTo>
                  <a:lnTo>
                    <a:pt x="476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379"/>
            <p:cNvSpPr/>
            <p:nvPr>
              <p:custDataLst>
                <p:tags r:id="rId89"/>
              </p:custDataLst>
            </p:nvPr>
          </p:nvSpPr>
          <p:spPr>
            <a:xfrm>
              <a:off x="10296525" y="2365011"/>
              <a:ext cx="114301" cy="80694"/>
            </a:xfrm>
            <a:custGeom>
              <a:avLst/>
              <a:gdLst/>
              <a:ahLst/>
              <a:cxnLst/>
              <a:rect l="0" t="0" r="0" b="0"/>
              <a:pathLst>
                <a:path w="114301" h="80694">
                  <a:moveTo>
                    <a:pt x="0" y="63864"/>
                  </a:moveTo>
                  <a:lnTo>
                    <a:pt x="0" y="63864"/>
                  </a:lnTo>
                  <a:lnTo>
                    <a:pt x="0" y="50606"/>
                  </a:lnTo>
                  <a:lnTo>
                    <a:pt x="1058" y="48676"/>
                  </a:lnTo>
                  <a:lnTo>
                    <a:pt x="2824" y="47388"/>
                  </a:lnTo>
                  <a:lnTo>
                    <a:pt x="8202" y="45322"/>
                  </a:lnTo>
                  <a:lnTo>
                    <a:pt x="4076" y="50021"/>
                  </a:lnTo>
                  <a:lnTo>
                    <a:pt x="1812" y="58064"/>
                  </a:lnTo>
                  <a:lnTo>
                    <a:pt x="105" y="80693"/>
                  </a:lnTo>
                  <a:lnTo>
                    <a:pt x="1129" y="80375"/>
                  </a:lnTo>
                  <a:lnTo>
                    <a:pt x="18324" y="64405"/>
                  </a:lnTo>
                  <a:lnTo>
                    <a:pt x="34154" y="40060"/>
                  </a:lnTo>
                  <a:lnTo>
                    <a:pt x="50698" y="6676"/>
                  </a:lnTo>
                  <a:lnTo>
                    <a:pt x="54965" y="3514"/>
                  </a:lnTo>
                  <a:lnTo>
                    <a:pt x="65352" y="0"/>
                  </a:lnTo>
                  <a:lnTo>
                    <a:pt x="70026" y="1180"/>
                  </a:lnTo>
                  <a:lnTo>
                    <a:pt x="78043" y="8135"/>
                  </a:lnTo>
                  <a:lnTo>
                    <a:pt x="114300" y="63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380"/>
            <p:cNvSpPr/>
            <p:nvPr>
              <p:custDataLst>
                <p:tags r:id="rId90"/>
              </p:custDataLst>
            </p:nvPr>
          </p:nvSpPr>
          <p:spPr>
            <a:xfrm>
              <a:off x="10610850" y="2648342"/>
              <a:ext cx="114186" cy="392983"/>
            </a:xfrm>
            <a:custGeom>
              <a:avLst/>
              <a:gdLst/>
              <a:ahLst/>
              <a:cxnLst/>
              <a:rect l="0" t="0" r="0" b="0"/>
              <a:pathLst>
                <a:path w="114186" h="392983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182"/>
                  </a:lnTo>
                  <a:lnTo>
                    <a:pt x="2824" y="72971"/>
                  </a:lnTo>
                  <a:lnTo>
                    <a:pt x="16247" y="106126"/>
                  </a:lnTo>
                  <a:lnTo>
                    <a:pt x="22389" y="115036"/>
                  </a:lnTo>
                  <a:lnTo>
                    <a:pt x="27627" y="115718"/>
                  </a:lnTo>
                  <a:lnTo>
                    <a:pt x="41911" y="110832"/>
                  </a:lnTo>
                  <a:lnTo>
                    <a:pt x="62747" y="96181"/>
                  </a:lnTo>
                  <a:lnTo>
                    <a:pt x="93333" y="51570"/>
                  </a:lnTo>
                  <a:lnTo>
                    <a:pt x="99689" y="38224"/>
                  </a:lnTo>
                  <a:lnTo>
                    <a:pt x="103770" y="22523"/>
                  </a:lnTo>
                  <a:lnTo>
                    <a:pt x="104716" y="62137"/>
                  </a:lnTo>
                  <a:lnTo>
                    <a:pt x="104766" y="103040"/>
                  </a:lnTo>
                  <a:lnTo>
                    <a:pt x="105832" y="143237"/>
                  </a:lnTo>
                  <a:lnTo>
                    <a:pt x="111320" y="182688"/>
                  </a:lnTo>
                  <a:lnTo>
                    <a:pt x="113712" y="225057"/>
                  </a:lnTo>
                  <a:lnTo>
                    <a:pt x="114185" y="268272"/>
                  </a:lnTo>
                  <a:lnTo>
                    <a:pt x="113219" y="311342"/>
                  </a:lnTo>
                  <a:lnTo>
                    <a:pt x="101040" y="356160"/>
                  </a:lnTo>
                  <a:lnTo>
                    <a:pt x="91910" y="376774"/>
                  </a:lnTo>
                  <a:lnTo>
                    <a:pt x="82829" y="387018"/>
                  </a:lnTo>
                  <a:lnTo>
                    <a:pt x="77444" y="391231"/>
                  </a:lnTo>
                  <a:lnTo>
                    <a:pt x="71737" y="392982"/>
                  </a:lnTo>
                  <a:lnTo>
                    <a:pt x="59754" y="392105"/>
                  </a:lnTo>
                  <a:lnTo>
                    <a:pt x="54653" y="389331"/>
                  </a:lnTo>
                  <a:lnTo>
                    <a:pt x="46162" y="380604"/>
                  </a:lnTo>
                  <a:lnTo>
                    <a:pt x="35431" y="358735"/>
                  </a:lnTo>
                  <a:lnTo>
                    <a:pt x="34444" y="344075"/>
                  </a:lnTo>
                  <a:lnTo>
                    <a:pt x="45224" y="305477"/>
                  </a:lnTo>
                  <a:lnTo>
                    <a:pt x="57150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381"/>
            <p:cNvSpPr/>
            <p:nvPr>
              <p:custDataLst>
                <p:tags r:id="rId91"/>
              </p:custDataLst>
            </p:nvPr>
          </p:nvSpPr>
          <p:spPr>
            <a:xfrm>
              <a:off x="10820526" y="2762250"/>
              <a:ext cx="18925" cy="161926"/>
            </a:xfrm>
            <a:custGeom>
              <a:avLst/>
              <a:gdLst/>
              <a:ahLst/>
              <a:cxnLst/>
              <a:rect l="0" t="0" r="0" b="0"/>
              <a:pathLst>
                <a:path w="18925" h="161926">
                  <a:moveTo>
                    <a:pt x="9399" y="0"/>
                  </a:moveTo>
                  <a:lnTo>
                    <a:pt x="9399" y="0"/>
                  </a:lnTo>
                  <a:lnTo>
                    <a:pt x="14456" y="0"/>
                  </a:lnTo>
                  <a:lnTo>
                    <a:pt x="15945" y="1058"/>
                  </a:lnTo>
                  <a:lnTo>
                    <a:pt x="16937" y="2822"/>
                  </a:lnTo>
                  <a:lnTo>
                    <a:pt x="17601" y="5056"/>
                  </a:lnTo>
                  <a:lnTo>
                    <a:pt x="10607" y="45761"/>
                  </a:lnTo>
                  <a:lnTo>
                    <a:pt x="3092" y="86415"/>
                  </a:lnTo>
                  <a:lnTo>
                    <a:pt x="510" y="128469"/>
                  </a:lnTo>
                  <a:lnTo>
                    <a:pt x="0" y="152729"/>
                  </a:lnTo>
                  <a:lnTo>
                    <a:pt x="1017" y="155795"/>
                  </a:lnTo>
                  <a:lnTo>
                    <a:pt x="2754" y="157838"/>
                  </a:lnTo>
                  <a:lnTo>
                    <a:pt x="7502" y="160109"/>
                  </a:lnTo>
                  <a:lnTo>
                    <a:pt x="18924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382"/>
            <p:cNvSpPr/>
            <p:nvPr>
              <p:custDataLst>
                <p:tags r:id="rId92"/>
              </p:custDataLst>
            </p:nvPr>
          </p:nvSpPr>
          <p:spPr>
            <a:xfrm>
              <a:off x="10782300" y="2847975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0" y="0"/>
                  </a:moveTo>
                  <a:lnTo>
                    <a:pt x="0" y="0"/>
                  </a:lnTo>
                  <a:lnTo>
                    <a:pt x="45712" y="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383"/>
            <p:cNvSpPr/>
            <p:nvPr>
              <p:custDataLst>
                <p:tags r:id="rId93"/>
              </p:custDataLst>
            </p:nvPr>
          </p:nvSpPr>
          <p:spPr>
            <a:xfrm>
              <a:off x="10897923" y="2867025"/>
              <a:ext cx="55828" cy="9526"/>
            </a:xfrm>
            <a:custGeom>
              <a:avLst/>
              <a:gdLst/>
              <a:ahLst/>
              <a:cxnLst/>
              <a:rect l="0" t="0" r="0" b="0"/>
              <a:pathLst>
                <a:path w="55828" h="9526">
                  <a:moveTo>
                    <a:pt x="8202" y="9525"/>
                  </a:moveTo>
                  <a:lnTo>
                    <a:pt x="8202" y="9525"/>
                  </a:lnTo>
                  <a:lnTo>
                    <a:pt x="0" y="1324"/>
                  </a:lnTo>
                  <a:lnTo>
                    <a:pt x="618" y="883"/>
                  </a:lnTo>
                  <a:lnTo>
                    <a:pt x="48171" y="3"/>
                  </a:lnTo>
                  <a:lnTo>
                    <a:pt x="55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384"/>
            <p:cNvSpPr/>
            <p:nvPr>
              <p:custDataLst>
                <p:tags r:id="rId94"/>
              </p:custDataLst>
            </p:nvPr>
          </p:nvSpPr>
          <p:spPr>
            <a:xfrm>
              <a:off x="11020425" y="2790825"/>
              <a:ext cx="18624" cy="104776"/>
            </a:xfrm>
            <a:custGeom>
              <a:avLst/>
              <a:gdLst/>
              <a:ahLst/>
              <a:cxnLst/>
              <a:rect l="0" t="0" r="0" b="0"/>
              <a:pathLst>
                <a:path w="18624" h="104776">
                  <a:moveTo>
                    <a:pt x="0" y="0"/>
                  </a:moveTo>
                  <a:lnTo>
                    <a:pt x="0" y="0"/>
                  </a:lnTo>
                  <a:lnTo>
                    <a:pt x="14191" y="14189"/>
                  </a:lnTo>
                  <a:lnTo>
                    <a:pt x="16889" y="25356"/>
                  </a:lnTo>
                  <a:lnTo>
                    <a:pt x="18623" y="53339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566"/>
          <p:cNvGrpSpPr/>
          <p:nvPr/>
        </p:nvGrpSpPr>
        <p:grpSpPr>
          <a:xfrm>
            <a:off x="11258550" y="2395059"/>
            <a:ext cx="923926" cy="696952"/>
            <a:chOff x="11258550" y="2395059"/>
            <a:chExt cx="923926" cy="696952"/>
          </a:xfrm>
        </p:grpSpPr>
        <p:sp>
          <p:nvSpPr>
            <p:cNvPr id="199" name="SMARTInkShape-3385"/>
            <p:cNvSpPr/>
            <p:nvPr>
              <p:custDataLst>
                <p:tags r:id="rId69"/>
              </p:custDataLst>
            </p:nvPr>
          </p:nvSpPr>
          <p:spPr>
            <a:xfrm>
              <a:off x="11258550" y="280987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21754" y="17992"/>
                  </a:lnTo>
                  <a:lnTo>
                    <a:pt x="64025" y="10849"/>
                  </a:lnTo>
                  <a:lnTo>
                    <a:pt x="111129" y="216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386"/>
            <p:cNvSpPr/>
            <p:nvPr>
              <p:custDataLst>
                <p:tags r:id="rId70"/>
              </p:custDataLst>
            </p:nvPr>
          </p:nvSpPr>
          <p:spPr>
            <a:xfrm>
              <a:off x="11334750" y="2733675"/>
              <a:ext cx="28576" cy="171451"/>
            </a:xfrm>
            <a:custGeom>
              <a:avLst/>
              <a:gdLst/>
              <a:ahLst/>
              <a:cxnLst/>
              <a:rect l="0" t="0" r="0" b="0"/>
              <a:pathLst>
                <a:path w="28576" h="1714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4" y="10361"/>
                  </a:lnTo>
                  <a:lnTo>
                    <a:pt x="5057" y="13257"/>
                  </a:lnTo>
                  <a:lnTo>
                    <a:pt x="7538" y="22120"/>
                  </a:lnTo>
                  <a:lnTo>
                    <a:pt x="9265" y="65354"/>
                  </a:lnTo>
                  <a:lnTo>
                    <a:pt x="12296" y="104514"/>
                  </a:lnTo>
                  <a:lnTo>
                    <a:pt x="21279" y="146824"/>
                  </a:lnTo>
                  <a:lnTo>
                    <a:pt x="2857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387"/>
            <p:cNvSpPr/>
            <p:nvPr>
              <p:custDataLst>
                <p:tags r:id="rId71"/>
              </p:custDataLst>
            </p:nvPr>
          </p:nvSpPr>
          <p:spPr>
            <a:xfrm>
              <a:off x="11468250" y="2605552"/>
              <a:ext cx="113711" cy="411419"/>
            </a:xfrm>
            <a:custGeom>
              <a:avLst/>
              <a:gdLst/>
              <a:ahLst/>
              <a:cxnLst/>
              <a:rect l="0" t="0" r="0" b="0"/>
              <a:pathLst>
                <a:path w="113711" h="411419">
                  <a:moveTo>
                    <a:pt x="18900" y="328148"/>
                  </a:moveTo>
                  <a:lnTo>
                    <a:pt x="18900" y="328148"/>
                  </a:lnTo>
                  <a:lnTo>
                    <a:pt x="17842" y="337869"/>
                  </a:lnTo>
                  <a:lnTo>
                    <a:pt x="2424" y="385031"/>
                  </a:lnTo>
                  <a:lnTo>
                    <a:pt x="0" y="411418"/>
                  </a:lnTo>
                  <a:lnTo>
                    <a:pt x="1007" y="411178"/>
                  </a:lnTo>
                  <a:lnTo>
                    <a:pt x="4950" y="408089"/>
                  </a:lnTo>
                  <a:lnTo>
                    <a:pt x="7409" y="397544"/>
                  </a:lnTo>
                  <a:lnTo>
                    <a:pt x="8987" y="359848"/>
                  </a:lnTo>
                  <a:lnTo>
                    <a:pt x="9260" y="318960"/>
                  </a:lnTo>
                  <a:lnTo>
                    <a:pt x="14397" y="283445"/>
                  </a:lnTo>
                  <a:lnTo>
                    <a:pt x="22621" y="237644"/>
                  </a:lnTo>
                  <a:lnTo>
                    <a:pt x="28668" y="202199"/>
                  </a:lnTo>
                  <a:lnTo>
                    <a:pt x="34884" y="167396"/>
                  </a:lnTo>
                  <a:lnTo>
                    <a:pt x="44332" y="122944"/>
                  </a:lnTo>
                  <a:lnTo>
                    <a:pt x="52776" y="79904"/>
                  </a:lnTo>
                  <a:lnTo>
                    <a:pt x="61501" y="37642"/>
                  </a:lnTo>
                  <a:lnTo>
                    <a:pt x="79682" y="6534"/>
                  </a:lnTo>
                  <a:lnTo>
                    <a:pt x="87543" y="0"/>
                  </a:lnTo>
                  <a:lnTo>
                    <a:pt x="90062" y="374"/>
                  </a:lnTo>
                  <a:lnTo>
                    <a:pt x="91741" y="2741"/>
                  </a:lnTo>
                  <a:lnTo>
                    <a:pt x="94105" y="16184"/>
                  </a:lnTo>
                  <a:lnTo>
                    <a:pt x="93600" y="29689"/>
                  </a:lnTo>
                  <a:lnTo>
                    <a:pt x="86841" y="74813"/>
                  </a:lnTo>
                  <a:lnTo>
                    <a:pt x="77007" y="121606"/>
                  </a:lnTo>
                  <a:lnTo>
                    <a:pt x="76475" y="125226"/>
                  </a:lnTo>
                  <a:lnTo>
                    <a:pt x="79061" y="129658"/>
                  </a:lnTo>
                  <a:lnTo>
                    <a:pt x="98451" y="150438"/>
                  </a:lnTo>
                  <a:lnTo>
                    <a:pt x="101881" y="159560"/>
                  </a:lnTo>
                  <a:lnTo>
                    <a:pt x="113160" y="206551"/>
                  </a:lnTo>
                  <a:lnTo>
                    <a:pt x="113710" y="215191"/>
                  </a:lnTo>
                  <a:lnTo>
                    <a:pt x="108963" y="231062"/>
                  </a:lnTo>
                  <a:lnTo>
                    <a:pt x="97878" y="247783"/>
                  </a:lnTo>
                  <a:lnTo>
                    <a:pt x="91749" y="254683"/>
                  </a:lnTo>
                  <a:lnTo>
                    <a:pt x="85497" y="258455"/>
                  </a:lnTo>
                  <a:lnTo>
                    <a:pt x="72859" y="260877"/>
                  </a:lnTo>
                  <a:lnTo>
                    <a:pt x="70747" y="260017"/>
                  </a:lnTo>
                  <a:lnTo>
                    <a:pt x="66525" y="251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388"/>
            <p:cNvSpPr/>
            <p:nvPr>
              <p:custDataLst>
                <p:tags r:id="rId72"/>
              </p:custDataLst>
            </p:nvPr>
          </p:nvSpPr>
          <p:spPr>
            <a:xfrm>
              <a:off x="11668125" y="2792576"/>
              <a:ext cx="28033" cy="122075"/>
            </a:xfrm>
            <a:custGeom>
              <a:avLst/>
              <a:gdLst/>
              <a:ahLst/>
              <a:cxnLst/>
              <a:rect l="0" t="0" r="0" b="0"/>
              <a:pathLst>
                <a:path w="28033" h="122075">
                  <a:moveTo>
                    <a:pt x="0" y="26824"/>
                  </a:moveTo>
                  <a:lnTo>
                    <a:pt x="0" y="26824"/>
                  </a:lnTo>
                  <a:lnTo>
                    <a:pt x="0" y="4158"/>
                  </a:lnTo>
                  <a:lnTo>
                    <a:pt x="1058" y="2188"/>
                  </a:lnTo>
                  <a:lnTo>
                    <a:pt x="2824" y="875"/>
                  </a:lnTo>
                  <a:lnTo>
                    <a:pt x="5058" y="0"/>
                  </a:lnTo>
                  <a:lnTo>
                    <a:pt x="13184" y="1849"/>
                  </a:lnTo>
                  <a:lnTo>
                    <a:pt x="18314" y="3824"/>
                  </a:lnTo>
                  <a:lnTo>
                    <a:pt x="21735" y="6199"/>
                  </a:lnTo>
                  <a:lnTo>
                    <a:pt x="25534" y="11660"/>
                  </a:lnTo>
                  <a:lnTo>
                    <a:pt x="27674" y="20685"/>
                  </a:lnTo>
                  <a:lnTo>
                    <a:pt x="26916" y="23789"/>
                  </a:lnTo>
                  <a:lnTo>
                    <a:pt x="20793" y="33216"/>
                  </a:lnTo>
                  <a:lnTo>
                    <a:pt x="159" y="55234"/>
                  </a:lnTo>
                  <a:lnTo>
                    <a:pt x="22396" y="82841"/>
                  </a:lnTo>
                  <a:lnTo>
                    <a:pt x="26745" y="95398"/>
                  </a:lnTo>
                  <a:lnTo>
                    <a:pt x="28032" y="105821"/>
                  </a:lnTo>
                  <a:lnTo>
                    <a:pt x="25512" y="112381"/>
                  </a:lnTo>
                  <a:lnTo>
                    <a:pt x="23357" y="115612"/>
                  </a:lnTo>
                  <a:lnTo>
                    <a:pt x="19804" y="117766"/>
                  </a:lnTo>
                  <a:lnTo>
                    <a:pt x="0" y="122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389"/>
            <p:cNvSpPr/>
            <p:nvPr>
              <p:custDataLst>
                <p:tags r:id="rId73"/>
              </p:custDataLst>
            </p:nvPr>
          </p:nvSpPr>
          <p:spPr>
            <a:xfrm>
              <a:off x="11506360" y="2395059"/>
              <a:ext cx="114141" cy="117168"/>
            </a:xfrm>
            <a:custGeom>
              <a:avLst/>
              <a:gdLst/>
              <a:ahLst/>
              <a:cxnLst/>
              <a:rect l="0" t="0" r="0" b="0"/>
              <a:pathLst>
                <a:path w="114141" h="117168">
                  <a:moveTo>
                    <a:pt x="18890" y="81441"/>
                  </a:moveTo>
                  <a:lnTo>
                    <a:pt x="18890" y="81441"/>
                  </a:lnTo>
                  <a:lnTo>
                    <a:pt x="23947" y="76385"/>
                  </a:lnTo>
                  <a:lnTo>
                    <a:pt x="26428" y="71080"/>
                  </a:lnTo>
                  <a:lnTo>
                    <a:pt x="28300" y="62899"/>
                  </a:lnTo>
                  <a:lnTo>
                    <a:pt x="23325" y="67598"/>
                  </a:lnTo>
                  <a:lnTo>
                    <a:pt x="6023" y="98052"/>
                  </a:lnTo>
                  <a:lnTo>
                    <a:pt x="382" y="117167"/>
                  </a:lnTo>
                  <a:lnTo>
                    <a:pt x="202" y="116900"/>
                  </a:lnTo>
                  <a:lnTo>
                    <a:pt x="0" y="113781"/>
                  </a:lnTo>
                  <a:lnTo>
                    <a:pt x="16096" y="70139"/>
                  </a:lnTo>
                  <a:lnTo>
                    <a:pt x="28490" y="39109"/>
                  </a:lnTo>
                  <a:lnTo>
                    <a:pt x="50847" y="6604"/>
                  </a:lnTo>
                  <a:lnTo>
                    <a:pt x="58844" y="555"/>
                  </a:lnTo>
                  <a:lnTo>
                    <a:pt x="62459" y="0"/>
                  </a:lnTo>
                  <a:lnTo>
                    <a:pt x="65928" y="689"/>
                  </a:lnTo>
                  <a:lnTo>
                    <a:pt x="84155" y="9398"/>
                  </a:lnTo>
                  <a:lnTo>
                    <a:pt x="93052" y="23669"/>
                  </a:lnTo>
                  <a:lnTo>
                    <a:pt x="107388" y="67325"/>
                  </a:lnTo>
                  <a:lnTo>
                    <a:pt x="114140" y="100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390"/>
            <p:cNvSpPr/>
            <p:nvPr>
              <p:custDataLst>
                <p:tags r:id="rId74"/>
              </p:custDataLst>
            </p:nvPr>
          </p:nvSpPr>
          <p:spPr>
            <a:xfrm>
              <a:off x="11811115" y="2695967"/>
              <a:ext cx="104401" cy="396044"/>
            </a:xfrm>
            <a:custGeom>
              <a:avLst/>
              <a:gdLst/>
              <a:ahLst/>
              <a:cxnLst/>
              <a:rect l="0" t="0" r="0" b="0"/>
              <a:pathLst>
                <a:path w="104401" h="396044">
                  <a:moveTo>
                    <a:pt x="9410" y="9133"/>
                  </a:moveTo>
                  <a:lnTo>
                    <a:pt x="9410" y="9133"/>
                  </a:lnTo>
                  <a:lnTo>
                    <a:pt x="9410" y="0"/>
                  </a:lnTo>
                  <a:lnTo>
                    <a:pt x="4352" y="9837"/>
                  </a:lnTo>
                  <a:lnTo>
                    <a:pt x="473" y="48580"/>
                  </a:lnTo>
                  <a:lnTo>
                    <a:pt x="0" y="80543"/>
                  </a:lnTo>
                  <a:lnTo>
                    <a:pt x="10033" y="105786"/>
                  </a:lnTo>
                  <a:lnTo>
                    <a:pt x="17801" y="115590"/>
                  </a:lnTo>
                  <a:lnTo>
                    <a:pt x="21354" y="118204"/>
                  </a:lnTo>
                  <a:lnTo>
                    <a:pt x="30947" y="121109"/>
                  </a:lnTo>
                  <a:lnTo>
                    <a:pt x="36468" y="121884"/>
                  </a:lnTo>
                  <a:lnTo>
                    <a:pt x="48247" y="117100"/>
                  </a:lnTo>
                  <a:lnTo>
                    <a:pt x="67999" y="101838"/>
                  </a:lnTo>
                  <a:lnTo>
                    <a:pt x="82092" y="73424"/>
                  </a:lnTo>
                  <a:lnTo>
                    <a:pt x="92244" y="40059"/>
                  </a:lnTo>
                  <a:lnTo>
                    <a:pt x="94564" y="22885"/>
                  </a:lnTo>
                  <a:lnTo>
                    <a:pt x="94754" y="22535"/>
                  </a:lnTo>
                  <a:lnTo>
                    <a:pt x="95120" y="64529"/>
                  </a:lnTo>
                  <a:lnTo>
                    <a:pt x="95131" y="104451"/>
                  </a:lnTo>
                  <a:lnTo>
                    <a:pt x="95134" y="144738"/>
                  </a:lnTo>
                  <a:lnTo>
                    <a:pt x="100193" y="183485"/>
                  </a:lnTo>
                  <a:lnTo>
                    <a:pt x="103777" y="221412"/>
                  </a:lnTo>
                  <a:lnTo>
                    <a:pt x="104400" y="256416"/>
                  </a:lnTo>
                  <a:lnTo>
                    <a:pt x="103524" y="297714"/>
                  </a:lnTo>
                  <a:lnTo>
                    <a:pt x="97106" y="338363"/>
                  </a:lnTo>
                  <a:lnTo>
                    <a:pt x="92899" y="360330"/>
                  </a:lnTo>
                  <a:lnTo>
                    <a:pt x="86733" y="373712"/>
                  </a:lnTo>
                  <a:lnTo>
                    <a:pt x="72419" y="391030"/>
                  </a:lnTo>
                  <a:lnTo>
                    <a:pt x="64579" y="395823"/>
                  </a:lnTo>
                  <a:lnTo>
                    <a:pt x="61006" y="396043"/>
                  </a:lnTo>
                  <a:lnTo>
                    <a:pt x="54213" y="393465"/>
                  </a:lnTo>
                  <a:lnTo>
                    <a:pt x="51978" y="389179"/>
                  </a:lnTo>
                  <a:lnTo>
                    <a:pt x="41356" y="347076"/>
                  </a:lnTo>
                  <a:lnTo>
                    <a:pt x="37985" y="30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391"/>
            <p:cNvSpPr/>
            <p:nvPr>
              <p:custDataLst>
                <p:tags r:id="rId75"/>
              </p:custDataLst>
            </p:nvPr>
          </p:nvSpPr>
          <p:spPr>
            <a:xfrm>
              <a:off x="11982450" y="2830249"/>
              <a:ext cx="19051" cy="129465"/>
            </a:xfrm>
            <a:custGeom>
              <a:avLst/>
              <a:gdLst/>
              <a:ahLst/>
              <a:cxnLst/>
              <a:rect l="0" t="0" r="0" b="0"/>
              <a:pathLst>
                <a:path w="19051" h="129465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8" y="9182"/>
                  </a:lnTo>
                  <a:lnTo>
                    <a:pt x="5488" y="13088"/>
                  </a:lnTo>
                  <a:lnTo>
                    <a:pt x="413" y="54591"/>
                  </a:lnTo>
                  <a:lnTo>
                    <a:pt x="37" y="101356"/>
                  </a:lnTo>
                  <a:lnTo>
                    <a:pt x="1075" y="114162"/>
                  </a:lnTo>
                  <a:lnTo>
                    <a:pt x="8202" y="129464"/>
                  </a:lnTo>
                  <a:lnTo>
                    <a:pt x="9702" y="129260"/>
                  </a:lnTo>
                  <a:lnTo>
                    <a:pt x="1905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392"/>
            <p:cNvSpPr/>
            <p:nvPr>
              <p:custDataLst>
                <p:tags r:id="rId76"/>
              </p:custDataLst>
            </p:nvPr>
          </p:nvSpPr>
          <p:spPr>
            <a:xfrm>
              <a:off x="11948387" y="2905125"/>
              <a:ext cx="62639" cy="9526"/>
            </a:xfrm>
            <a:custGeom>
              <a:avLst/>
              <a:gdLst/>
              <a:ahLst/>
              <a:cxnLst/>
              <a:rect l="0" t="0" r="0" b="0"/>
              <a:pathLst>
                <a:path w="6263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525" y="9525"/>
                  </a:lnTo>
                  <a:lnTo>
                    <a:pt x="32202" y="6703"/>
                  </a:lnTo>
                  <a:lnTo>
                    <a:pt x="39586" y="2979"/>
                  </a:lnTo>
                  <a:lnTo>
                    <a:pt x="62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393"/>
            <p:cNvSpPr/>
            <p:nvPr>
              <p:custDataLst>
                <p:tags r:id="rId77"/>
              </p:custDataLst>
            </p:nvPr>
          </p:nvSpPr>
          <p:spPr>
            <a:xfrm>
              <a:off x="12049125" y="288607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5058" y="9525"/>
                  </a:lnTo>
                  <a:lnTo>
                    <a:pt x="10361" y="6703"/>
                  </a:lnTo>
                  <a:lnTo>
                    <a:pt x="13256" y="4469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394"/>
            <p:cNvSpPr/>
            <p:nvPr>
              <p:custDataLst>
                <p:tags r:id="rId78"/>
              </p:custDataLst>
            </p:nvPr>
          </p:nvSpPr>
          <p:spPr>
            <a:xfrm>
              <a:off x="12144766" y="2838566"/>
              <a:ext cx="37710" cy="114185"/>
            </a:xfrm>
            <a:custGeom>
              <a:avLst/>
              <a:gdLst/>
              <a:ahLst/>
              <a:cxnLst/>
              <a:rect l="0" t="0" r="0" b="0"/>
              <a:pathLst>
                <a:path w="37710" h="114185">
                  <a:moveTo>
                    <a:pt x="9134" y="9409"/>
                  </a:moveTo>
                  <a:lnTo>
                    <a:pt x="9134" y="9409"/>
                  </a:lnTo>
                  <a:lnTo>
                    <a:pt x="4076" y="9409"/>
                  </a:lnTo>
                  <a:lnTo>
                    <a:pt x="2588" y="8351"/>
                  </a:lnTo>
                  <a:lnTo>
                    <a:pt x="1596" y="6587"/>
                  </a:lnTo>
                  <a:lnTo>
                    <a:pt x="0" y="1208"/>
                  </a:lnTo>
                  <a:lnTo>
                    <a:pt x="929" y="767"/>
                  </a:lnTo>
                  <a:lnTo>
                    <a:pt x="17958" y="0"/>
                  </a:lnTo>
                  <a:lnTo>
                    <a:pt x="21366" y="1020"/>
                  </a:lnTo>
                  <a:lnTo>
                    <a:pt x="23641" y="2758"/>
                  </a:lnTo>
                  <a:lnTo>
                    <a:pt x="25155" y="4975"/>
                  </a:lnTo>
                  <a:lnTo>
                    <a:pt x="27224" y="6453"/>
                  </a:lnTo>
                  <a:lnTo>
                    <a:pt x="32343" y="8095"/>
                  </a:lnTo>
                  <a:lnTo>
                    <a:pt x="34131" y="10650"/>
                  </a:lnTo>
                  <a:lnTo>
                    <a:pt x="37002" y="27136"/>
                  </a:lnTo>
                  <a:lnTo>
                    <a:pt x="37238" y="30752"/>
                  </a:lnTo>
                  <a:lnTo>
                    <a:pt x="30011" y="51764"/>
                  </a:lnTo>
                  <a:lnTo>
                    <a:pt x="9056" y="92375"/>
                  </a:lnTo>
                  <a:lnTo>
                    <a:pt x="3807" y="100258"/>
                  </a:lnTo>
                  <a:lnTo>
                    <a:pt x="1476" y="107289"/>
                  </a:lnTo>
                  <a:lnTo>
                    <a:pt x="1912" y="109587"/>
                  </a:lnTo>
                  <a:lnTo>
                    <a:pt x="3259" y="111120"/>
                  </a:lnTo>
                  <a:lnTo>
                    <a:pt x="5218" y="112141"/>
                  </a:lnTo>
                  <a:lnTo>
                    <a:pt x="13038" y="110454"/>
                  </a:lnTo>
                  <a:lnTo>
                    <a:pt x="35498" y="104998"/>
                  </a:lnTo>
                  <a:lnTo>
                    <a:pt x="36236" y="105943"/>
                  </a:lnTo>
                  <a:lnTo>
                    <a:pt x="37709" y="11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567"/>
          <p:cNvGrpSpPr/>
          <p:nvPr/>
        </p:nvGrpSpPr>
        <p:grpSpPr>
          <a:xfrm>
            <a:off x="6848475" y="3645292"/>
            <a:ext cx="485776" cy="814628"/>
            <a:chOff x="6848475" y="3645292"/>
            <a:chExt cx="485776" cy="814628"/>
          </a:xfrm>
        </p:grpSpPr>
        <p:sp>
          <p:nvSpPr>
            <p:cNvPr id="210" name="SMARTInkShape-3395"/>
            <p:cNvSpPr/>
            <p:nvPr>
              <p:custDataLst>
                <p:tags r:id="rId62"/>
              </p:custDataLst>
            </p:nvPr>
          </p:nvSpPr>
          <p:spPr>
            <a:xfrm>
              <a:off x="6868964" y="3645292"/>
              <a:ext cx="150962" cy="170375"/>
            </a:xfrm>
            <a:custGeom>
              <a:avLst/>
              <a:gdLst/>
              <a:ahLst/>
              <a:cxnLst/>
              <a:rect l="0" t="0" r="0" b="0"/>
              <a:pathLst>
                <a:path w="150962" h="170375">
                  <a:moveTo>
                    <a:pt x="17611" y="117083"/>
                  </a:moveTo>
                  <a:lnTo>
                    <a:pt x="17611" y="117083"/>
                  </a:lnTo>
                  <a:lnTo>
                    <a:pt x="10073" y="99183"/>
                  </a:lnTo>
                  <a:lnTo>
                    <a:pt x="9411" y="95624"/>
                  </a:lnTo>
                  <a:lnTo>
                    <a:pt x="10027" y="92194"/>
                  </a:lnTo>
                  <a:lnTo>
                    <a:pt x="16403" y="80932"/>
                  </a:lnTo>
                  <a:lnTo>
                    <a:pt x="16806" y="81341"/>
                  </a:lnTo>
                  <a:lnTo>
                    <a:pt x="17505" y="97468"/>
                  </a:lnTo>
                  <a:lnTo>
                    <a:pt x="9401" y="141388"/>
                  </a:lnTo>
                  <a:lnTo>
                    <a:pt x="0" y="170374"/>
                  </a:lnTo>
                  <a:lnTo>
                    <a:pt x="4044" y="162976"/>
                  </a:lnTo>
                  <a:lnTo>
                    <a:pt x="8346" y="120817"/>
                  </a:lnTo>
                  <a:lnTo>
                    <a:pt x="18289" y="76898"/>
                  </a:lnTo>
                  <a:lnTo>
                    <a:pt x="27030" y="30417"/>
                  </a:lnTo>
                  <a:lnTo>
                    <a:pt x="34395" y="10853"/>
                  </a:lnTo>
                  <a:lnTo>
                    <a:pt x="40240" y="1784"/>
                  </a:lnTo>
                  <a:lnTo>
                    <a:pt x="44339" y="0"/>
                  </a:lnTo>
                  <a:lnTo>
                    <a:pt x="54537" y="841"/>
                  </a:lnTo>
                  <a:lnTo>
                    <a:pt x="63304" y="4742"/>
                  </a:lnTo>
                  <a:lnTo>
                    <a:pt x="71785" y="12120"/>
                  </a:lnTo>
                  <a:lnTo>
                    <a:pt x="105520" y="54926"/>
                  </a:lnTo>
                  <a:lnTo>
                    <a:pt x="117389" y="74677"/>
                  </a:lnTo>
                  <a:lnTo>
                    <a:pt x="150961" y="136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396"/>
            <p:cNvSpPr/>
            <p:nvPr>
              <p:custDataLst>
                <p:tags r:id="rId63"/>
              </p:custDataLst>
            </p:nvPr>
          </p:nvSpPr>
          <p:spPr>
            <a:xfrm>
              <a:off x="7240325" y="4172101"/>
              <a:ext cx="93926" cy="129035"/>
            </a:xfrm>
            <a:custGeom>
              <a:avLst/>
              <a:gdLst/>
              <a:ahLst/>
              <a:cxnLst/>
              <a:rect l="0" t="0" r="0" b="0"/>
              <a:pathLst>
                <a:path w="93926" h="129035">
                  <a:moveTo>
                    <a:pt x="8200" y="18899"/>
                  </a:moveTo>
                  <a:lnTo>
                    <a:pt x="8200" y="18899"/>
                  </a:lnTo>
                  <a:lnTo>
                    <a:pt x="8200" y="5642"/>
                  </a:lnTo>
                  <a:lnTo>
                    <a:pt x="7142" y="3711"/>
                  </a:lnTo>
                  <a:lnTo>
                    <a:pt x="5378" y="2424"/>
                  </a:lnTo>
                  <a:lnTo>
                    <a:pt x="0" y="357"/>
                  </a:lnTo>
                  <a:lnTo>
                    <a:pt x="9181" y="0"/>
                  </a:lnTo>
                  <a:lnTo>
                    <a:pt x="16750" y="2738"/>
                  </a:lnTo>
                  <a:lnTo>
                    <a:pt x="20250" y="4950"/>
                  </a:lnTo>
                  <a:lnTo>
                    <a:pt x="30232" y="23233"/>
                  </a:lnTo>
                  <a:lnTo>
                    <a:pt x="34836" y="38645"/>
                  </a:lnTo>
                  <a:lnTo>
                    <a:pt x="26159" y="77395"/>
                  </a:lnTo>
                  <a:lnTo>
                    <a:pt x="17402" y="99378"/>
                  </a:lnTo>
                  <a:lnTo>
                    <a:pt x="538" y="121485"/>
                  </a:lnTo>
                  <a:lnTo>
                    <a:pt x="2034" y="122215"/>
                  </a:lnTo>
                  <a:lnTo>
                    <a:pt x="13193" y="124300"/>
                  </a:lnTo>
                  <a:lnTo>
                    <a:pt x="20296" y="128538"/>
                  </a:lnTo>
                  <a:lnTo>
                    <a:pt x="24731" y="129034"/>
                  </a:lnTo>
                  <a:lnTo>
                    <a:pt x="65883" y="124284"/>
                  </a:lnTo>
                  <a:lnTo>
                    <a:pt x="93925" y="123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397"/>
            <p:cNvSpPr/>
            <p:nvPr>
              <p:custDataLst>
                <p:tags r:id="rId64"/>
              </p:custDataLst>
            </p:nvPr>
          </p:nvSpPr>
          <p:spPr>
            <a:xfrm>
              <a:off x="7162800" y="417195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11512" y="10361"/>
                  </a:lnTo>
                  <a:lnTo>
                    <a:pt x="9786" y="48323"/>
                  </a:lnTo>
                  <a:lnTo>
                    <a:pt x="6754" y="90371"/>
                  </a:lnTo>
                  <a:lnTo>
                    <a:pt x="889" y="12635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398"/>
            <p:cNvSpPr/>
            <p:nvPr>
              <p:custDataLst>
                <p:tags r:id="rId65"/>
              </p:custDataLst>
            </p:nvPr>
          </p:nvSpPr>
          <p:spPr>
            <a:xfrm>
              <a:off x="7134225" y="422910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24909" y="8467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399"/>
            <p:cNvSpPr/>
            <p:nvPr>
              <p:custDataLst>
                <p:tags r:id="rId66"/>
              </p:custDataLst>
            </p:nvPr>
          </p:nvSpPr>
          <p:spPr>
            <a:xfrm>
              <a:off x="7048616" y="4229100"/>
              <a:ext cx="47510" cy="9526"/>
            </a:xfrm>
            <a:custGeom>
              <a:avLst/>
              <a:gdLst/>
              <a:ahLst/>
              <a:cxnLst/>
              <a:rect l="0" t="0" r="0" b="0"/>
              <a:pathLst>
                <a:path w="47510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9525"/>
                  </a:lnTo>
                  <a:lnTo>
                    <a:pt x="4974" y="4469"/>
                  </a:lnTo>
                  <a:lnTo>
                    <a:pt x="23265" y="1324"/>
                  </a:lnTo>
                  <a:lnTo>
                    <a:pt x="47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400"/>
            <p:cNvSpPr/>
            <p:nvPr>
              <p:custDataLst>
                <p:tags r:id="rId67"/>
              </p:custDataLst>
            </p:nvPr>
          </p:nvSpPr>
          <p:spPr>
            <a:xfrm>
              <a:off x="7058025" y="4143883"/>
              <a:ext cx="28576" cy="179152"/>
            </a:xfrm>
            <a:custGeom>
              <a:avLst/>
              <a:gdLst/>
              <a:ahLst/>
              <a:cxnLst/>
              <a:rect l="0" t="0" r="0" b="0"/>
              <a:pathLst>
                <a:path w="28576" h="179152">
                  <a:moveTo>
                    <a:pt x="0" y="18542"/>
                  </a:moveTo>
                  <a:lnTo>
                    <a:pt x="0" y="18542"/>
                  </a:lnTo>
                  <a:lnTo>
                    <a:pt x="0" y="5285"/>
                  </a:lnTo>
                  <a:lnTo>
                    <a:pt x="1058" y="3354"/>
                  </a:lnTo>
                  <a:lnTo>
                    <a:pt x="2822" y="2067"/>
                  </a:lnTo>
                  <a:lnTo>
                    <a:pt x="8200" y="0"/>
                  </a:lnTo>
                  <a:lnTo>
                    <a:pt x="8642" y="889"/>
                  </a:lnTo>
                  <a:lnTo>
                    <a:pt x="9491" y="45266"/>
                  </a:lnTo>
                  <a:lnTo>
                    <a:pt x="8460" y="85910"/>
                  </a:lnTo>
                  <a:lnTo>
                    <a:pt x="1984" y="130784"/>
                  </a:lnTo>
                  <a:lnTo>
                    <a:pt x="391" y="165479"/>
                  </a:lnTo>
                  <a:lnTo>
                    <a:pt x="1320" y="170475"/>
                  </a:lnTo>
                  <a:lnTo>
                    <a:pt x="2996" y="173805"/>
                  </a:lnTo>
                  <a:lnTo>
                    <a:pt x="8235" y="179151"/>
                  </a:lnTo>
                  <a:lnTo>
                    <a:pt x="28575" y="161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401"/>
            <p:cNvSpPr/>
            <p:nvPr>
              <p:custDataLst>
                <p:tags r:id="rId68"/>
              </p:custDataLst>
            </p:nvPr>
          </p:nvSpPr>
          <p:spPr>
            <a:xfrm>
              <a:off x="6848475" y="3920034"/>
              <a:ext cx="151999" cy="539886"/>
            </a:xfrm>
            <a:custGeom>
              <a:avLst/>
              <a:gdLst/>
              <a:ahLst/>
              <a:cxnLst/>
              <a:rect l="0" t="0" r="0" b="0"/>
              <a:pathLst>
                <a:path w="151999" h="539886">
                  <a:moveTo>
                    <a:pt x="0" y="32841"/>
                  </a:moveTo>
                  <a:lnTo>
                    <a:pt x="0" y="32841"/>
                  </a:lnTo>
                  <a:lnTo>
                    <a:pt x="0" y="10451"/>
                  </a:lnTo>
                  <a:lnTo>
                    <a:pt x="2822" y="4193"/>
                  </a:lnTo>
                  <a:lnTo>
                    <a:pt x="5056" y="1042"/>
                  </a:lnTo>
                  <a:lnTo>
                    <a:pt x="6545" y="0"/>
                  </a:lnTo>
                  <a:lnTo>
                    <a:pt x="7538" y="364"/>
                  </a:lnTo>
                  <a:lnTo>
                    <a:pt x="8200" y="1664"/>
                  </a:lnTo>
                  <a:lnTo>
                    <a:pt x="9351" y="42546"/>
                  </a:lnTo>
                  <a:lnTo>
                    <a:pt x="9491" y="85558"/>
                  </a:lnTo>
                  <a:lnTo>
                    <a:pt x="9520" y="132316"/>
                  </a:lnTo>
                  <a:lnTo>
                    <a:pt x="9524" y="179725"/>
                  </a:lnTo>
                  <a:lnTo>
                    <a:pt x="14581" y="207126"/>
                  </a:lnTo>
                  <a:lnTo>
                    <a:pt x="36361" y="246645"/>
                  </a:lnTo>
                  <a:lnTo>
                    <a:pt x="40116" y="251577"/>
                  </a:lnTo>
                  <a:lnTo>
                    <a:pt x="45794" y="252748"/>
                  </a:lnTo>
                  <a:lnTo>
                    <a:pt x="60569" y="248405"/>
                  </a:lnTo>
                  <a:lnTo>
                    <a:pt x="74898" y="236598"/>
                  </a:lnTo>
                  <a:lnTo>
                    <a:pt x="87263" y="219708"/>
                  </a:lnTo>
                  <a:lnTo>
                    <a:pt x="106647" y="174371"/>
                  </a:lnTo>
                  <a:lnTo>
                    <a:pt x="118735" y="142862"/>
                  </a:lnTo>
                  <a:lnTo>
                    <a:pt x="127877" y="103139"/>
                  </a:lnTo>
                  <a:lnTo>
                    <a:pt x="133327" y="57703"/>
                  </a:lnTo>
                  <a:lnTo>
                    <a:pt x="138517" y="40677"/>
                  </a:lnTo>
                  <a:lnTo>
                    <a:pt x="137853" y="38065"/>
                  </a:lnTo>
                  <a:lnTo>
                    <a:pt x="136351" y="36324"/>
                  </a:lnTo>
                  <a:lnTo>
                    <a:pt x="135351" y="37280"/>
                  </a:lnTo>
                  <a:lnTo>
                    <a:pt x="133614" y="64718"/>
                  </a:lnTo>
                  <a:lnTo>
                    <a:pt x="133428" y="101082"/>
                  </a:lnTo>
                  <a:lnTo>
                    <a:pt x="133372" y="140314"/>
                  </a:lnTo>
                  <a:lnTo>
                    <a:pt x="138413" y="183806"/>
                  </a:lnTo>
                  <a:lnTo>
                    <a:pt x="141553" y="220094"/>
                  </a:lnTo>
                  <a:lnTo>
                    <a:pt x="142484" y="261067"/>
                  </a:lnTo>
                  <a:lnTo>
                    <a:pt x="147815" y="306721"/>
                  </a:lnTo>
                  <a:lnTo>
                    <a:pt x="151041" y="343649"/>
                  </a:lnTo>
                  <a:lnTo>
                    <a:pt x="151998" y="384812"/>
                  </a:lnTo>
                  <a:lnTo>
                    <a:pt x="147224" y="430522"/>
                  </a:lnTo>
                  <a:lnTo>
                    <a:pt x="142676" y="471620"/>
                  </a:lnTo>
                  <a:lnTo>
                    <a:pt x="129731" y="518699"/>
                  </a:lnTo>
                  <a:lnTo>
                    <a:pt x="120806" y="532058"/>
                  </a:lnTo>
                  <a:lnTo>
                    <a:pt x="115462" y="537102"/>
                  </a:lnTo>
                  <a:lnTo>
                    <a:pt x="110841" y="539407"/>
                  </a:lnTo>
                  <a:lnTo>
                    <a:pt x="106703" y="539885"/>
                  </a:lnTo>
                  <a:lnTo>
                    <a:pt x="102885" y="539145"/>
                  </a:lnTo>
                  <a:lnTo>
                    <a:pt x="82343" y="527992"/>
                  </a:lnTo>
                  <a:lnTo>
                    <a:pt x="66261" y="511281"/>
                  </a:lnTo>
                  <a:lnTo>
                    <a:pt x="61199" y="496306"/>
                  </a:lnTo>
                  <a:lnTo>
                    <a:pt x="60008" y="479067"/>
                  </a:lnTo>
                  <a:lnTo>
                    <a:pt x="66675" y="442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568"/>
          <p:cNvGrpSpPr/>
          <p:nvPr/>
        </p:nvGrpSpPr>
        <p:grpSpPr>
          <a:xfrm>
            <a:off x="7724891" y="4067175"/>
            <a:ext cx="142760" cy="103992"/>
            <a:chOff x="7724891" y="4067175"/>
            <a:chExt cx="142760" cy="103992"/>
          </a:xfrm>
        </p:grpSpPr>
        <p:sp>
          <p:nvSpPr>
            <p:cNvPr id="218" name="SMARTInkShape-3402"/>
            <p:cNvSpPr/>
            <p:nvPr>
              <p:custDataLst>
                <p:tags r:id="rId60"/>
              </p:custDataLst>
            </p:nvPr>
          </p:nvSpPr>
          <p:spPr>
            <a:xfrm>
              <a:off x="7741161" y="4143375"/>
              <a:ext cx="126490" cy="27792"/>
            </a:xfrm>
            <a:custGeom>
              <a:avLst/>
              <a:gdLst/>
              <a:ahLst/>
              <a:cxnLst/>
              <a:rect l="0" t="0" r="0" b="0"/>
              <a:pathLst>
                <a:path w="126490" h="27792">
                  <a:moveTo>
                    <a:pt x="21714" y="9525"/>
                  </a:moveTo>
                  <a:lnTo>
                    <a:pt x="21714" y="9525"/>
                  </a:lnTo>
                  <a:lnTo>
                    <a:pt x="7563" y="22617"/>
                  </a:lnTo>
                  <a:lnTo>
                    <a:pt x="256" y="25927"/>
                  </a:lnTo>
                  <a:lnTo>
                    <a:pt x="0" y="26810"/>
                  </a:lnTo>
                  <a:lnTo>
                    <a:pt x="5361" y="27791"/>
                  </a:lnTo>
                  <a:lnTo>
                    <a:pt x="27107" y="27362"/>
                  </a:lnTo>
                  <a:lnTo>
                    <a:pt x="73626" y="16807"/>
                  </a:lnTo>
                  <a:lnTo>
                    <a:pt x="1264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403"/>
            <p:cNvSpPr/>
            <p:nvPr>
              <p:custDataLst>
                <p:tags r:id="rId61"/>
              </p:custDataLst>
            </p:nvPr>
          </p:nvSpPr>
          <p:spPr>
            <a:xfrm>
              <a:off x="7724891" y="4067175"/>
              <a:ext cx="123710" cy="19051"/>
            </a:xfrm>
            <a:custGeom>
              <a:avLst/>
              <a:gdLst/>
              <a:ahLst/>
              <a:cxnLst/>
              <a:rect l="0" t="0" r="0" b="0"/>
              <a:pathLst>
                <a:path w="123710" h="19051">
                  <a:moveTo>
                    <a:pt x="9409" y="19050"/>
                  </a:moveTo>
                  <a:lnTo>
                    <a:pt x="9409" y="19050"/>
                  </a:lnTo>
                  <a:lnTo>
                    <a:pt x="4353" y="19050"/>
                  </a:lnTo>
                  <a:lnTo>
                    <a:pt x="2864" y="17992"/>
                  </a:lnTo>
                  <a:lnTo>
                    <a:pt x="1871" y="16228"/>
                  </a:lnTo>
                  <a:lnTo>
                    <a:pt x="0" y="9918"/>
                  </a:lnTo>
                  <a:lnTo>
                    <a:pt x="41306" y="6718"/>
                  </a:lnTo>
                  <a:lnTo>
                    <a:pt x="86046" y="885"/>
                  </a:lnTo>
                  <a:lnTo>
                    <a:pt x="123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569"/>
          <p:cNvGrpSpPr/>
          <p:nvPr/>
        </p:nvGrpSpPr>
        <p:grpSpPr>
          <a:xfrm>
            <a:off x="8239125" y="3670397"/>
            <a:ext cx="933451" cy="692054"/>
            <a:chOff x="8239125" y="3670397"/>
            <a:chExt cx="933451" cy="692054"/>
          </a:xfrm>
        </p:grpSpPr>
        <p:sp>
          <p:nvSpPr>
            <p:cNvPr id="221" name="SMARTInkShape-3404"/>
            <p:cNvSpPr/>
            <p:nvPr>
              <p:custDataLst>
                <p:tags r:id="rId52"/>
              </p:custDataLst>
            </p:nvPr>
          </p:nvSpPr>
          <p:spPr>
            <a:xfrm>
              <a:off x="9067834" y="3690392"/>
              <a:ext cx="104742" cy="91034"/>
            </a:xfrm>
            <a:custGeom>
              <a:avLst/>
              <a:gdLst/>
              <a:ahLst/>
              <a:cxnLst/>
              <a:rect l="0" t="0" r="0" b="0"/>
              <a:pathLst>
                <a:path w="104742" h="91034">
                  <a:moveTo>
                    <a:pt x="19016" y="52933"/>
                  </a:moveTo>
                  <a:lnTo>
                    <a:pt x="19016" y="52933"/>
                  </a:lnTo>
                  <a:lnTo>
                    <a:pt x="19016" y="47876"/>
                  </a:lnTo>
                  <a:lnTo>
                    <a:pt x="17958" y="47445"/>
                  </a:lnTo>
                  <a:lnTo>
                    <a:pt x="9882" y="52657"/>
                  </a:lnTo>
                  <a:lnTo>
                    <a:pt x="8509" y="67029"/>
                  </a:lnTo>
                  <a:lnTo>
                    <a:pt x="1968" y="81156"/>
                  </a:lnTo>
                  <a:lnTo>
                    <a:pt x="361" y="89082"/>
                  </a:lnTo>
                  <a:lnTo>
                    <a:pt x="230" y="88674"/>
                  </a:lnTo>
                  <a:lnTo>
                    <a:pt x="0" y="77604"/>
                  </a:lnTo>
                  <a:lnTo>
                    <a:pt x="21427" y="32704"/>
                  </a:lnTo>
                  <a:lnTo>
                    <a:pt x="31490" y="10015"/>
                  </a:lnTo>
                  <a:lnTo>
                    <a:pt x="35799" y="5271"/>
                  </a:lnTo>
                  <a:lnTo>
                    <a:pt x="46230" y="0"/>
                  </a:lnTo>
                  <a:lnTo>
                    <a:pt x="57922" y="479"/>
                  </a:lnTo>
                  <a:lnTo>
                    <a:pt x="64003" y="2089"/>
                  </a:lnTo>
                  <a:lnTo>
                    <a:pt x="73582" y="9522"/>
                  </a:lnTo>
                  <a:lnTo>
                    <a:pt x="88355" y="31541"/>
                  </a:lnTo>
                  <a:lnTo>
                    <a:pt x="100406" y="62818"/>
                  </a:lnTo>
                  <a:lnTo>
                    <a:pt x="104741" y="91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405"/>
            <p:cNvSpPr/>
            <p:nvPr>
              <p:custDataLst>
                <p:tags r:id="rId53"/>
              </p:custDataLst>
            </p:nvPr>
          </p:nvSpPr>
          <p:spPr>
            <a:xfrm>
              <a:off x="9163050" y="40957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571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406"/>
            <p:cNvSpPr/>
            <p:nvPr>
              <p:custDataLst>
                <p:tags r:id="rId54"/>
              </p:custDataLst>
            </p:nvPr>
          </p:nvSpPr>
          <p:spPr>
            <a:xfrm>
              <a:off x="8953500" y="3903102"/>
              <a:ext cx="150014" cy="459349"/>
            </a:xfrm>
            <a:custGeom>
              <a:avLst/>
              <a:gdLst/>
              <a:ahLst/>
              <a:cxnLst/>
              <a:rect l="0" t="0" r="0" b="0"/>
              <a:pathLst>
                <a:path w="150014" h="459349">
                  <a:moveTo>
                    <a:pt x="0" y="459348"/>
                  </a:moveTo>
                  <a:lnTo>
                    <a:pt x="0" y="459348"/>
                  </a:lnTo>
                  <a:lnTo>
                    <a:pt x="5057" y="413588"/>
                  </a:lnTo>
                  <a:lnTo>
                    <a:pt x="13257" y="373588"/>
                  </a:lnTo>
                  <a:lnTo>
                    <a:pt x="17335" y="328222"/>
                  </a:lnTo>
                  <a:lnTo>
                    <a:pt x="23598" y="291379"/>
                  </a:lnTo>
                  <a:lnTo>
                    <a:pt x="34137" y="243940"/>
                  </a:lnTo>
                  <a:lnTo>
                    <a:pt x="40139" y="200075"/>
                  </a:lnTo>
                  <a:lnTo>
                    <a:pt x="48229" y="157807"/>
                  </a:lnTo>
                  <a:lnTo>
                    <a:pt x="57329" y="113533"/>
                  </a:lnTo>
                  <a:lnTo>
                    <a:pt x="69885" y="70129"/>
                  </a:lnTo>
                  <a:lnTo>
                    <a:pt x="82557" y="26552"/>
                  </a:lnTo>
                  <a:lnTo>
                    <a:pt x="95251" y="4460"/>
                  </a:lnTo>
                  <a:lnTo>
                    <a:pt x="98426" y="514"/>
                  </a:lnTo>
                  <a:lnTo>
                    <a:pt x="101600" y="0"/>
                  </a:lnTo>
                  <a:lnTo>
                    <a:pt x="104775" y="1775"/>
                  </a:lnTo>
                  <a:lnTo>
                    <a:pt x="107950" y="5074"/>
                  </a:lnTo>
                  <a:lnTo>
                    <a:pt x="111478" y="14385"/>
                  </a:lnTo>
                  <a:lnTo>
                    <a:pt x="112418" y="19831"/>
                  </a:lnTo>
                  <a:lnTo>
                    <a:pt x="104490" y="64675"/>
                  </a:lnTo>
                  <a:lnTo>
                    <a:pt x="97389" y="91130"/>
                  </a:lnTo>
                  <a:lnTo>
                    <a:pt x="95375" y="128224"/>
                  </a:lnTo>
                  <a:lnTo>
                    <a:pt x="96391" y="130648"/>
                  </a:lnTo>
                  <a:lnTo>
                    <a:pt x="98127" y="132264"/>
                  </a:lnTo>
                  <a:lnTo>
                    <a:pt x="102878" y="134061"/>
                  </a:lnTo>
                  <a:lnTo>
                    <a:pt x="108518" y="134859"/>
                  </a:lnTo>
                  <a:lnTo>
                    <a:pt x="131439" y="153314"/>
                  </a:lnTo>
                  <a:lnTo>
                    <a:pt x="145673" y="167004"/>
                  </a:lnTo>
                  <a:lnTo>
                    <a:pt x="149410" y="179134"/>
                  </a:lnTo>
                  <a:lnTo>
                    <a:pt x="150013" y="194050"/>
                  </a:lnTo>
                  <a:lnTo>
                    <a:pt x="138967" y="227339"/>
                  </a:lnTo>
                  <a:lnTo>
                    <a:pt x="127379" y="237347"/>
                  </a:lnTo>
                  <a:lnTo>
                    <a:pt x="119845" y="241497"/>
                  </a:lnTo>
                  <a:lnTo>
                    <a:pt x="113764" y="243206"/>
                  </a:lnTo>
                  <a:lnTo>
                    <a:pt x="108651" y="243287"/>
                  </a:lnTo>
                  <a:lnTo>
                    <a:pt x="104184" y="242282"/>
                  </a:lnTo>
                  <a:lnTo>
                    <a:pt x="101206" y="240554"/>
                  </a:lnTo>
                  <a:lnTo>
                    <a:pt x="95250" y="230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407"/>
            <p:cNvSpPr/>
            <p:nvPr>
              <p:custDataLst>
                <p:tags r:id="rId55"/>
              </p:custDataLst>
            </p:nvPr>
          </p:nvSpPr>
          <p:spPr>
            <a:xfrm>
              <a:off x="8700362" y="4010025"/>
              <a:ext cx="15014" cy="142876"/>
            </a:xfrm>
            <a:custGeom>
              <a:avLst/>
              <a:gdLst/>
              <a:ahLst/>
              <a:cxnLst/>
              <a:rect l="0" t="0" r="0" b="0"/>
              <a:pathLst>
                <a:path w="15014" h="142876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2666" y="10361"/>
                  </a:lnTo>
                  <a:lnTo>
                    <a:pt x="431" y="13257"/>
                  </a:lnTo>
                  <a:lnTo>
                    <a:pt x="0" y="17305"/>
                  </a:lnTo>
                  <a:lnTo>
                    <a:pt x="5212" y="63679"/>
                  </a:lnTo>
                  <a:lnTo>
                    <a:pt x="15013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408"/>
            <p:cNvSpPr/>
            <p:nvPr>
              <p:custDataLst>
                <p:tags r:id="rId56"/>
              </p:custDataLst>
            </p:nvPr>
          </p:nvSpPr>
          <p:spPr>
            <a:xfrm>
              <a:off x="8644968" y="4067175"/>
              <a:ext cx="127558" cy="9526"/>
            </a:xfrm>
            <a:custGeom>
              <a:avLst/>
              <a:gdLst/>
              <a:ahLst/>
              <a:cxnLst/>
              <a:rect l="0" t="0" r="0" b="0"/>
              <a:pathLst>
                <a:path w="127558" h="9526">
                  <a:moveTo>
                    <a:pt x="13257" y="0"/>
                  </a:moveTo>
                  <a:lnTo>
                    <a:pt x="13257" y="0"/>
                  </a:lnTo>
                  <a:lnTo>
                    <a:pt x="8201" y="0"/>
                  </a:lnTo>
                  <a:lnTo>
                    <a:pt x="2896" y="2822"/>
                  </a:lnTo>
                  <a:lnTo>
                    <a:pt x="0" y="5056"/>
                  </a:lnTo>
                  <a:lnTo>
                    <a:pt x="186" y="6546"/>
                  </a:lnTo>
                  <a:lnTo>
                    <a:pt x="2426" y="7539"/>
                  </a:lnTo>
                  <a:lnTo>
                    <a:pt x="49251" y="9408"/>
                  </a:lnTo>
                  <a:lnTo>
                    <a:pt x="94529" y="9502"/>
                  </a:lnTo>
                  <a:lnTo>
                    <a:pt x="12755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409"/>
            <p:cNvSpPr/>
            <p:nvPr>
              <p:custDataLst>
                <p:tags r:id="rId57"/>
              </p:custDataLst>
            </p:nvPr>
          </p:nvSpPr>
          <p:spPr>
            <a:xfrm>
              <a:off x="8305926" y="3670397"/>
              <a:ext cx="85600" cy="99139"/>
            </a:xfrm>
            <a:custGeom>
              <a:avLst/>
              <a:gdLst/>
              <a:ahLst/>
              <a:cxnLst/>
              <a:rect l="0" t="0" r="0" b="0"/>
              <a:pathLst>
                <a:path w="85600" h="99139">
                  <a:moveTo>
                    <a:pt x="18924" y="53878"/>
                  </a:moveTo>
                  <a:lnTo>
                    <a:pt x="18924" y="53878"/>
                  </a:lnTo>
                  <a:lnTo>
                    <a:pt x="13868" y="48821"/>
                  </a:lnTo>
                  <a:lnTo>
                    <a:pt x="12379" y="48390"/>
                  </a:lnTo>
                  <a:lnTo>
                    <a:pt x="11386" y="49161"/>
                  </a:lnTo>
                  <a:lnTo>
                    <a:pt x="2034" y="74186"/>
                  </a:lnTo>
                  <a:lnTo>
                    <a:pt x="0" y="99138"/>
                  </a:lnTo>
                  <a:lnTo>
                    <a:pt x="1017" y="98868"/>
                  </a:lnTo>
                  <a:lnTo>
                    <a:pt x="4967" y="95746"/>
                  </a:lnTo>
                  <a:lnTo>
                    <a:pt x="16128" y="76455"/>
                  </a:lnTo>
                  <a:lnTo>
                    <a:pt x="36731" y="28981"/>
                  </a:lnTo>
                  <a:lnTo>
                    <a:pt x="54754" y="47"/>
                  </a:lnTo>
                  <a:lnTo>
                    <a:pt x="57628" y="0"/>
                  </a:lnTo>
                  <a:lnTo>
                    <a:pt x="66465" y="2768"/>
                  </a:lnTo>
                  <a:lnTo>
                    <a:pt x="69668" y="6046"/>
                  </a:lnTo>
                  <a:lnTo>
                    <a:pt x="80287" y="42575"/>
                  </a:lnTo>
                  <a:lnTo>
                    <a:pt x="85599" y="82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410"/>
            <p:cNvSpPr/>
            <p:nvPr>
              <p:custDataLst>
                <p:tags r:id="rId58"/>
              </p:custDataLst>
            </p:nvPr>
          </p:nvSpPr>
          <p:spPr>
            <a:xfrm>
              <a:off x="8401723" y="4124325"/>
              <a:ext cx="56478" cy="70587"/>
            </a:xfrm>
            <a:custGeom>
              <a:avLst/>
              <a:gdLst/>
              <a:ahLst/>
              <a:cxnLst/>
              <a:rect l="0" t="0" r="0" b="0"/>
              <a:pathLst>
                <a:path w="56478" h="70587">
                  <a:moveTo>
                    <a:pt x="56477" y="19050"/>
                  </a:moveTo>
                  <a:lnTo>
                    <a:pt x="56477" y="19050"/>
                  </a:lnTo>
                  <a:lnTo>
                    <a:pt x="43220" y="19050"/>
                  </a:lnTo>
                  <a:lnTo>
                    <a:pt x="37180" y="16228"/>
                  </a:lnTo>
                  <a:lnTo>
                    <a:pt x="34087" y="13994"/>
                  </a:lnTo>
                  <a:lnTo>
                    <a:pt x="29908" y="13562"/>
                  </a:lnTo>
                  <a:lnTo>
                    <a:pt x="19621" y="15906"/>
                  </a:lnTo>
                  <a:lnTo>
                    <a:pt x="10816" y="23297"/>
                  </a:lnTo>
                  <a:lnTo>
                    <a:pt x="4433" y="33637"/>
                  </a:lnTo>
                  <a:lnTo>
                    <a:pt x="0" y="58692"/>
                  </a:lnTo>
                  <a:lnTo>
                    <a:pt x="1892" y="62411"/>
                  </a:lnTo>
                  <a:lnTo>
                    <a:pt x="9639" y="69366"/>
                  </a:lnTo>
                  <a:lnTo>
                    <a:pt x="14669" y="70586"/>
                  </a:lnTo>
                  <a:lnTo>
                    <a:pt x="25901" y="69119"/>
                  </a:lnTo>
                  <a:lnTo>
                    <a:pt x="39068" y="62342"/>
                  </a:lnTo>
                  <a:lnTo>
                    <a:pt x="49672" y="53632"/>
                  </a:lnTo>
                  <a:lnTo>
                    <a:pt x="53453" y="44650"/>
                  </a:lnTo>
                  <a:lnTo>
                    <a:pt x="54461" y="39292"/>
                  </a:lnTo>
                  <a:lnTo>
                    <a:pt x="54075" y="34661"/>
                  </a:lnTo>
                  <a:lnTo>
                    <a:pt x="37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411"/>
            <p:cNvSpPr/>
            <p:nvPr>
              <p:custDataLst>
                <p:tags r:id="rId59"/>
              </p:custDataLst>
            </p:nvPr>
          </p:nvSpPr>
          <p:spPr>
            <a:xfrm>
              <a:off x="8239125" y="3913343"/>
              <a:ext cx="131003" cy="425288"/>
            </a:xfrm>
            <a:custGeom>
              <a:avLst/>
              <a:gdLst/>
              <a:ahLst/>
              <a:cxnLst/>
              <a:rect l="0" t="0" r="0" b="0"/>
              <a:pathLst>
                <a:path w="131003" h="425288">
                  <a:moveTo>
                    <a:pt x="0" y="191932"/>
                  </a:moveTo>
                  <a:lnTo>
                    <a:pt x="0" y="191932"/>
                  </a:lnTo>
                  <a:lnTo>
                    <a:pt x="0" y="186444"/>
                  </a:lnTo>
                  <a:lnTo>
                    <a:pt x="0" y="226358"/>
                  </a:lnTo>
                  <a:lnTo>
                    <a:pt x="0" y="266851"/>
                  </a:lnTo>
                  <a:lnTo>
                    <a:pt x="0" y="305940"/>
                  </a:lnTo>
                  <a:lnTo>
                    <a:pt x="0" y="348783"/>
                  </a:lnTo>
                  <a:lnTo>
                    <a:pt x="0" y="392543"/>
                  </a:lnTo>
                  <a:lnTo>
                    <a:pt x="0" y="425287"/>
                  </a:lnTo>
                  <a:lnTo>
                    <a:pt x="0" y="383067"/>
                  </a:lnTo>
                  <a:lnTo>
                    <a:pt x="0" y="338406"/>
                  </a:lnTo>
                  <a:lnTo>
                    <a:pt x="0" y="303598"/>
                  </a:lnTo>
                  <a:lnTo>
                    <a:pt x="0" y="258414"/>
                  </a:lnTo>
                  <a:lnTo>
                    <a:pt x="0" y="225713"/>
                  </a:lnTo>
                  <a:lnTo>
                    <a:pt x="1058" y="192129"/>
                  </a:lnTo>
                  <a:lnTo>
                    <a:pt x="6545" y="150480"/>
                  </a:lnTo>
                  <a:lnTo>
                    <a:pt x="11758" y="104604"/>
                  </a:lnTo>
                  <a:lnTo>
                    <a:pt x="22666" y="65203"/>
                  </a:lnTo>
                  <a:lnTo>
                    <a:pt x="44459" y="20815"/>
                  </a:lnTo>
                  <a:lnTo>
                    <a:pt x="56800" y="3765"/>
                  </a:lnTo>
                  <a:lnTo>
                    <a:pt x="62209" y="871"/>
                  </a:lnTo>
                  <a:lnTo>
                    <a:pt x="67931" y="0"/>
                  </a:lnTo>
                  <a:lnTo>
                    <a:pt x="73862" y="477"/>
                  </a:lnTo>
                  <a:lnTo>
                    <a:pt x="78875" y="2912"/>
                  </a:lnTo>
                  <a:lnTo>
                    <a:pt x="87267" y="11262"/>
                  </a:lnTo>
                  <a:lnTo>
                    <a:pt x="91702" y="27673"/>
                  </a:lnTo>
                  <a:lnTo>
                    <a:pt x="92615" y="48020"/>
                  </a:lnTo>
                  <a:lnTo>
                    <a:pt x="87178" y="75208"/>
                  </a:lnTo>
                  <a:lnTo>
                    <a:pt x="68642" y="116412"/>
                  </a:lnTo>
                  <a:lnTo>
                    <a:pt x="49750" y="142638"/>
                  </a:lnTo>
                  <a:lnTo>
                    <a:pt x="48569" y="148151"/>
                  </a:lnTo>
                  <a:lnTo>
                    <a:pt x="49312" y="150045"/>
                  </a:lnTo>
                  <a:lnTo>
                    <a:pt x="50867" y="151308"/>
                  </a:lnTo>
                  <a:lnTo>
                    <a:pt x="84859" y="166794"/>
                  </a:lnTo>
                  <a:lnTo>
                    <a:pt x="109756" y="189014"/>
                  </a:lnTo>
                  <a:lnTo>
                    <a:pt x="123554" y="214482"/>
                  </a:lnTo>
                  <a:lnTo>
                    <a:pt x="130447" y="237771"/>
                  </a:lnTo>
                  <a:lnTo>
                    <a:pt x="131002" y="250405"/>
                  </a:lnTo>
                  <a:lnTo>
                    <a:pt x="127721" y="259548"/>
                  </a:lnTo>
                  <a:lnTo>
                    <a:pt x="119912" y="267139"/>
                  </a:lnTo>
                  <a:lnTo>
                    <a:pt x="110444" y="272982"/>
                  </a:lnTo>
                  <a:lnTo>
                    <a:pt x="98105" y="276272"/>
                  </a:lnTo>
                  <a:lnTo>
                    <a:pt x="87347" y="277041"/>
                  </a:lnTo>
                  <a:lnTo>
                    <a:pt x="84689" y="275130"/>
                  </a:lnTo>
                  <a:lnTo>
                    <a:pt x="83976" y="271739"/>
                  </a:lnTo>
                  <a:lnTo>
                    <a:pt x="84559" y="267362"/>
                  </a:lnTo>
                  <a:lnTo>
                    <a:pt x="86006" y="264443"/>
                  </a:lnTo>
                  <a:lnTo>
                    <a:pt x="95250" y="258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570"/>
          <p:cNvGrpSpPr/>
          <p:nvPr/>
        </p:nvGrpSpPr>
        <p:grpSpPr>
          <a:xfrm>
            <a:off x="9410703" y="3950144"/>
            <a:ext cx="1181098" cy="391086"/>
            <a:chOff x="9410703" y="3950144"/>
            <a:chExt cx="1181098" cy="391086"/>
          </a:xfrm>
        </p:grpSpPr>
        <p:sp>
          <p:nvSpPr>
            <p:cNvPr id="230" name="SMARTInkShape-3412"/>
            <p:cNvSpPr/>
            <p:nvPr>
              <p:custDataLst>
                <p:tags r:id="rId42"/>
              </p:custDataLst>
            </p:nvPr>
          </p:nvSpPr>
          <p:spPr>
            <a:xfrm>
              <a:off x="10315575" y="412432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413"/>
            <p:cNvSpPr/>
            <p:nvPr>
              <p:custDataLst>
                <p:tags r:id="rId43"/>
              </p:custDataLst>
            </p:nvPr>
          </p:nvSpPr>
          <p:spPr>
            <a:xfrm>
              <a:off x="10078234" y="3981450"/>
              <a:ext cx="27792" cy="152401"/>
            </a:xfrm>
            <a:custGeom>
              <a:avLst/>
              <a:gdLst/>
              <a:ahLst/>
              <a:cxnLst/>
              <a:rect l="0" t="0" r="0" b="0"/>
              <a:pathLst>
                <a:path w="27792" h="152401">
                  <a:moveTo>
                    <a:pt x="18266" y="0"/>
                  </a:moveTo>
                  <a:lnTo>
                    <a:pt x="18266" y="0"/>
                  </a:lnTo>
                  <a:lnTo>
                    <a:pt x="18266" y="5056"/>
                  </a:lnTo>
                  <a:lnTo>
                    <a:pt x="3189" y="29659"/>
                  </a:lnTo>
                  <a:lnTo>
                    <a:pt x="0" y="64302"/>
                  </a:lnTo>
                  <a:lnTo>
                    <a:pt x="5209" y="84670"/>
                  </a:lnTo>
                  <a:lnTo>
                    <a:pt x="2779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414"/>
            <p:cNvSpPr/>
            <p:nvPr>
              <p:custDataLst>
                <p:tags r:id="rId44"/>
              </p:custDataLst>
            </p:nvPr>
          </p:nvSpPr>
          <p:spPr>
            <a:xfrm>
              <a:off x="9982200" y="4076700"/>
              <a:ext cx="152401" cy="18984"/>
            </a:xfrm>
            <a:custGeom>
              <a:avLst/>
              <a:gdLst/>
              <a:ahLst/>
              <a:cxnLst/>
              <a:rect l="0" t="0" r="0" b="0"/>
              <a:pathLst>
                <a:path w="152401" h="18984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4" y="10361"/>
                  </a:lnTo>
                  <a:lnTo>
                    <a:pt x="5057" y="13257"/>
                  </a:lnTo>
                  <a:lnTo>
                    <a:pt x="13184" y="16475"/>
                  </a:lnTo>
                  <a:lnTo>
                    <a:pt x="51478" y="18711"/>
                  </a:lnTo>
                  <a:lnTo>
                    <a:pt x="98323" y="18983"/>
                  </a:lnTo>
                  <a:lnTo>
                    <a:pt x="124736" y="16208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415"/>
            <p:cNvSpPr/>
            <p:nvPr>
              <p:custDataLst>
                <p:tags r:id="rId45"/>
              </p:custDataLst>
            </p:nvPr>
          </p:nvSpPr>
          <p:spPr>
            <a:xfrm>
              <a:off x="9763125" y="409575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38100" y="0"/>
                  </a:moveTo>
                  <a:lnTo>
                    <a:pt x="38100" y="0"/>
                  </a:lnTo>
                  <a:lnTo>
                    <a:pt x="38100" y="13257"/>
                  </a:lnTo>
                  <a:lnTo>
                    <a:pt x="34925" y="16247"/>
                  </a:lnTo>
                  <a:lnTo>
                    <a:pt x="22930" y="22390"/>
                  </a:lnTo>
                  <a:lnTo>
                    <a:pt x="18462" y="26569"/>
                  </a:lnTo>
                  <a:lnTo>
                    <a:pt x="13497" y="36856"/>
                  </a:lnTo>
                  <a:lnTo>
                    <a:pt x="3211" y="8054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416"/>
            <p:cNvSpPr/>
            <p:nvPr>
              <p:custDataLst>
                <p:tags r:id="rId46"/>
              </p:custDataLst>
            </p:nvPr>
          </p:nvSpPr>
          <p:spPr>
            <a:xfrm>
              <a:off x="9686925" y="4095750"/>
              <a:ext cx="8202" cy="114301"/>
            </a:xfrm>
            <a:custGeom>
              <a:avLst/>
              <a:gdLst/>
              <a:ahLst/>
              <a:cxnLst/>
              <a:rect l="0" t="0" r="0" b="0"/>
              <a:pathLst>
                <a:path w="8202" h="1143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8201" y="35648"/>
                  </a:lnTo>
                  <a:lnTo>
                    <a:pt x="804" y="7941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417"/>
            <p:cNvSpPr/>
            <p:nvPr>
              <p:custDataLst>
                <p:tags r:id="rId47"/>
              </p:custDataLst>
            </p:nvPr>
          </p:nvSpPr>
          <p:spPr>
            <a:xfrm>
              <a:off x="9668266" y="4162425"/>
              <a:ext cx="56760" cy="1"/>
            </a:xfrm>
            <a:custGeom>
              <a:avLst/>
              <a:gdLst/>
              <a:ahLst/>
              <a:cxnLst/>
              <a:rect l="0" t="0" r="0" b="0"/>
              <a:pathLst>
                <a:path w="56760" h="1">
                  <a:moveTo>
                    <a:pt x="9134" y="0"/>
                  </a:moveTo>
                  <a:lnTo>
                    <a:pt x="9134" y="0"/>
                  </a:lnTo>
                  <a:lnTo>
                    <a:pt x="0" y="0"/>
                  </a:lnTo>
                  <a:lnTo>
                    <a:pt x="44399" y="0"/>
                  </a:lnTo>
                  <a:lnTo>
                    <a:pt x="56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418"/>
            <p:cNvSpPr/>
            <p:nvPr>
              <p:custDataLst>
                <p:tags r:id="rId48"/>
              </p:custDataLst>
            </p:nvPr>
          </p:nvSpPr>
          <p:spPr>
            <a:xfrm>
              <a:off x="9555290" y="4143375"/>
              <a:ext cx="64961" cy="19051"/>
            </a:xfrm>
            <a:custGeom>
              <a:avLst/>
              <a:gdLst/>
              <a:ahLst/>
              <a:cxnLst/>
              <a:rect l="0" t="0" r="0" b="0"/>
              <a:pathLst>
                <a:path w="64961" h="19051">
                  <a:moveTo>
                    <a:pt x="17335" y="19050"/>
                  </a:moveTo>
                  <a:lnTo>
                    <a:pt x="17335" y="19050"/>
                  </a:lnTo>
                  <a:lnTo>
                    <a:pt x="0" y="19050"/>
                  </a:lnTo>
                  <a:lnTo>
                    <a:pt x="487" y="17992"/>
                  </a:lnTo>
                  <a:lnTo>
                    <a:pt x="3851" y="13994"/>
                  </a:lnTo>
                  <a:lnTo>
                    <a:pt x="16750" y="5793"/>
                  </a:lnTo>
                  <a:lnTo>
                    <a:pt x="33977" y="1717"/>
                  </a:lnTo>
                  <a:lnTo>
                    <a:pt x="649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419"/>
            <p:cNvSpPr/>
            <p:nvPr>
              <p:custDataLst>
                <p:tags r:id="rId49"/>
              </p:custDataLst>
            </p:nvPr>
          </p:nvSpPr>
          <p:spPr>
            <a:xfrm>
              <a:off x="9573178" y="4080737"/>
              <a:ext cx="47073" cy="146610"/>
            </a:xfrm>
            <a:custGeom>
              <a:avLst/>
              <a:gdLst/>
              <a:ahLst/>
              <a:cxnLst/>
              <a:rect l="0" t="0" r="0" b="0"/>
              <a:pathLst>
                <a:path w="47073" h="146610">
                  <a:moveTo>
                    <a:pt x="37547" y="5488"/>
                  </a:moveTo>
                  <a:lnTo>
                    <a:pt x="37547" y="5488"/>
                  </a:lnTo>
                  <a:lnTo>
                    <a:pt x="37547" y="432"/>
                  </a:lnTo>
                  <a:lnTo>
                    <a:pt x="36489" y="0"/>
                  </a:lnTo>
                  <a:lnTo>
                    <a:pt x="32490" y="2344"/>
                  </a:lnTo>
                  <a:lnTo>
                    <a:pt x="15157" y="31727"/>
                  </a:lnTo>
                  <a:lnTo>
                    <a:pt x="3648" y="70604"/>
                  </a:lnTo>
                  <a:lnTo>
                    <a:pt x="0" y="114526"/>
                  </a:lnTo>
                  <a:lnTo>
                    <a:pt x="7697" y="144417"/>
                  </a:lnTo>
                  <a:lnTo>
                    <a:pt x="16872" y="146609"/>
                  </a:lnTo>
                  <a:lnTo>
                    <a:pt x="29416" y="146525"/>
                  </a:lnTo>
                  <a:lnTo>
                    <a:pt x="47072" y="13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420"/>
            <p:cNvSpPr/>
            <p:nvPr>
              <p:custDataLst>
                <p:tags r:id="rId50"/>
              </p:custDataLst>
            </p:nvPr>
          </p:nvSpPr>
          <p:spPr>
            <a:xfrm>
              <a:off x="9410703" y="3950144"/>
              <a:ext cx="94367" cy="391086"/>
            </a:xfrm>
            <a:custGeom>
              <a:avLst/>
              <a:gdLst/>
              <a:ahLst/>
              <a:cxnLst/>
              <a:rect l="0" t="0" r="0" b="0"/>
              <a:pathLst>
                <a:path w="94367" h="391086">
                  <a:moveTo>
                    <a:pt x="9522" y="12256"/>
                  </a:moveTo>
                  <a:lnTo>
                    <a:pt x="9522" y="12256"/>
                  </a:lnTo>
                  <a:lnTo>
                    <a:pt x="4465" y="12256"/>
                  </a:lnTo>
                  <a:lnTo>
                    <a:pt x="2976" y="10139"/>
                  </a:lnTo>
                  <a:lnTo>
                    <a:pt x="878" y="222"/>
                  </a:lnTo>
                  <a:lnTo>
                    <a:pt x="585" y="0"/>
                  </a:lnTo>
                  <a:lnTo>
                    <a:pt x="19" y="42722"/>
                  </a:lnTo>
                  <a:lnTo>
                    <a:pt x="0" y="88705"/>
                  </a:lnTo>
                  <a:lnTo>
                    <a:pt x="5054" y="112048"/>
                  </a:lnTo>
                  <a:lnTo>
                    <a:pt x="13181" y="122930"/>
                  </a:lnTo>
                  <a:lnTo>
                    <a:pt x="18311" y="127314"/>
                  </a:lnTo>
                  <a:lnTo>
                    <a:pt x="23847" y="129178"/>
                  </a:lnTo>
                  <a:lnTo>
                    <a:pt x="35644" y="128427"/>
                  </a:lnTo>
                  <a:lnTo>
                    <a:pt x="40695" y="125687"/>
                  </a:lnTo>
                  <a:lnTo>
                    <a:pt x="64885" y="100206"/>
                  </a:lnTo>
                  <a:lnTo>
                    <a:pt x="71169" y="88033"/>
                  </a:lnTo>
                  <a:lnTo>
                    <a:pt x="84103" y="40837"/>
                  </a:lnTo>
                  <a:lnTo>
                    <a:pt x="85242" y="34130"/>
                  </a:lnTo>
                  <a:lnTo>
                    <a:pt x="85403" y="34247"/>
                  </a:lnTo>
                  <a:lnTo>
                    <a:pt x="85713" y="78620"/>
                  </a:lnTo>
                  <a:lnTo>
                    <a:pt x="85721" y="119792"/>
                  </a:lnTo>
                  <a:lnTo>
                    <a:pt x="85722" y="158263"/>
                  </a:lnTo>
                  <a:lnTo>
                    <a:pt x="85722" y="199338"/>
                  </a:lnTo>
                  <a:lnTo>
                    <a:pt x="90779" y="246926"/>
                  </a:lnTo>
                  <a:lnTo>
                    <a:pt x="94366" y="293286"/>
                  </a:lnTo>
                  <a:lnTo>
                    <a:pt x="94111" y="339647"/>
                  </a:lnTo>
                  <a:lnTo>
                    <a:pt x="87620" y="363614"/>
                  </a:lnTo>
                  <a:lnTo>
                    <a:pt x="75945" y="382266"/>
                  </a:lnTo>
                  <a:lnTo>
                    <a:pt x="68504" y="391085"/>
                  </a:lnTo>
                  <a:lnTo>
                    <a:pt x="61841" y="389469"/>
                  </a:lnTo>
                  <a:lnTo>
                    <a:pt x="57101" y="387556"/>
                  </a:lnTo>
                  <a:lnTo>
                    <a:pt x="53942" y="384165"/>
                  </a:lnTo>
                  <a:lnTo>
                    <a:pt x="50430" y="374751"/>
                  </a:lnTo>
                  <a:lnTo>
                    <a:pt x="47622" y="326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421"/>
            <p:cNvSpPr/>
            <p:nvPr>
              <p:custDataLst>
                <p:tags r:id="rId51"/>
              </p:custDataLst>
            </p:nvPr>
          </p:nvSpPr>
          <p:spPr>
            <a:xfrm>
              <a:off x="10544175" y="4137887"/>
              <a:ext cx="47626" cy="5489"/>
            </a:xfrm>
            <a:custGeom>
              <a:avLst/>
              <a:gdLst/>
              <a:ahLst/>
              <a:cxnLst/>
              <a:rect l="0" t="0" r="0" b="0"/>
              <a:pathLst>
                <a:path w="47626" h="5489">
                  <a:moveTo>
                    <a:pt x="0" y="5488"/>
                  </a:moveTo>
                  <a:lnTo>
                    <a:pt x="0" y="5488"/>
                  </a:lnTo>
                  <a:lnTo>
                    <a:pt x="5057" y="432"/>
                  </a:lnTo>
                  <a:lnTo>
                    <a:pt x="8663" y="0"/>
                  </a:lnTo>
                  <a:lnTo>
                    <a:pt x="4762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571"/>
          <p:cNvGrpSpPr/>
          <p:nvPr/>
        </p:nvGrpSpPr>
        <p:grpSpPr>
          <a:xfrm>
            <a:off x="6753618" y="4864321"/>
            <a:ext cx="533008" cy="759030"/>
            <a:chOff x="6753618" y="4864321"/>
            <a:chExt cx="533008" cy="759030"/>
          </a:xfrm>
        </p:grpSpPr>
        <p:sp>
          <p:nvSpPr>
            <p:cNvPr id="241" name="SMARTInkShape-3422"/>
            <p:cNvSpPr/>
            <p:nvPr>
              <p:custDataLst>
                <p:tags r:id="rId35"/>
              </p:custDataLst>
            </p:nvPr>
          </p:nvSpPr>
          <p:spPr>
            <a:xfrm>
              <a:off x="6753618" y="5135299"/>
              <a:ext cx="151951" cy="488052"/>
            </a:xfrm>
            <a:custGeom>
              <a:avLst/>
              <a:gdLst/>
              <a:ahLst/>
              <a:cxnLst/>
              <a:rect l="0" t="0" r="0" b="0"/>
              <a:pathLst>
                <a:path w="151951" h="488052">
                  <a:moveTo>
                    <a:pt x="9132" y="8201"/>
                  </a:moveTo>
                  <a:lnTo>
                    <a:pt x="9132" y="8201"/>
                  </a:lnTo>
                  <a:lnTo>
                    <a:pt x="9132" y="0"/>
                  </a:lnTo>
                  <a:lnTo>
                    <a:pt x="9132" y="4125"/>
                  </a:lnTo>
                  <a:lnTo>
                    <a:pt x="1594" y="34031"/>
                  </a:lnTo>
                  <a:lnTo>
                    <a:pt x="0" y="74333"/>
                  </a:lnTo>
                  <a:lnTo>
                    <a:pt x="7842" y="121865"/>
                  </a:lnTo>
                  <a:lnTo>
                    <a:pt x="13806" y="139128"/>
                  </a:lnTo>
                  <a:lnTo>
                    <a:pt x="17540" y="143111"/>
                  </a:lnTo>
                  <a:lnTo>
                    <a:pt x="27333" y="147536"/>
                  </a:lnTo>
                  <a:lnTo>
                    <a:pt x="49803" y="144971"/>
                  </a:lnTo>
                  <a:lnTo>
                    <a:pt x="71513" y="132452"/>
                  </a:lnTo>
                  <a:lnTo>
                    <a:pt x="82012" y="118457"/>
                  </a:lnTo>
                  <a:lnTo>
                    <a:pt x="99712" y="75402"/>
                  </a:lnTo>
                  <a:lnTo>
                    <a:pt x="108824" y="40439"/>
                  </a:lnTo>
                  <a:lnTo>
                    <a:pt x="121661" y="20208"/>
                  </a:lnTo>
                  <a:lnTo>
                    <a:pt x="122251" y="20439"/>
                  </a:lnTo>
                  <a:lnTo>
                    <a:pt x="130902" y="60665"/>
                  </a:lnTo>
                  <a:lnTo>
                    <a:pt x="132552" y="107582"/>
                  </a:lnTo>
                  <a:lnTo>
                    <a:pt x="139422" y="146639"/>
                  </a:lnTo>
                  <a:lnTo>
                    <a:pt x="142634" y="190331"/>
                  </a:lnTo>
                  <a:lnTo>
                    <a:pt x="149842" y="235147"/>
                  </a:lnTo>
                  <a:lnTo>
                    <a:pt x="151365" y="270531"/>
                  </a:lnTo>
                  <a:lnTo>
                    <a:pt x="151817" y="308884"/>
                  </a:lnTo>
                  <a:lnTo>
                    <a:pt x="151950" y="348822"/>
                  </a:lnTo>
                  <a:lnTo>
                    <a:pt x="149168" y="395229"/>
                  </a:lnTo>
                  <a:lnTo>
                    <a:pt x="141246" y="441069"/>
                  </a:lnTo>
                  <a:lnTo>
                    <a:pt x="121139" y="474897"/>
                  </a:lnTo>
                  <a:lnTo>
                    <a:pt x="110994" y="486676"/>
                  </a:lnTo>
                  <a:lnTo>
                    <a:pt x="106673" y="488051"/>
                  </a:lnTo>
                  <a:lnTo>
                    <a:pt x="96228" y="486757"/>
                  </a:lnTo>
                  <a:lnTo>
                    <a:pt x="91538" y="482813"/>
                  </a:lnTo>
                  <a:lnTo>
                    <a:pt x="64236" y="443450"/>
                  </a:lnTo>
                  <a:lnTo>
                    <a:pt x="60081" y="430598"/>
                  </a:lnTo>
                  <a:lnTo>
                    <a:pt x="66282" y="38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423"/>
            <p:cNvSpPr/>
            <p:nvPr>
              <p:custDataLst>
                <p:tags r:id="rId36"/>
              </p:custDataLst>
            </p:nvPr>
          </p:nvSpPr>
          <p:spPr>
            <a:xfrm>
              <a:off x="7002234" y="5296292"/>
              <a:ext cx="36742" cy="196207"/>
            </a:xfrm>
            <a:custGeom>
              <a:avLst/>
              <a:gdLst/>
              <a:ahLst/>
              <a:cxnLst/>
              <a:rect l="0" t="0" r="0" b="0"/>
              <a:pathLst>
                <a:path w="36742" h="196207">
                  <a:moveTo>
                    <a:pt x="8166" y="9133"/>
                  </a:moveTo>
                  <a:lnTo>
                    <a:pt x="8166" y="9133"/>
                  </a:lnTo>
                  <a:lnTo>
                    <a:pt x="17298" y="0"/>
                  </a:lnTo>
                  <a:lnTo>
                    <a:pt x="16610" y="47333"/>
                  </a:lnTo>
                  <a:lnTo>
                    <a:pt x="9487" y="92820"/>
                  </a:lnTo>
                  <a:lnTo>
                    <a:pt x="7368" y="131457"/>
                  </a:lnTo>
                  <a:lnTo>
                    <a:pt x="0" y="170272"/>
                  </a:lnTo>
                  <a:lnTo>
                    <a:pt x="6961" y="196080"/>
                  </a:lnTo>
                  <a:lnTo>
                    <a:pt x="9480" y="196206"/>
                  </a:lnTo>
                  <a:lnTo>
                    <a:pt x="17923" y="193524"/>
                  </a:lnTo>
                  <a:lnTo>
                    <a:pt x="36741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424"/>
            <p:cNvSpPr/>
            <p:nvPr>
              <p:custDataLst>
                <p:tags r:id="rId37"/>
              </p:custDataLst>
            </p:nvPr>
          </p:nvSpPr>
          <p:spPr>
            <a:xfrm>
              <a:off x="6981825" y="541020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2" y="1151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425"/>
            <p:cNvSpPr/>
            <p:nvPr>
              <p:custDataLst>
                <p:tags r:id="rId38"/>
              </p:custDataLst>
            </p:nvPr>
          </p:nvSpPr>
          <p:spPr>
            <a:xfrm>
              <a:off x="7087925" y="5429250"/>
              <a:ext cx="55826" cy="9526"/>
            </a:xfrm>
            <a:custGeom>
              <a:avLst/>
              <a:gdLst/>
              <a:ahLst/>
              <a:cxnLst/>
              <a:rect l="0" t="0" r="0" b="0"/>
              <a:pathLst>
                <a:path w="55826" h="9526">
                  <a:moveTo>
                    <a:pt x="8200" y="9525"/>
                  </a:moveTo>
                  <a:lnTo>
                    <a:pt x="8200" y="9525"/>
                  </a:lnTo>
                  <a:lnTo>
                    <a:pt x="0" y="9525"/>
                  </a:lnTo>
                  <a:lnTo>
                    <a:pt x="28091" y="8467"/>
                  </a:lnTo>
                  <a:lnTo>
                    <a:pt x="55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426"/>
            <p:cNvSpPr/>
            <p:nvPr>
              <p:custDataLst>
                <p:tags r:id="rId39"/>
              </p:custDataLst>
            </p:nvPr>
          </p:nvSpPr>
          <p:spPr>
            <a:xfrm>
              <a:off x="7105650" y="537210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0"/>
                  </a:moveTo>
                  <a:lnTo>
                    <a:pt x="9525" y="0"/>
                  </a:lnTo>
                  <a:lnTo>
                    <a:pt x="2980" y="15209"/>
                  </a:lnTo>
                  <a:lnTo>
                    <a:pt x="174" y="60119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427"/>
            <p:cNvSpPr/>
            <p:nvPr>
              <p:custDataLst>
                <p:tags r:id="rId40"/>
              </p:custDataLst>
            </p:nvPr>
          </p:nvSpPr>
          <p:spPr>
            <a:xfrm>
              <a:off x="7200900" y="5363899"/>
              <a:ext cx="85726" cy="122502"/>
            </a:xfrm>
            <a:custGeom>
              <a:avLst/>
              <a:gdLst/>
              <a:ahLst/>
              <a:cxnLst/>
              <a:rect l="0" t="0" r="0" b="0"/>
              <a:pathLst>
                <a:path w="85726" h="12250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6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18314" y="4125"/>
                  </a:lnTo>
                  <a:lnTo>
                    <a:pt x="30591" y="12050"/>
                  </a:lnTo>
                  <a:lnTo>
                    <a:pt x="40932" y="26158"/>
                  </a:lnTo>
                  <a:lnTo>
                    <a:pt x="42104" y="31814"/>
                  </a:lnTo>
                  <a:lnTo>
                    <a:pt x="40585" y="43743"/>
                  </a:lnTo>
                  <a:lnTo>
                    <a:pt x="25061" y="81280"/>
                  </a:lnTo>
                  <a:lnTo>
                    <a:pt x="12302" y="102622"/>
                  </a:lnTo>
                  <a:lnTo>
                    <a:pt x="10073" y="115987"/>
                  </a:lnTo>
                  <a:lnTo>
                    <a:pt x="12008" y="118158"/>
                  </a:lnTo>
                  <a:lnTo>
                    <a:pt x="19800" y="120571"/>
                  </a:lnTo>
                  <a:lnTo>
                    <a:pt x="66042" y="122388"/>
                  </a:lnTo>
                  <a:lnTo>
                    <a:pt x="85725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428"/>
            <p:cNvSpPr/>
            <p:nvPr>
              <p:custDataLst>
                <p:tags r:id="rId41"/>
              </p:custDataLst>
            </p:nvPr>
          </p:nvSpPr>
          <p:spPr>
            <a:xfrm>
              <a:off x="6791475" y="4864321"/>
              <a:ext cx="114151" cy="161998"/>
            </a:xfrm>
            <a:custGeom>
              <a:avLst/>
              <a:gdLst/>
              <a:ahLst/>
              <a:cxnLst/>
              <a:rect l="0" t="0" r="0" b="0"/>
              <a:pathLst>
                <a:path w="114151" h="161998">
                  <a:moveTo>
                    <a:pt x="9375" y="117254"/>
                  </a:moveTo>
                  <a:lnTo>
                    <a:pt x="9375" y="117254"/>
                  </a:lnTo>
                  <a:lnTo>
                    <a:pt x="14431" y="112198"/>
                  </a:lnTo>
                  <a:lnTo>
                    <a:pt x="16913" y="106893"/>
                  </a:lnTo>
                  <a:lnTo>
                    <a:pt x="18866" y="89222"/>
                  </a:lnTo>
                  <a:lnTo>
                    <a:pt x="18890" y="93896"/>
                  </a:lnTo>
                  <a:lnTo>
                    <a:pt x="5642" y="137598"/>
                  </a:lnTo>
                  <a:lnTo>
                    <a:pt x="358" y="161997"/>
                  </a:lnTo>
                  <a:lnTo>
                    <a:pt x="0" y="153912"/>
                  </a:lnTo>
                  <a:lnTo>
                    <a:pt x="7484" y="117009"/>
                  </a:lnTo>
                  <a:lnTo>
                    <a:pt x="21976" y="71776"/>
                  </a:lnTo>
                  <a:lnTo>
                    <a:pt x="33217" y="44512"/>
                  </a:lnTo>
                  <a:lnTo>
                    <a:pt x="37963" y="29891"/>
                  </a:lnTo>
                  <a:lnTo>
                    <a:pt x="52535" y="10818"/>
                  </a:lnTo>
                  <a:lnTo>
                    <a:pt x="64188" y="1863"/>
                  </a:lnTo>
                  <a:lnTo>
                    <a:pt x="69200" y="110"/>
                  </a:lnTo>
                  <a:lnTo>
                    <a:pt x="73600" y="0"/>
                  </a:lnTo>
                  <a:lnTo>
                    <a:pt x="77592" y="984"/>
                  </a:lnTo>
                  <a:lnTo>
                    <a:pt x="84849" y="16190"/>
                  </a:lnTo>
                  <a:lnTo>
                    <a:pt x="93076" y="58955"/>
                  </a:lnTo>
                  <a:lnTo>
                    <a:pt x="102304" y="95860"/>
                  </a:lnTo>
                  <a:lnTo>
                    <a:pt x="114150" y="117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572"/>
          <p:cNvGrpSpPr/>
          <p:nvPr/>
        </p:nvGrpSpPr>
        <p:grpSpPr>
          <a:xfrm>
            <a:off x="7515225" y="4892826"/>
            <a:ext cx="714376" cy="670718"/>
            <a:chOff x="7515225" y="4892826"/>
            <a:chExt cx="714376" cy="670718"/>
          </a:xfrm>
        </p:grpSpPr>
        <p:sp>
          <p:nvSpPr>
            <p:cNvPr id="249" name="SMARTInkShape-3429"/>
            <p:cNvSpPr/>
            <p:nvPr>
              <p:custDataLst>
                <p:tags r:id="rId30"/>
              </p:custDataLst>
            </p:nvPr>
          </p:nvSpPr>
          <p:spPr>
            <a:xfrm>
              <a:off x="7515225" y="527685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822" y="18214"/>
                  </a:lnTo>
                  <a:lnTo>
                    <a:pt x="5056" y="15318"/>
                  </a:lnTo>
                  <a:lnTo>
                    <a:pt x="16005" y="12100"/>
                  </a:lnTo>
                  <a:lnTo>
                    <a:pt x="53961" y="4977"/>
                  </a:lnTo>
                  <a:lnTo>
                    <a:pt x="100108" y="98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430"/>
            <p:cNvSpPr/>
            <p:nvPr>
              <p:custDataLst>
                <p:tags r:id="rId31"/>
              </p:custDataLst>
            </p:nvPr>
          </p:nvSpPr>
          <p:spPr>
            <a:xfrm>
              <a:off x="7555433" y="5343525"/>
              <a:ext cx="121718" cy="27020"/>
            </a:xfrm>
            <a:custGeom>
              <a:avLst/>
              <a:gdLst/>
              <a:ahLst/>
              <a:cxnLst/>
              <a:rect l="0" t="0" r="0" b="0"/>
              <a:pathLst>
                <a:path w="121718" h="27020">
                  <a:moveTo>
                    <a:pt x="26467" y="0"/>
                  </a:moveTo>
                  <a:lnTo>
                    <a:pt x="26467" y="0"/>
                  </a:lnTo>
                  <a:lnTo>
                    <a:pt x="12316" y="13092"/>
                  </a:lnTo>
                  <a:lnTo>
                    <a:pt x="2636" y="18343"/>
                  </a:lnTo>
                  <a:lnTo>
                    <a:pt x="0" y="23321"/>
                  </a:lnTo>
                  <a:lnTo>
                    <a:pt x="356" y="25073"/>
                  </a:lnTo>
                  <a:lnTo>
                    <a:pt x="1651" y="26240"/>
                  </a:lnTo>
                  <a:lnTo>
                    <a:pt x="3574" y="27019"/>
                  </a:lnTo>
                  <a:lnTo>
                    <a:pt x="41796" y="20238"/>
                  </a:lnTo>
                  <a:lnTo>
                    <a:pt x="12171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431"/>
            <p:cNvSpPr/>
            <p:nvPr>
              <p:custDataLst>
                <p:tags r:id="rId32"/>
              </p:custDataLst>
            </p:nvPr>
          </p:nvSpPr>
          <p:spPr>
            <a:xfrm>
              <a:off x="7962900" y="5130431"/>
              <a:ext cx="178084" cy="433113"/>
            </a:xfrm>
            <a:custGeom>
              <a:avLst/>
              <a:gdLst/>
              <a:ahLst/>
              <a:cxnLst/>
              <a:rect l="0" t="0" r="0" b="0"/>
              <a:pathLst>
                <a:path w="178084" h="433113">
                  <a:moveTo>
                    <a:pt x="0" y="213094"/>
                  </a:moveTo>
                  <a:lnTo>
                    <a:pt x="0" y="213094"/>
                  </a:lnTo>
                  <a:lnTo>
                    <a:pt x="0" y="204893"/>
                  </a:lnTo>
                  <a:lnTo>
                    <a:pt x="10113" y="214075"/>
                  </a:lnTo>
                  <a:lnTo>
                    <a:pt x="15078" y="227288"/>
                  </a:lnTo>
                  <a:lnTo>
                    <a:pt x="23322" y="266698"/>
                  </a:lnTo>
                  <a:lnTo>
                    <a:pt x="27537" y="313131"/>
                  </a:lnTo>
                  <a:lnTo>
                    <a:pt x="28370" y="350526"/>
                  </a:lnTo>
                  <a:lnTo>
                    <a:pt x="28548" y="395272"/>
                  </a:lnTo>
                  <a:lnTo>
                    <a:pt x="28574" y="433112"/>
                  </a:lnTo>
                  <a:lnTo>
                    <a:pt x="28575" y="387984"/>
                  </a:lnTo>
                  <a:lnTo>
                    <a:pt x="28575" y="341819"/>
                  </a:lnTo>
                  <a:lnTo>
                    <a:pt x="29633" y="305229"/>
                  </a:lnTo>
                  <a:lnTo>
                    <a:pt x="33631" y="264273"/>
                  </a:lnTo>
                  <a:lnTo>
                    <a:pt x="36113" y="229843"/>
                  </a:lnTo>
                  <a:lnTo>
                    <a:pt x="40333" y="186660"/>
                  </a:lnTo>
                  <a:lnTo>
                    <a:pt x="48286" y="141409"/>
                  </a:lnTo>
                  <a:lnTo>
                    <a:pt x="57346" y="96251"/>
                  </a:lnTo>
                  <a:lnTo>
                    <a:pt x="74109" y="49109"/>
                  </a:lnTo>
                  <a:lnTo>
                    <a:pt x="104188" y="5096"/>
                  </a:lnTo>
                  <a:lnTo>
                    <a:pt x="107559" y="1403"/>
                  </a:lnTo>
                  <a:lnTo>
                    <a:pt x="111923" y="0"/>
                  </a:lnTo>
                  <a:lnTo>
                    <a:pt x="122415" y="1264"/>
                  </a:lnTo>
                  <a:lnTo>
                    <a:pt x="126061" y="6257"/>
                  </a:lnTo>
                  <a:lnTo>
                    <a:pt x="131190" y="32453"/>
                  </a:lnTo>
                  <a:lnTo>
                    <a:pt x="131652" y="60793"/>
                  </a:lnTo>
                  <a:lnTo>
                    <a:pt x="125556" y="87182"/>
                  </a:lnTo>
                  <a:lnTo>
                    <a:pt x="101543" y="133947"/>
                  </a:lnTo>
                  <a:lnTo>
                    <a:pt x="97114" y="142724"/>
                  </a:lnTo>
                  <a:lnTo>
                    <a:pt x="97551" y="143956"/>
                  </a:lnTo>
                  <a:lnTo>
                    <a:pt x="98901" y="144776"/>
                  </a:lnTo>
                  <a:lnTo>
                    <a:pt x="113723" y="148320"/>
                  </a:lnTo>
                  <a:lnTo>
                    <a:pt x="160594" y="172347"/>
                  </a:lnTo>
                  <a:lnTo>
                    <a:pt x="171212" y="182989"/>
                  </a:lnTo>
                  <a:lnTo>
                    <a:pt x="176636" y="194775"/>
                  </a:lnTo>
                  <a:lnTo>
                    <a:pt x="178083" y="200881"/>
                  </a:lnTo>
                  <a:lnTo>
                    <a:pt x="176930" y="207070"/>
                  </a:lnTo>
                  <a:lnTo>
                    <a:pt x="166254" y="224832"/>
                  </a:lnTo>
                  <a:lnTo>
                    <a:pt x="154859" y="237269"/>
                  </a:lnTo>
                  <a:lnTo>
                    <a:pt x="144321" y="244299"/>
                  </a:lnTo>
                  <a:lnTo>
                    <a:pt x="121431" y="249152"/>
                  </a:lnTo>
                  <a:lnTo>
                    <a:pt x="115879" y="248774"/>
                  </a:lnTo>
                  <a:lnTo>
                    <a:pt x="112178" y="247464"/>
                  </a:lnTo>
                  <a:lnTo>
                    <a:pt x="109710" y="245532"/>
                  </a:lnTo>
                  <a:lnTo>
                    <a:pt x="109123" y="243186"/>
                  </a:lnTo>
                  <a:lnTo>
                    <a:pt x="114300" y="232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432"/>
            <p:cNvSpPr/>
            <p:nvPr>
              <p:custDataLst>
                <p:tags r:id="rId33"/>
              </p:custDataLst>
            </p:nvPr>
          </p:nvSpPr>
          <p:spPr>
            <a:xfrm>
              <a:off x="8177993" y="5334000"/>
              <a:ext cx="51608" cy="75613"/>
            </a:xfrm>
            <a:custGeom>
              <a:avLst/>
              <a:gdLst/>
              <a:ahLst/>
              <a:cxnLst/>
              <a:rect l="0" t="0" r="0" b="0"/>
              <a:pathLst>
                <a:path w="51608" h="75613">
                  <a:moveTo>
                    <a:pt x="51607" y="19050"/>
                  </a:moveTo>
                  <a:lnTo>
                    <a:pt x="51607" y="19050"/>
                  </a:lnTo>
                  <a:lnTo>
                    <a:pt x="46551" y="24106"/>
                  </a:lnTo>
                  <a:lnTo>
                    <a:pt x="41246" y="26589"/>
                  </a:lnTo>
                  <a:lnTo>
                    <a:pt x="24161" y="33239"/>
                  </a:lnTo>
                  <a:lnTo>
                    <a:pt x="15419" y="41584"/>
                  </a:lnTo>
                  <a:lnTo>
                    <a:pt x="1184" y="59132"/>
                  </a:lnTo>
                  <a:lnTo>
                    <a:pt x="0" y="62704"/>
                  </a:lnTo>
                  <a:lnTo>
                    <a:pt x="269" y="66145"/>
                  </a:lnTo>
                  <a:lnTo>
                    <a:pt x="1507" y="69497"/>
                  </a:lnTo>
                  <a:lnTo>
                    <a:pt x="3391" y="71731"/>
                  </a:lnTo>
                  <a:lnTo>
                    <a:pt x="8305" y="74214"/>
                  </a:lnTo>
                  <a:lnTo>
                    <a:pt x="27135" y="75612"/>
                  </a:lnTo>
                  <a:lnTo>
                    <a:pt x="38261" y="73116"/>
                  </a:lnTo>
                  <a:lnTo>
                    <a:pt x="42711" y="70969"/>
                  </a:lnTo>
                  <a:lnTo>
                    <a:pt x="45676" y="68480"/>
                  </a:lnTo>
                  <a:lnTo>
                    <a:pt x="48971" y="62891"/>
                  </a:lnTo>
                  <a:lnTo>
                    <a:pt x="44791" y="51234"/>
                  </a:lnTo>
                  <a:lnTo>
                    <a:pt x="230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433"/>
            <p:cNvSpPr/>
            <p:nvPr>
              <p:custDataLst>
                <p:tags r:id="rId34"/>
              </p:custDataLst>
            </p:nvPr>
          </p:nvSpPr>
          <p:spPr>
            <a:xfrm>
              <a:off x="8029691" y="4892826"/>
              <a:ext cx="114185" cy="147040"/>
            </a:xfrm>
            <a:custGeom>
              <a:avLst/>
              <a:gdLst/>
              <a:ahLst/>
              <a:cxnLst/>
              <a:rect l="0" t="0" r="0" b="0"/>
              <a:pathLst>
                <a:path w="114185" h="147040">
                  <a:moveTo>
                    <a:pt x="9409" y="88749"/>
                  </a:moveTo>
                  <a:lnTo>
                    <a:pt x="9409" y="88749"/>
                  </a:lnTo>
                  <a:lnTo>
                    <a:pt x="9409" y="80548"/>
                  </a:lnTo>
                  <a:lnTo>
                    <a:pt x="9409" y="92598"/>
                  </a:lnTo>
                  <a:lnTo>
                    <a:pt x="472" y="136648"/>
                  </a:lnTo>
                  <a:lnTo>
                    <a:pt x="58" y="147039"/>
                  </a:lnTo>
                  <a:lnTo>
                    <a:pt x="0" y="146659"/>
                  </a:lnTo>
                  <a:lnTo>
                    <a:pt x="13152" y="106194"/>
                  </a:lnTo>
                  <a:lnTo>
                    <a:pt x="25711" y="62785"/>
                  </a:lnTo>
                  <a:lnTo>
                    <a:pt x="30467" y="41898"/>
                  </a:lnTo>
                  <a:lnTo>
                    <a:pt x="36760" y="28768"/>
                  </a:lnTo>
                  <a:lnTo>
                    <a:pt x="59002" y="1776"/>
                  </a:lnTo>
                  <a:lnTo>
                    <a:pt x="61521" y="75"/>
                  </a:lnTo>
                  <a:lnTo>
                    <a:pt x="63200" y="0"/>
                  </a:lnTo>
                  <a:lnTo>
                    <a:pt x="80267" y="17834"/>
                  </a:lnTo>
                  <a:lnTo>
                    <a:pt x="91316" y="37516"/>
                  </a:lnTo>
                  <a:lnTo>
                    <a:pt x="114184" y="88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573"/>
          <p:cNvGrpSpPr/>
          <p:nvPr/>
        </p:nvGrpSpPr>
        <p:grpSpPr>
          <a:xfrm>
            <a:off x="8524875" y="4932176"/>
            <a:ext cx="512636" cy="659631"/>
            <a:chOff x="8524875" y="4932176"/>
            <a:chExt cx="512636" cy="659631"/>
          </a:xfrm>
        </p:grpSpPr>
        <p:sp>
          <p:nvSpPr>
            <p:cNvPr id="255" name="SMARTInkShape-3434"/>
            <p:cNvSpPr/>
            <p:nvPr>
              <p:custDataLst>
                <p:tags r:id="rId25"/>
              </p:custDataLst>
            </p:nvPr>
          </p:nvSpPr>
          <p:spPr>
            <a:xfrm>
              <a:off x="8868283" y="4932176"/>
              <a:ext cx="104268" cy="109213"/>
            </a:xfrm>
            <a:custGeom>
              <a:avLst/>
              <a:gdLst/>
              <a:ahLst/>
              <a:cxnLst/>
              <a:rect l="0" t="0" r="0" b="0"/>
              <a:pathLst>
                <a:path w="104268" h="109213">
                  <a:moveTo>
                    <a:pt x="9017" y="58924"/>
                  </a:moveTo>
                  <a:lnTo>
                    <a:pt x="9017" y="58924"/>
                  </a:lnTo>
                  <a:lnTo>
                    <a:pt x="17218" y="50723"/>
                  </a:lnTo>
                  <a:lnTo>
                    <a:pt x="18281" y="44173"/>
                  </a:lnTo>
                  <a:lnTo>
                    <a:pt x="18508" y="58615"/>
                  </a:lnTo>
                  <a:lnTo>
                    <a:pt x="15705" y="66901"/>
                  </a:lnTo>
                  <a:lnTo>
                    <a:pt x="5282" y="90956"/>
                  </a:lnTo>
                  <a:lnTo>
                    <a:pt x="635" y="108957"/>
                  </a:lnTo>
                  <a:lnTo>
                    <a:pt x="255" y="109212"/>
                  </a:lnTo>
                  <a:lnTo>
                    <a:pt x="0" y="108324"/>
                  </a:lnTo>
                  <a:lnTo>
                    <a:pt x="15768" y="66556"/>
                  </a:lnTo>
                  <a:lnTo>
                    <a:pt x="31294" y="20574"/>
                  </a:lnTo>
                  <a:lnTo>
                    <a:pt x="40438" y="7307"/>
                  </a:lnTo>
                  <a:lnTo>
                    <a:pt x="45839" y="2288"/>
                  </a:lnTo>
                  <a:lnTo>
                    <a:pt x="51556" y="0"/>
                  </a:lnTo>
                  <a:lnTo>
                    <a:pt x="63554" y="280"/>
                  </a:lnTo>
                  <a:lnTo>
                    <a:pt x="68659" y="3953"/>
                  </a:lnTo>
                  <a:lnTo>
                    <a:pt x="80899" y="24292"/>
                  </a:lnTo>
                  <a:lnTo>
                    <a:pt x="97767" y="68905"/>
                  </a:lnTo>
                  <a:lnTo>
                    <a:pt x="104267" y="97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435"/>
            <p:cNvSpPr/>
            <p:nvPr>
              <p:custDataLst>
                <p:tags r:id="rId26"/>
              </p:custDataLst>
            </p:nvPr>
          </p:nvSpPr>
          <p:spPr>
            <a:xfrm>
              <a:off x="8524875" y="53149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7559" y="9525"/>
                  </a:lnTo>
                  <a:lnTo>
                    <a:pt x="76181" y="670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436"/>
            <p:cNvSpPr/>
            <p:nvPr>
              <p:custDataLst>
                <p:tags r:id="rId27"/>
              </p:custDataLst>
            </p:nvPr>
          </p:nvSpPr>
          <p:spPr>
            <a:xfrm>
              <a:off x="8593267" y="5219700"/>
              <a:ext cx="36384" cy="171451"/>
            </a:xfrm>
            <a:custGeom>
              <a:avLst/>
              <a:gdLst/>
              <a:ahLst/>
              <a:cxnLst/>
              <a:rect l="0" t="0" r="0" b="0"/>
              <a:pathLst>
                <a:path w="36384" h="171451">
                  <a:moveTo>
                    <a:pt x="17333" y="0"/>
                  </a:moveTo>
                  <a:lnTo>
                    <a:pt x="17333" y="0"/>
                  </a:lnTo>
                  <a:lnTo>
                    <a:pt x="4076" y="13257"/>
                  </a:lnTo>
                  <a:lnTo>
                    <a:pt x="0" y="37559"/>
                  </a:lnTo>
                  <a:lnTo>
                    <a:pt x="6226" y="77152"/>
                  </a:lnTo>
                  <a:lnTo>
                    <a:pt x="17648" y="116173"/>
                  </a:lnTo>
                  <a:lnTo>
                    <a:pt x="32191" y="151785"/>
                  </a:lnTo>
                  <a:lnTo>
                    <a:pt x="3638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437"/>
            <p:cNvSpPr/>
            <p:nvPr>
              <p:custDataLst>
                <p:tags r:id="rId28"/>
              </p:custDataLst>
            </p:nvPr>
          </p:nvSpPr>
          <p:spPr>
            <a:xfrm>
              <a:off x="8839205" y="5155326"/>
              <a:ext cx="126568" cy="436481"/>
            </a:xfrm>
            <a:custGeom>
              <a:avLst/>
              <a:gdLst/>
              <a:ahLst/>
              <a:cxnLst/>
              <a:rect l="0" t="0" r="0" b="0"/>
              <a:pathLst>
                <a:path w="126568" h="436481">
                  <a:moveTo>
                    <a:pt x="9520" y="283449"/>
                  </a:moveTo>
                  <a:lnTo>
                    <a:pt x="9520" y="283449"/>
                  </a:lnTo>
                  <a:lnTo>
                    <a:pt x="9520" y="330093"/>
                  </a:lnTo>
                  <a:lnTo>
                    <a:pt x="9520" y="371803"/>
                  </a:lnTo>
                  <a:lnTo>
                    <a:pt x="6698" y="402409"/>
                  </a:lnTo>
                  <a:lnTo>
                    <a:pt x="583" y="436480"/>
                  </a:lnTo>
                  <a:lnTo>
                    <a:pt x="386" y="436269"/>
                  </a:lnTo>
                  <a:lnTo>
                    <a:pt x="29" y="394202"/>
                  </a:lnTo>
                  <a:lnTo>
                    <a:pt x="11" y="363364"/>
                  </a:lnTo>
                  <a:lnTo>
                    <a:pt x="0" y="318769"/>
                  </a:lnTo>
                  <a:lnTo>
                    <a:pt x="2819" y="282625"/>
                  </a:lnTo>
                  <a:lnTo>
                    <a:pt x="7535" y="245105"/>
                  </a:lnTo>
                  <a:lnTo>
                    <a:pt x="11755" y="198710"/>
                  </a:lnTo>
                  <a:lnTo>
                    <a:pt x="15805" y="162179"/>
                  </a:lnTo>
                  <a:lnTo>
                    <a:pt x="19143" y="118871"/>
                  </a:lnTo>
                  <a:lnTo>
                    <a:pt x="26394" y="78079"/>
                  </a:lnTo>
                  <a:lnTo>
                    <a:pt x="29720" y="60940"/>
                  </a:lnTo>
                  <a:lnTo>
                    <a:pt x="46829" y="13581"/>
                  </a:lnTo>
                  <a:lnTo>
                    <a:pt x="51855" y="5463"/>
                  </a:lnTo>
                  <a:lnTo>
                    <a:pt x="55734" y="2875"/>
                  </a:lnTo>
                  <a:lnTo>
                    <a:pt x="65690" y="0"/>
                  </a:lnTo>
                  <a:lnTo>
                    <a:pt x="70250" y="2407"/>
                  </a:lnTo>
                  <a:lnTo>
                    <a:pt x="78138" y="13550"/>
                  </a:lnTo>
                  <a:lnTo>
                    <a:pt x="83473" y="32617"/>
                  </a:lnTo>
                  <a:lnTo>
                    <a:pt x="79997" y="56728"/>
                  </a:lnTo>
                  <a:lnTo>
                    <a:pt x="62797" y="91204"/>
                  </a:lnTo>
                  <a:lnTo>
                    <a:pt x="48274" y="111126"/>
                  </a:lnTo>
                  <a:lnTo>
                    <a:pt x="64016" y="119431"/>
                  </a:lnTo>
                  <a:lnTo>
                    <a:pt x="86697" y="129253"/>
                  </a:lnTo>
                  <a:lnTo>
                    <a:pt x="106237" y="145099"/>
                  </a:lnTo>
                  <a:lnTo>
                    <a:pt x="126352" y="175677"/>
                  </a:lnTo>
                  <a:lnTo>
                    <a:pt x="126567" y="183026"/>
                  </a:lnTo>
                  <a:lnTo>
                    <a:pt x="117813" y="206422"/>
                  </a:lnTo>
                  <a:lnTo>
                    <a:pt x="111273" y="216760"/>
                  </a:lnTo>
                  <a:lnTo>
                    <a:pt x="106988" y="219939"/>
                  </a:lnTo>
                  <a:lnTo>
                    <a:pt x="96584" y="223472"/>
                  </a:lnTo>
                  <a:lnTo>
                    <a:pt x="66670" y="216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438"/>
            <p:cNvSpPr/>
            <p:nvPr>
              <p:custDataLst>
                <p:tags r:id="rId29"/>
              </p:custDataLst>
            </p:nvPr>
          </p:nvSpPr>
          <p:spPr>
            <a:xfrm>
              <a:off x="9020175" y="5334000"/>
              <a:ext cx="17336" cy="95251"/>
            </a:xfrm>
            <a:custGeom>
              <a:avLst/>
              <a:gdLst/>
              <a:ahLst/>
              <a:cxnLst/>
              <a:rect l="0" t="0" r="0" b="0"/>
              <a:pathLst>
                <a:path w="17336" h="952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5645"/>
                  </a:lnTo>
                  <a:lnTo>
                    <a:pt x="15187" y="15209"/>
                  </a:lnTo>
                  <a:lnTo>
                    <a:pt x="17335" y="26515"/>
                  </a:lnTo>
                  <a:lnTo>
                    <a:pt x="15465" y="3859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574"/>
          <p:cNvGrpSpPr/>
          <p:nvPr/>
        </p:nvGrpSpPr>
        <p:grpSpPr>
          <a:xfrm>
            <a:off x="6229792" y="2954858"/>
            <a:ext cx="3723563" cy="2969005"/>
            <a:chOff x="6229792" y="2954858"/>
            <a:chExt cx="3723563" cy="2969005"/>
          </a:xfrm>
        </p:grpSpPr>
        <p:sp>
          <p:nvSpPr>
            <p:cNvPr id="261" name="SMARTInkShape-3439"/>
            <p:cNvSpPr/>
            <p:nvPr>
              <p:custDataLst>
                <p:tags r:id="rId14"/>
              </p:custDataLst>
            </p:nvPr>
          </p:nvSpPr>
          <p:spPr>
            <a:xfrm>
              <a:off x="6616153" y="2954858"/>
              <a:ext cx="183575" cy="264593"/>
            </a:xfrm>
            <a:custGeom>
              <a:avLst/>
              <a:gdLst/>
              <a:ahLst/>
              <a:cxnLst/>
              <a:rect l="0" t="0" r="0" b="0"/>
              <a:pathLst>
                <a:path w="183575" h="264593">
                  <a:moveTo>
                    <a:pt x="22772" y="26467"/>
                  </a:moveTo>
                  <a:lnTo>
                    <a:pt x="22772" y="26467"/>
                  </a:lnTo>
                  <a:lnTo>
                    <a:pt x="12659" y="26467"/>
                  </a:lnTo>
                  <a:lnTo>
                    <a:pt x="8621" y="24350"/>
                  </a:lnTo>
                  <a:lnTo>
                    <a:pt x="1314" y="16354"/>
                  </a:lnTo>
                  <a:lnTo>
                    <a:pt x="0" y="12317"/>
                  </a:lnTo>
                  <a:lnTo>
                    <a:pt x="182" y="8567"/>
                  </a:lnTo>
                  <a:lnTo>
                    <a:pt x="1362" y="5008"/>
                  </a:lnTo>
                  <a:lnTo>
                    <a:pt x="5323" y="2636"/>
                  </a:lnTo>
                  <a:lnTo>
                    <a:pt x="18192" y="0"/>
                  </a:lnTo>
                  <a:lnTo>
                    <a:pt x="59929" y="5913"/>
                  </a:lnTo>
                  <a:lnTo>
                    <a:pt x="103293" y="17272"/>
                  </a:lnTo>
                  <a:lnTo>
                    <a:pt x="118885" y="24497"/>
                  </a:lnTo>
                  <a:lnTo>
                    <a:pt x="159094" y="54172"/>
                  </a:lnTo>
                  <a:lnTo>
                    <a:pt x="171906" y="73000"/>
                  </a:lnTo>
                  <a:lnTo>
                    <a:pt x="180907" y="112457"/>
                  </a:lnTo>
                  <a:lnTo>
                    <a:pt x="183574" y="142492"/>
                  </a:lnTo>
                  <a:lnTo>
                    <a:pt x="178553" y="160584"/>
                  </a:lnTo>
                  <a:lnTo>
                    <a:pt x="163140" y="203125"/>
                  </a:lnTo>
                  <a:lnTo>
                    <a:pt x="127547" y="264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440"/>
            <p:cNvSpPr/>
            <p:nvPr>
              <p:custDataLst>
                <p:tags r:id="rId15"/>
              </p:custDataLst>
            </p:nvPr>
          </p:nvSpPr>
          <p:spPr>
            <a:xfrm>
              <a:off x="6229792" y="3067050"/>
              <a:ext cx="3056566" cy="1752601"/>
            </a:xfrm>
            <a:custGeom>
              <a:avLst/>
              <a:gdLst/>
              <a:ahLst/>
              <a:cxnLst/>
              <a:rect l="0" t="0" r="0" b="0"/>
              <a:pathLst>
                <a:path w="3056566" h="1752601">
                  <a:moveTo>
                    <a:pt x="3038033" y="1752600"/>
                  </a:moveTo>
                  <a:lnTo>
                    <a:pt x="3038033" y="1752600"/>
                  </a:lnTo>
                  <a:lnTo>
                    <a:pt x="3032976" y="1752600"/>
                  </a:lnTo>
                  <a:lnTo>
                    <a:pt x="3031487" y="1751542"/>
                  </a:lnTo>
                  <a:lnTo>
                    <a:pt x="3030493" y="1749778"/>
                  </a:lnTo>
                  <a:lnTo>
                    <a:pt x="3029832" y="1747544"/>
                  </a:lnTo>
                  <a:lnTo>
                    <a:pt x="3038286" y="1704297"/>
                  </a:lnTo>
                  <a:lnTo>
                    <a:pt x="3053151" y="1658431"/>
                  </a:lnTo>
                  <a:lnTo>
                    <a:pt x="3056565" y="1625991"/>
                  </a:lnTo>
                  <a:lnTo>
                    <a:pt x="3051873" y="1599375"/>
                  </a:lnTo>
                  <a:lnTo>
                    <a:pt x="3043781" y="1581494"/>
                  </a:lnTo>
                  <a:lnTo>
                    <a:pt x="3006966" y="1540920"/>
                  </a:lnTo>
                  <a:lnTo>
                    <a:pt x="2970032" y="1518901"/>
                  </a:lnTo>
                  <a:lnTo>
                    <a:pt x="2925352" y="1493555"/>
                  </a:lnTo>
                  <a:lnTo>
                    <a:pt x="2883131" y="1477260"/>
                  </a:lnTo>
                  <a:lnTo>
                    <a:pt x="2839396" y="1463850"/>
                  </a:lnTo>
                  <a:lnTo>
                    <a:pt x="2799730" y="1459259"/>
                  </a:lnTo>
                  <a:lnTo>
                    <a:pt x="2754465" y="1452841"/>
                  </a:lnTo>
                  <a:lnTo>
                    <a:pt x="2707538" y="1444237"/>
                  </a:lnTo>
                  <a:lnTo>
                    <a:pt x="2660120" y="1440042"/>
                  </a:lnTo>
                  <a:lnTo>
                    <a:pt x="2612556" y="1438798"/>
                  </a:lnTo>
                  <a:lnTo>
                    <a:pt x="2577999" y="1438508"/>
                  </a:lnTo>
                  <a:lnTo>
                    <a:pt x="2541473" y="1438378"/>
                  </a:lnTo>
                  <a:lnTo>
                    <a:pt x="2504074" y="1438321"/>
                  </a:lnTo>
                  <a:lnTo>
                    <a:pt x="2466284" y="1438295"/>
                  </a:lnTo>
                  <a:lnTo>
                    <a:pt x="2427265" y="1439343"/>
                  </a:lnTo>
                  <a:lnTo>
                    <a:pt x="2385227" y="1443336"/>
                  </a:lnTo>
                  <a:lnTo>
                    <a:pt x="2344672" y="1445816"/>
                  </a:lnTo>
                  <a:lnTo>
                    <a:pt x="2305481" y="1447976"/>
                  </a:lnTo>
                  <a:lnTo>
                    <a:pt x="2266896" y="1452465"/>
                  </a:lnTo>
                  <a:lnTo>
                    <a:pt x="2225759" y="1457987"/>
                  </a:lnTo>
                  <a:lnTo>
                    <a:pt x="2183839" y="1463968"/>
                  </a:lnTo>
                  <a:lnTo>
                    <a:pt x="2144041" y="1470156"/>
                  </a:lnTo>
                  <a:lnTo>
                    <a:pt x="2102365" y="1476433"/>
                  </a:lnTo>
                  <a:lnTo>
                    <a:pt x="2060205" y="1482751"/>
                  </a:lnTo>
                  <a:lnTo>
                    <a:pt x="2020301" y="1489086"/>
                  </a:lnTo>
                  <a:lnTo>
                    <a:pt x="1978578" y="1495430"/>
                  </a:lnTo>
                  <a:lnTo>
                    <a:pt x="1936397" y="1501777"/>
                  </a:lnTo>
                  <a:lnTo>
                    <a:pt x="1896484" y="1508126"/>
                  </a:lnTo>
                  <a:lnTo>
                    <a:pt x="1854756" y="1514475"/>
                  </a:lnTo>
                  <a:lnTo>
                    <a:pt x="1811516" y="1520825"/>
                  </a:lnTo>
                  <a:lnTo>
                    <a:pt x="1767603" y="1527175"/>
                  </a:lnTo>
                  <a:lnTo>
                    <a:pt x="1723392" y="1536347"/>
                  </a:lnTo>
                  <a:lnTo>
                    <a:pt x="1679049" y="1546421"/>
                  </a:lnTo>
                  <a:lnTo>
                    <a:pt x="1634646" y="1554426"/>
                  </a:lnTo>
                  <a:lnTo>
                    <a:pt x="1590217" y="1561512"/>
                  </a:lnTo>
                  <a:lnTo>
                    <a:pt x="1545776" y="1568188"/>
                  </a:lnTo>
                  <a:lnTo>
                    <a:pt x="1501331" y="1574684"/>
                  </a:lnTo>
                  <a:lnTo>
                    <a:pt x="1456882" y="1581098"/>
                  </a:lnTo>
                  <a:lnTo>
                    <a:pt x="1412433" y="1588536"/>
                  </a:lnTo>
                  <a:lnTo>
                    <a:pt x="1367983" y="1598897"/>
                  </a:lnTo>
                  <a:lnTo>
                    <a:pt x="1320711" y="1607734"/>
                  </a:lnTo>
                  <a:lnTo>
                    <a:pt x="1296252" y="1611573"/>
                  </a:lnTo>
                  <a:lnTo>
                    <a:pt x="1249320" y="1618661"/>
                  </a:lnTo>
                  <a:lnTo>
                    <a:pt x="1202708" y="1625338"/>
                  </a:lnTo>
                  <a:lnTo>
                    <a:pt x="1178425" y="1628600"/>
                  </a:lnTo>
                  <a:lnTo>
                    <a:pt x="1130982" y="1635047"/>
                  </a:lnTo>
                  <a:lnTo>
                    <a:pt x="1088730" y="1641441"/>
                  </a:lnTo>
                  <a:lnTo>
                    <a:pt x="1043140" y="1650632"/>
                  </a:lnTo>
                  <a:lnTo>
                    <a:pt x="995714" y="1659656"/>
                  </a:lnTo>
                  <a:lnTo>
                    <a:pt x="949941" y="1663666"/>
                  </a:lnTo>
                  <a:lnTo>
                    <a:pt x="904904" y="1668271"/>
                  </a:lnTo>
                  <a:lnTo>
                    <a:pt x="860192" y="1673846"/>
                  </a:lnTo>
                  <a:lnTo>
                    <a:pt x="815626" y="1679851"/>
                  </a:lnTo>
                  <a:lnTo>
                    <a:pt x="773947" y="1683226"/>
                  </a:lnTo>
                  <a:lnTo>
                    <a:pt x="734256" y="1684725"/>
                  </a:lnTo>
                  <a:lnTo>
                    <a:pt x="695450" y="1685392"/>
                  </a:lnTo>
                  <a:lnTo>
                    <a:pt x="657035" y="1685688"/>
                  </a:lnTo>
                  <a:lnTo>
                    <a:pt x="619853" y="1685819"/>
                  </a:lnTo>
                  <a:lnTo>
                    <a:pt x="585689" y="1685878"/>
                  </a:lnTo>
                  <a:lnTo>
                    <a:pt x="550045" y="1685904"/>
                  </a:lnTo>
                  <a:lnTo>
                    <a:pt x="515152" y="1684857"/>
                  </a:lnTo>
                  <a:lnTo>
                    <a:pt x="470649" y="1678318"/>
                  </a:lnTo>
                  <a:lnTo>
                    <a:pt x="425479" y="1669678"/>
                  </a:lnTo>
                  <a:lnTo>
                    <a:pt x="384814" y="1659356"/>
                  </a:lnTo>
                  <a:lnTo>
                    <a:pt x="345953" y="1644421"/>
                  </a:lnTo>
                  <a:lnTo>
                    <a:pt x="308686" y="1631764"/>
                  </a:lnTo>
                  <a:lnTo>
                    <a:pt x="267113" y="1606239"/>
                  </a:lnTo>
                  <a:lnTo>
                    <a:pt x="223270" y="1575993"/>
                  </a:lnTo>
                  <a:lnTo>
                    <a:pt x="179158" y="1532846"/>
                  </a:lnTo>
                  <a:lnTo>
                    <a:pt x="139272" y="1485811"/>
                  </a:lnTo>
                  <a:lnTo>
                    <a:pt x="106531" y="1444960"/>
                  </a:lnTo>
                  <a:lnTo>
                    <a:pt x="79367" y="1401495"/>
                  </a:lnTo>
                  <a:lnTo>
                    <a:pt x="65069" y="1366935"/>
                  </a:lnTo>
                  <a:lnTo>
                    <a:pt x="49072" y="1324827"/>
                  </a:lnTo>
                  <a:lnTo>
                    <a:pt x="35984" y="1283893"/>
                  </a:lnTo>
                  <a:lnTo>
                    <a:pt x="25403" y="1244953"/>
                  </a:lnTo>
                  <a:lnTo>
                    <a:pt x="15565" y="1201548"/>
                  </a:lnTo>
                  <a:lnTo>
                    <a:pt x="11004" y="1155174"/>
                  </a:lnTo>
                  <a:lnTo>
                    <a:pt x="4596" y="1107919"/>
                  </a:lnTo>
                  <a:lnTo>
                    <a:pt x="1051" y="1060404"/>
                  </a:lnTo>
                  <a:lnTo>
                    <a:pt x="0" y="1017868"/>
                  </a:lnTo>
                  <a:lnTo>
                    <a:pt x="4745" y="973397"/>
                  </a:lnTo>
                  <a:lnTo>
                    <a:pt x="7797" y="926706"/>
                  </a:lnTo>
                  <a:lnTo>
                    <a:pt x="8702" y="879358"/>
                  </a:lnTo>
                  <a:lnTo>
                    <a:pt x="14027" y="836872"/>
                  </a:lnTo>
                  <a:lnTo>
                    <a:pt x="17250" y="792416"/>
                  </a:lnTo>
                  <a:lnTo>
                    <a:pt x="23262" y="750786"/>
                  </a:lnTo>
                  <a:lnTo>
                    <a:pt x="36803" y="711640"/>
                  </a:lnTo>
                  <a:lnTo>
                    <a:pt x="49165" y="673230"/>
                  </a:lnTo>
                  <a:lnTo>
                    <a:pt x="59530" y="635038"/>
                  </a:lnTo>
                  <a:lnTo>
                    <a:pt x="69303" y="596911"/>
                  </a:lnTo>
                  <a:lnTo>
                    <a:pt x="78902" y="558803"/>
                  </a:lnTo>
                  <a:lnTo>
                    <a:pt x="88449" y="520701"/>
                  </a:lnTo>
                  <a:lnTo>
                    <a:pt x="101156" y="477505"/>
                  </a:lnTo>
                  <a:lnTo>
                    <a:pt x="113858" y="438398"/>
                  </a:lnTo>
                  <a:lnTo>
                    <a:pt x="126558" y="395043"/>
                  </a:lnTo>
                  <a:lnTo>
                    <a:pt x="136083" y="353175"/>
                  </a:lnTo>
                  <a:lnTo>
                    <a:pt x="147725" y="307888"/>
                  </a:lnTo>
                  <a:lnTo>
                    <a:pt x="153944" y="268996"/>
                  </a:lnTo>
                  <a:lnTo>
                    <a:pt x="159994" y="226466"/>
                  </a:lnTo>
                  <a:lnTo>
                    <a:pt x="162247" y="179103"/>
                  </a:lnTo>
                  <a:lnTo>
                    <a:pt x="174701" y="140956"/>
                  </a:lnTo>
                  <a:lnTo>
                    <a:pt x="180764" y="131439"/>
                  </a:lnTo>
                  <a:lnTo>
                    <a:pt x="188044" y="124034"/>
                  </a:lnTo>
                  <a:lnTo>
                    <a:pt x="209964" y="99054"/>
                  </a:lnTo>
                  <a:lnTo>
                    <a:pt x="249847" y="78245"/>
                  </a:lnTo>
                  <a:lnTo>
                    <a:pt x="294531" y="61356"/>
                  </a:lnTo>
                  <a:lnTo>
                    <a:pt x="340203" y="47829"/>
                  </a:lnTo>
                  <a:lnTo>
                    <a:pt x="380112" y="34965"/>
                  </a:lnTo>
                  <a:lnTo>
                    <a:pt x="425117" y="28779"/>
                  </a:lnTo>
                  <a:lnTo>
                    <a:pt x="468499" y="18463"/>
                  </a:lnTo>
                  <a:lnTo>
                    <a:pt x="512464" y="6234"/>
                  </a:lnTo>
                  <a:lnTo>
                    <a:pt x="531159" y="547"/>
                  </a:lnTo>
                  <a:lnTo>
                    <a:pt x="513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441"/>
            <p:cNvSpPr/>
            <p:nvPr>
              <p:custDataLst>
                <p:tags r:id="rId16"/>
              </p:custDataLst>
            </p:nvPr>
          </p:nvSpPr>
          <p:spPr>
            <a:xfrm>
              <a:off x="9059060" y="4794132"/>
              <a:ext cx="894295" cy="1129731"/>
            </a:xfrm>
            <a:custGeom>
              <a:avLst/>
              <a:gdLst/>
              <a:ahLst/>
              <a:cxnLst/>
              <a:rect l="0" t="0" r="0" b="0"/>
              <a:pathLst>
                <a:path w="894295" h="1129731">
                  <a:moveTo>
                    <a:pt x="561190" y="73143"/>
                  </a:moveTo>
                  <a:lnTo>
                    <a:pt x="561190" y="73143"/>
                  </a:lnTo>
                  <a:lnTo>
                    <a:pt x="548006" y="52420"/>
                  </a:lnTo>
                  <a:lnTo>
                    <a:pt x="523863" y="23181"/>
                  </a:lnTo>
                  <a:lnTo>
                    <a:pt x="485456" y="7261"/>
                  </a:lnTo>
                  <a:lnTo>
                    <a:pt x="453731" y="0"/>
                  </a:lnTo>
                  <a:lnTo>
                    <a:pt x="420342" y="671"/>
                  </a:lnTo>
                  <a:lnTo>
                    <a:pt x="373598" y="11604"/>
                  </a:lnTo>
                  <a:lnTo>
                    <a:pt x="328107" y="37939"/>
                  </a:lnTo>
                  <a:lnTo>
                    <a:pt x="287018" y="59564"/>
                  </a:lnTo>
                  <a:lnTo>
                    <a:pt x="244150" y="95570"/>
                  </a:lnTo>
                  <a:lnTo>
                    <a:pt x="199267" y="142652"/>
                  </a:lnTo>
                  <a:lnTo>
                    <a:pt x="161142" y="189677"/>
                  </a:lnTo>
                  <a:lnTo>
                    <a:pt x="130448" y="236420"/>
                  </a:lnTo>
                  <a:lnTo>
                    <a:pt x="111530" y="280766"/>
                  </a:lnTo>
                  <a:lnTo>
                    <a:pt x="87724" y="320412"/>
                  </a:lnTo>
                  <a:lnTo>
                    <a:pt x="69184" y="365364"/>
                  </a:lnTo>
                  <a:lnTo>
                    <a:pt x="49058" y="408737"/>
                  </a:lnTo>
                  <a:lnTo>
                    <a:pt x="34578" y="452700"/>
                  </a:lnTo>
                  <a:lnTo>
                    <a:pt x="22584" y="499562"/>
                  </a:lnTo>
                  <a:lnTo>
                    <a:pt x="18486" y="536980"/>
                  </a:lnTo>
                  <a:lnTo>
                    <a:pt x="11041" y="578053"/>
                  </a:lnTo>
                  <a:lnTo>
                    <a:pt x="5177" y="615399"/>
                  </a:lnTo>
                  <a:lnTo>
                    <a:pt x="982" y="662907"/>
                  </a:lnTo>
                  <a:lnTo>
                    <a:pt x="0" y="698975"/>
                  </a:lnTo>
                  <a:lnTo>
                    <a:pt x="623" y="735465"/>
                  </a:lnTo>
                  <a:lnTo>
                    <a:pt x="6923" y="773859"/>
                  </a:lnTo>
                  <a:lnTo>
                    <a:pt x="18534" y="815276"/>
                  </a:lnTo>
                  <a:lnTo>
                    <a:pt x="31018" y="854032"/>
                  </a:lnTo>
                  <a:lnTo>
                    <a:pt x="50220" y="892261"/>
                  </a:lnTo>
                  <a:lnTo>
                    <a:pt x="68126" y="930387"/>
                  </a:lnTo>
                  <a:lnTo>
                    <a:pt x="104481" y="976959"/>
                  </a:lnTo>
                  <a:lnTo>
                    <a:pt x="138562" y="1017442"/>
                  </a:lnTo>
                  <a:lnTo>
                    <a:pt x="180980" y="1053556"/>
                  </a:lnTo>
                  <a:lnTo>
                    <a:pt x="227920" y="1084822"/>
                  </a:lnTo>
                  <a:lnTo>
                    <a:pt x="275455" y="1109505"/>
                  </a:lnTo>
                  <a:lnTo>
                    <a:pt x="313543" y="1125190"/>
                  </a:lnTo>
                  <a:lnTo>
                    <a:pt x="346350" y="1128869"/>
                  </a:lnTo>
                  <a:lnTo>
                    <a:pt x="381391" y="1129730"/>
                  </a:lnTo>
                  <a:lnTo>
                    <a:pt x="422544" y="1125157"/>
                  </a:lnTo>
                  <a:lnTo>
                    <a:pt x="455825" y="1117143"/>
                  </a:lnTo>
                  <a:lnTo>
                    <a:pt x="492136" y="1107585"/>
                  </a:lnTo>
                  <a:lnTo>
                    <a:pt x="535319" y="1095195"/>
                  </a:lnTo>
                  <a:lnTo>
                    <a:pt x="578892" y="1072582"/>
                  </a:lnTo>
                  <a:lnTo>
                    <a:pt x="623130" y="1042676"/>
                  </a:lnTo>
                  <a:lnTo>
                    <a:pt x="665029" y="1006194"/>
                  </a:lnTo>
                  <a:lnTo>
                    <a:pt x="703880" y="968414"/>
                  </a:lnTo>
                  <a:lnTo>
                    <a:pt x="742129" y="925322"/>
                  </a:lnTo>
                  <a:lnTo>
                    <a:pt x="770730" y="888556"/>
                  </a:lnTo>
                  <a:lnTo>
                    <a:pt x="794256" y="850852"/>
                  </a:lnTo>
                  <a:lnTo>
                    <a:pt x="819688" y="807812"/>
                  </a:lnTo>
                  <a:lnTo>
                    <a:pt x="842274" y="761546"/>
                  </a:lnTo>
                  <a:lnTo>
                    <a:pt x="862372" y="714324"/>
                  </a:lnTo>
                  <a:lnTo>
                    <a:pt x="872497" y="679846"/>
                  </a:lnTo>
                  <a:lnTo>
                    <a:pt x="880523" y="643355"/>
                  </a:lnTo>
                  <a:lnTo>
                    <a:pt x="887619" y="605971"/>
                  </a:lnTo>
                  <a:lnTo>
                    <a:pt x="891478" y="571010"/>
                  </a:lnTo>
                  <a:lnTo>
                    <a:pt x="893192" y="537834"/>
                  </a:lnTo>
                  <a:lnTo>
                    <a:pt x="893955" y="505450"/>
                  </a:lnTo>
                  <a:lnTo>
                    <a:pt x="894294" y="473418"/>
                  </a:lnTo>
                  <a:lnTo>
                    <a:pt x="893386" y="441543"/>
                  </a:lnTo>
                  <a:lnTo>
                    <a:pt x="885867" y="394906"/>
                  </a:lnTo>
                  <a:lnTo>
                    <a:pt x="870703" y="353806"/>
                  </a:lnTo>
                  <a:lnTo>
                    <a:pt x="851747" y="315876"/>
                  </a:lnTo>
                  <a:lnTo>
                    <a:pt x="817432" y="274078"/>
                  </a:lnTo>
                  <a:lnTo>
                    <a:pt x="775025" y="235248"/>
                  </a:lnTo>
                  <a:lnTo>
                    <a:pt x="738378" y="206546"/>
                  </a:lnTo>
                  <a:lnTo>
                    <a:pt x="700708" y="182989"/>
                  </a:lnTo>
                  <a:lnTo>
                    <a:pt x="662737" y="162605"/>
                  </a:lnTo>
                  <a:lnTo>
                    <a:pt x="624674" y="148216"/>
                  </a:lnTo>
                  <a:lnTo>
                    <a:pt x="578120" y="128385"/>
                  </a:lnTo>
                  <a:lnTo>
                    <a:pt x="561190" y="120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442"/>
            <p:cNvSpPr/>
            <p:nvPr>
              <p:custDataLst>
                <p:tags r:id="rId17"/>
              </p:custDataLst>
            </p:nvPr>
          </p:nvSpPr>
          <p:spPr>
            <a:xfrm>
              <a:off x="9279065" y="5686425"/>
              <a:ext cx="484061" cy="66676"/>
            </a:xfrm>
            <a:custGeom>
              <a:avLst/>
              <a:gdLst/>
              <a:ahLst/>
              <a:cxnLst/>
              <a:rect l="0" t="0" r="0" b="0"/>
              <a:pathLst>
                <a:path w="484061" h="66676">
                  <a:moveTo>
                    <a:pt x="17335" y="0"/>
                  </a:moveTo>
                  <a:lnTo>
                    <a:pt x="17335" y="0"/>
                  </a:lnTo>
                  <a:lnTo>
                    <a:pt x="0" y="17333"/>
                  </a:lnTo>
                  <a:lnTo>
                    <a:pt x="487" y="18963"/>
                  </a:lnTo>
                  <a:lnTo>
                    <a:pt x="3851" y="23597"/>
                  </a:lnTo>
                  <a:lnTo>
                    <a:pt x="26863" y="27101"/>
                  </a:lnTo>
                  <a:lnTo>
                    <a:pt x="62649" y="28284"/>
                  </a:lnTo>
                  <a:lnTo>
                    <a:pt x="96035" y="28445"/>
                  </a:lnTo>
                  <a:lnTo>
                    <a:pt x="141313" y="28537"/>
                  </a:lnTo>
                  <a:lnTo>
                    <a:pt x="181540" y="28564"/>
                  </a:lnTo>
                  <a:lnTo>
                    <a:pt x="220269" y="28572"/>
                  </a:lnTo>
                  <a:lnTo>
                    <a:pt x="263612" y="28575"/>
                  </a:lnTo>
                  <a:lnTo>
                    <a:pt x="297184" y="31397"/>
                  </a:lnTo>
                  <a:lnTo>
                    <a:pt x="343317" y="36114"/>
                  </a:lnTo>
                  <a:lnTo>
                    <a:pt x="372181" y="37707"/>
                  </a:lnTo>
                  <a:lnTo>
                    <a:pt x="370315" y="38896"/>
                  </a:lnTo>
                  <a:lnTo>
                    <a:pt x="342549" y="45588"/>
                  </a:lnTo>
                  <a:lnTo>
                    <a:pt x="300886" y="47223"/>
                  </a:lnTo>
                  <a:lnTo>
                    <a:pt x="269299" y="47446"/>
                  </a:lnTo>
                  <a:lnTo>
                    <a:pt x="227105" y="50395"/>
                  </a:lnTo>
                  <a:lnTo>
                    <a:pt x="192730" y="55149"/>
                  </a:lnTo>
                  <a:lnTo>
                    <a:pt x="154675" y="56557"/>
                  </a:lnTo>
                  <a:lnTo>
                    <a:pt x="133598" y="57033"/>
                  </a:lnTo>
                  <a:lnTo>
                    <a:pt x="165615" y="57127"/>
                  </a:lnTo>
                  <a:lnTo>
                    <a:pt x="200007" y="57140"/>
                  </a:lnTo>
                  <a:lnTo>
                    <a:pt x="245851" y="57147"/>
                  </a:lnTo>
                  <a:lnTo>
                    <a:pt x="291300" y="62206"/>
                  </a:lnTo>
                  <a:lnTo>
                    <a:pt x="333225" y="65351"/>
                  </a:lnTo>
                  <a:lnTo>
                    <a:pt x="372458" y="66282"/>
                  </a:lnTo>
                  <a:lnTo>
                    <a:pt x="410893" y="66559"/>
                  </a:lnTo>
                  <a:lnTo>
                    <a:pt x="48406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443"/>
            <p:cNvSpPr/>
            <p:nvPr>
              <p:custDataLst>
                <p:tags r:id="rId18"/>
              </p:custDataLst>
            </p:nvPr>
          </p:nvSpPr>
          <p:spPr>
            <a:xfrm>
              <a:off x="9326855" y="4984168"/>
              <a:ext cx="160046" cy="166049"/>
            </a:xfrm>
            <a:custGeom>
              <a:avLst/>
              <a:gdLst/>
              <a:ahLst/>
              <a:cxnLst/>
              <a:rect l="0" t="0" r="0" b="0"/>
              <a:pathLst>
                <a:path w="160046" h="166049">
                  <a:moveTo>
                    <a:pt x="45745" y="64082"/>
                  </a:moveTo>
                  <a:lnTo>
                    <a:pt x="45745" y="64082"/>
                  </a:lnTo>
                  <a:lnTo>
                    <a:pt x="45745" y="50825"/>
                  </a:lnTo>
                  <a:lnTo>
                    <a:pt x="48567" y="44784"/>
                  </a:lnTo>
                  <a:lnTo>
                    <a:pt x="53946" y="37339"/>
                  </a:lnTo>
                  <a:lnTo>
                    <a:pt x="54389" y="37787"/>
                  </a:lnTo>
                  <a:lnTo>
                    <a:pt x="54879" y="41107"/>
                  </a:lnTo>
                  <a:lnTo>
                    <a:pt x="41979" y="84460"/>
                  </a:lnTo>
                  <a:lnTo>
                    <a:pt x="20310" y="126055"/>
                  </a:lnTo>
                  <a:lnTo>
                    <a:pt x="0" y="166048"/>
                  </a:lnTo>
                  <a:lnTo>
                    <a:pt x="431" y="165927"/>
                  </a:lnTo>
                  <a:lnTo>
                    <a:pt x="3734" y="162969"/>
                  </a:lnTo>
                  <a:lnTo>
                    <a:pt x="20559" y="119879"/>
                  </a:lnTo>
                  <a:lnTo>
                    <a:pt x="31532" y="80968"/>
                  </a:lnTo>
                  <a:lnTo>
                    <a:pt x="51478" y="36281"/>
                  </a:lnTo>
                  <a:lnTo>
                    <a:pt x="62832" y="6159"/>
                  </a:lnTo>
                  <a:lnTo>
                    <a:pt x="65603" y="3241"/>
                  </a:lnTo>
                  <a:lnTo>
                    <a:pt x="74326" y="0"/>
                  </a:lnTo>
                  <a:lnTo>
                    <a:pt x="78558" y="1253"/>
                  </a:lnTo>
                  <a:lnTo>
                    <a:pt x="86081" y="8289"/>
                  </a:lnTo>
                  <a:lnTo>
                    <a:pt x="99534" y="38715"/>
                  </a:lnTo>
                  <a:lnTo>
                    <a:pt x="109561" y="78749"/>
                  </a:lnTo>
                  <a:lnTo>
                    <a:pt x="110514" y="86560"/>
                  </a:lnTo>
                  <a:lnTo>
                    <a:pt x="117217" y="100883"/>
                  </a:lnTo>
                  <a:lnTo>
                    <a:pt x="125136" y="114305"/>
                  </a:lnTo>
                  <a:lnTo>
                    <a:pt x="131710" y="132703"/>
                  </a:lnTo>
                  <a:lnTo>
                    <a:pt x="140749" y="141499"/>
                  </a:lnTo>
                  <a:lnTo>
                    <a:pt x="160045" y="149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444"/>
            <p:cNvSpPr/>
            <p:nvPr>
              <p:custDataLst>
                <p:tags r:id="rId19"/>
              </p:custDataLst>
            </p:nvPr>
          </p:nvSpPr>
          <p:spPr>
            <a:xfrm>
              <a:off x="9658350" y="54102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7992" y="4009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445"/>
            <p:cNvSpPr/>
            <p:nvPr>
              <p:custDataLst>
                <p:tags r:id="rId20"/>
              </p:custDataLst>
            </p:nvPr>
          </p:nvSpPr>
          <p:spPr>
            <a:xfrm>
              <a:off x="9572625" y="541020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9050" y="44781"/>
                  </a:lnTo>
                  <a:lnTo>
                    <a:pt x="11445" y="6991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446"/>
            <p:cNvSpPr/>
            <p:nvPr>
              <p:custDataLst>
                <p:tags r:id="rId21"/>
              </p:custDataLst>
            </p:nvPr>
          </p:nvSpPr>
          <p:spPr>
            <a:xfrm>
              <a:off x="9567398" y="5457825"/>
              <a:ext cx="62378" cy="9526"/>
            </a:xfrm>
            <a:custGeom>
              <a:avLst/>
              <a:gdLst/>
              <a:ahLst/>
              <a:cxnLst/>
              <a:rect l="0" t="0" r="0" b="0"/>
              <a:pathLst>
                <a:path w="62378" h="9526">
                  <a:moveTo>
                    <a:pt x="14752" y="0"/>
                  </a:moveTo>
                  <a:lnTo>
                    <a:pt x="14752" y="0"/>
                  </a:lnTo>
                  <a:lnTo>
                    <a:pt x="0" y="0"/>
                  </a:lnTo>
                  <a:lnTo>
                    <a:pt x="45128" y="1058"/>
                  </a:lnTo>
                  <a:lnTo>
                    <a:pt x="6237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447"/>
            <p:cNvSpPr/>
            <p:nvPr>
              <p:custDataLst>
                <p:tags r:id="rId22"/>
              </p:custDataLst>
            </p:nvPr>
          </p:nvSpPr>
          <p:spPr>
            <a:xfrm>
              <a:off x="9450124" y="5452337"/>
              <a:ext cx="74877" cy="5489"/>
            </a:xfrm>
            <a:custGeom>
              <a:avLst/>
              <a:gdLst/>
              <a:ahLst/>
              <a:cxnLst/>
              <a:rect l="0" t="0" r="0" b="0"/>
              <a:pathLst>
                <a:path w="74877" h="5489">
                  <a:moveTo>
                    <a:pt x="8201" y="5488"/>
                  </a:moveTo>
                  <a:lnTo>
                    <a:pt x="8201" y="5488"/>
                  </a:lnTo>
                  <a:lnTo>
                    <a:pt x="0" y="5488"/>
                  </a:lnTo>
                  <a:lnTo>
                    <a:pt x="4125" y="432"/>
                  </a:lnTo>
                  <a:lnTo>
                    <a:pt x="7600" y="0"/>
                  </a:lnTo>
                  <a:lnTo>
                    <a:pt x="50508" y="5304"/>
                  </a:lnTo>
                  <a:lnTo>
                    <a:pt x="74876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448"/>
            <p:cNvSpPr/>
            <p:nvPr>
              <p:custDataLst>
                <p:tags r:id="rId23"/>
              </p:custDataLst>
            </p:nvPr>
          </p:nvSpPr>
          <p:spPr>
            <a:xfrm>
              <a:off x="9487336" y="5372100"/>
              <a:ext cx="47190" cy="148461"/>
            </a:xfrm>
            <a:custGeom>
              <a:avLst/>
              <a:gdLst/>
              <a:ahLst/>
              <a:cxnLst/>
              <a:rect l="0" t="0" r="0" b="0"/>
              <a:pathLst>
                <a:path w="47190" h="148461">
                  <a:moveTo>
                    <a:pt x="28139" y="0"/>
                  </a:moveTo>
                  <a:lnTo>
                    <a:pt x="28139" y="0"/>
                  </a:lnTo>
                  <a:lnTo>
                    <a:pt x="23082" y="5056"/>
                  </a:lnTo>
                  <a:lnTo>
                    <a:pt x="12952" y="29338"/>
                  </a:lnTo>
                  <a:lnTo>
                    <a:pt x="2882" y="75239"/>
                  </a:lnTo>
                  <a:lnTo>
                    <a:pt x="0" y="118642"/>
                  </a:lnTo>
                  <a:lnTo>
                    <a:pt x="4751" y="139105"/>
                  </a:lnTo>
                  <a:lnTo>
                    <a:pt x="8314" y="143537"/>
                  </a:lnTo>
                  <a:lnTo>
                    <a:pt x="17917" y="148460"/>
                  </a:lnTo>
                  <a:lnTo>
                    <a:pt x="47189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449"/>
            <p:cNvSpPr/>
            <p:nvPr>
              <p:custDataLst>
                <p:tags r:id="rId24"/>
              </p:custDataLst>
            </p:nvPr>
          </p:nvSpPr>
          <p:spPr>
            <a:xfrm>
              <a:off x="9286909" y="5224881"/>
              <a:ext cx="123792" cy="417781"/>
            </a:xfrm>
            <a:custGeom>
              <a:avLst/>
              <a:gdLst/>
              <a:ahLst/>
              <a:cxnLst/>
              <a:rect l="0" t="0" r="0" b="0"/>
              <a:pathLst>
                <a:path w="123792" h="417781">
                  <a:moveTo>
                    <a:pt x="9491" y="23394"/>
                  </a:moveTo>
                  <a:lnTo>
                    <a:pt x="9491" y="23394"/>
                  </a:lnTo>
                  <a:lnTo>
                    <a:pt x="9491" y="1004"/>
                  </a:lnTo>
                  <a:lnTo>
                    <a:pt x="8433" y="0"/>
                  </a:lnTo>
                  <a:lnTo>
                    <a:pt x="6669" y="390"/>
                  </a:lnTo>
                  <a:lnTo>
                    <a:pt x="4434" y="1707"/>
                  </a:lnTo>
                  <a:lnTo>
                    <a:pt x="2945" y="4703"/>
                  </a:lnTo>
                  <a:lnTo>
                    <a:pt x="227" y="45346"/>
                  </a:lnTo>
                  <a:lnTo>
                    <a:pt x="0" y="88400"/>
                  </a:lnTo>
                  <a:lnTo>
                    <a:pt x="5032" y="106390"/>
                  </a:lnTo>
                  <a:lnTo>
                    <a:pt x="18283" y="125126"/>
                  </a:lnTo>
                  <a:lnTo>
                    <a:pt x="29626" y="132108"/>
                  </a:lnTo>
                  <a:lnTo>
                    <a:pt x="35614" y="133970"/>
                  </a:lnTo>
                  <a:lnTo>
                    <a:pt x="47913" y="133217"/>
                  </a:lnTo>
                  <a:lnTo>
                    <a:pt x="60434" y="128296"/>
                  </a:lnTo>
                  <a:lnTo>
                    <a:pt x="87003" y="107006"/>
                  </a:lnTo>
                  <a:lnTo>
                    <a:pt x="112809" y="60472"/>
                  </a:lnTo>
                  <a:lnTo>
                    <a:pt x="122827" y="35826"/>
                  </a:lnTo>
                  <a:lnTo>
                    <a:pt x="123734" y="82888"/>
                  </a:lnTo>
                  <a:lnTo>
                    <a:pt x="123779" y="123615"/>
                  </a:lnTo>
                  <a:lnTo>
                    <a:pt x="123788" y="167839"/>
                  </a:lnTo>
                  <a:lnTo>
                    <a:pt x="123790" y="212125"/>
                  </a:lnTo>
                  <a:lnTo>
                    <a:pt x="123791" y="254859"/>
                  </a:lnTo>
                  <a:lnTo>
                    <a:pt x="122733" y="293883"/>
                  </a:lnTo>
                  <a:lnTo>
                    <a:pt x="116251" y="336586"/>
                  </a:lnTo>
                  <a:lnTo>
                    <a:pt x="109600" y="375596"/>
                  </a:lnTo>
                  <a:lnTo>
                    <a:pt x="96069" y="404328"/>
                  </a:lnTo>
                  <a:lnTo>
                    <a:pt x="87481" y="414948"/>
                  </a:lnTo>
                  <a:lnTo>
                    <a:pt x="83709" y="417780"/>
                  </a:lnTo>
                  <a:lnTo>
                    <a:pt x="78020" y="417551"/>
                  </a:lnTo>
                  <a:lnTo>
                    <a:pt x="63233" y="411653"/>
                  </a:lnTo>
                  <a:lnTo>
                    <a:pt x="58018" y="406059"/>
                  </a:lnTo>
                  <a:lnTo>
                    <a:pt x="38851" y="365260"/>
                  </a:lnTo>
                  <a:lnTo>
                    <a:pt x="31596" y="347525"/>
                  </a:lnTo>
                  <a:lnTo>
                    <a:pt x="38066" y="290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736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575"/>
          <p:cNvGrpSpPr/>
          <p:nvPr/>
        </p:nvGrpSpPr>
        <p:grpSpPr>
          <a:xfrm>
            <a:off x="892794" y="525853"/>
            <a:ext cx="940830" cy="543900"/>
            <a:chOff x="892794" y="525853"/>
            <a:chExt cx="940830" cy="543900"/>
          </a:xfrm>
        </p:grpSpPr>
        <p:sp>
          <p:nvSpPr>
            <p:cNvPr id="2" name="SMARTInkShape-3450"/>
            <p:cNvSpPr/>
            <p:nvPr>
              <p:custDataLst>
                <p:tags r:id="rId145"/>
              </p:custDataLst>
            </p:nvPr>
          </p:nvSpPr>
          <p:spPr>
            <a:xfrm>
              <a:off x="895350" y="525853"/>
              <a:ext cx="150923" cy="463308"/>
            </a:xfrm>
            <a:custGeom>
              <a:avLst/>
              <a:gdLst/>
              <a:ahLst/>
              <a:cxnLst/>
              <a:rect l="0" t="0" r="0" b="0"/>
              <a:pathLst>
                <a:path w="150923" h="463308">
                  <a:moveTo>
                    <a:pt x="0" y="445697"/>
                  </a:moveTo>
                  <a:lnTo>
                    <a:pt x="0" y="445697"/>
                  </a:lnTo>
                  <a:lnTo>
                    <a:pt x="0" y="463307"/>
                  </a:lnTo>
                  <a:lnTo>
                    <a:pt x="1058" y="432169"/>
                  </a:lnTo>
                  <a:lnTo>
                    <a:pt x="8201" y="391025"/>
                  </a:lnTo>
                  <a:lnTo>
                    <a:pt x="9351" y="350682"/>
                  </a:lnTo>
                  <a:lnTo>
                    <a:pt x="9473" y="306772"/>
                  </a:lnTo>
                  <a:lnTo>
                    <a:pt x="9510" y="262012"/>
                  </a:lnTo>
                  <a:lnTo>
                    <a:pt x="9520" y="220175"/>
                  </a:lnTo>
                  <a:lnTo>
                    <a:pt x="10581" y="186715"/>
                  </a:lnTo>
                  <a:lnTo>
                    <a:pt x="14581" y="154205"/>
                  </a:lnTo>
                  <a:lnTo>
                    <a:pt x="19886" y="122117"/>
                  </a:lnTo>
                  <a:lnTo>
                    <a:pt x="26000" y="82769"/>
                  </a:lnTo>
                  <a:lnTo>
                    <a:pt x="33123" y="45454"/>
                  </a:lnTo>
                  <a:lnTo>
                    <a:pt x="41682" y="27128"/>
                  </a:lnTo>
                  <a:lnTo>
                    <a:pt x="64804" y="0"/>
                  </a:lnTo>
                  <a:lnTo>
                    <a:pt x="71177" y="13777"/>
                  </a:lnTo>
                  <a:lnTo>
                    <a:pt x="81754" y="48994"/>
                  </a:lnTo>
                  <a:lnTo>
                    <a:pt x="87763" y="96246"/>
                  </a:lnTo>
                  <a:lnTo>
                    <a:pt x="100810" y="143405"/>
                  </a:lnTo>
                  <a:lnTo>
                    <a:pt x="104659" y="182680"/>
                  </a:lnTo>
                  <a:lnTo>
                    <a:pt x="112082" y="225468"/>
                  </a:lnTo>
                  <a:lnTo>
                    <a:pt x="118918" y="264494"/>
                  </a:lnTo>
                  <a:lnTo>
                    <a:pt x="123914" y="302777"/>
                  </a:lnTo>
                  <a:lnTo>
                    <a:pt x="133995" y="343735"/>
                  </a:lnTo>
                  <a:lnTo>
                    <a:pt x="140244" y="379856"/>
                  </a:lnTo>
                  <a:lnTo>
                    <a:pt x="147412" y="424930"/>
                  </a:lnTo>
                  <a:lnTo>
                    <a:pt x="150922" y="439544"/>
                  </a:lnTo>
                  <a:lnTo>
                    <a:pt x="149298" y="440536"/>
                  </a:lnTo>
                  <a:lnTo>
                    <a:pt x="141849" y="438817"/>
                  </a:lnTo>
                  <a:lnTo>
                    <a:pt x="134305" y="428881"/>
                  </a:lnTo>
                  <a:lnTo>
                    <a:pt x="123825" y="407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451"/>
            <p:cNvSpPr/>
            <p:nvPr>
              <p:custDataLst>
                <p:tags r:id="rId146"/>
              </p:custDataLst>
            </p:nvPr>
          </p:nvSpPr>
          <p:spPr>
            <a:xfrm>
              <a:off x="892794" y="762000"/>
              <a:ext cx="154957" cy="66676"/>
            </a:xfrm>
            <a:custGeom>
              <a:avLst/>
              <a:gdLst/>
              <a:ahLst/>
              <a:cxnLst/>
              <a:rect l="0" t="0" r="0" b="0"/>
              <a:pathLst>
                <a:path w="154957" h="66676">
                  <a:moveTo>
                    <a:pt x="21606" y="66675"/>
                  </a:moveTo>
                  <a:lnTo>
                    <a:pt x="21606" y="66675"/>
                  </a:lnTo>
                  <a:lnTo>
                    <a:pt x="13405" y="66675"/>
                  </a:lnTo>
                  <a:lnTo>
                    <a:pt x="2360" y="61619"/>
                  </a:lnTo>
                  <a:lnTo>
                    <a:pt x="309" y="59071"/>
                  </a:lnTo>
                  <a:lnTo>
                    <a:pt x="0" y="56314"/>
                  </a:lnTo>
                  <a:lnTo>
                    <a:pt x="852" y="53418"/>
                  </a:lnTo>
                  <a:lnTo>
                    <a:pt x="2478" y="51487"/>
                  </a:lnTo>
                  <a:lnTo>
                    <a:pt x="46360" y="34518"/>
                  </a:lnTo>
                  <a:lnTo>
                    <a:pt x="81999" y="22145"/>
                  </a:lnTo>
                  <a:lnTo>
                    <a:pt x="1549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452"/>
            <p:cNvSpPr/>
            <p:nvPr>
              <p:custDataLst>
                <p:tags r:id="rId147"/>
              </p:custDataLst>
            </p:nvPr>
          </p:nvSpPr>
          <p:spPr>
            <a:xfrm>
              <a:off x="1159575" y="579374"/>
              <a:ext cx="135826" cy="373429"/>
            </a:xfrm>
            <a:custGeom>
              <a:avLst/>
              <a:gdLst/>
              <a:ahLst/>
              <a:cxnLst/>
              <a:rect l="0" t="0" r="0" b="0"/>
              <a:pathLst>
                <a:path w="135826" h="373429">
                  <a:moveTo>
                    <a:pt x="21525" y="68326"/>
                  </a:moveTo>
                  <a:lnTo>
                    <a:pt x="21525" y="68326"/>
                  </a:lnTo>
                  <a:lnTo>
                    <a:pt x="16469" y="68326"/>
                  </a:lnTo>
                  <a:lnTo>
                    <a:pt x="11164" y="73970"/>
                  </a:lnTo>
                  <a:lnTo>
                    <a:pt x="8268" y="78439"/>
                  </a:lnTo>
                  <a:lnTo>
                    <a:pt x="4191" y="99897"/>
                  </a:lnTo>
                  <a:lnTo>
                    <a:pt x="9360" y="141081"/>
                  </a:lnTo>
                  <a:lnTo>
                    <a:pt x="11478" y="183082"/>
                  </a:lnTo>
                  <a:lnTo>
                    <a:pt x="14668" y="230386"/>
                  </a:lnTo>
                  <a:lnTo>
                    <a:pt x="19493" y="275094"/>
                  </a:lnTo>
                  <a:lnTo>
                    <a:pt x="21124" y="318013"/>
                  </a:lnTo>
                  <a:lnTo>
                    <a:pt x="21472" y="361047"/>
                  </a:lnTo>
                  <a:lnTo>
                    <a:pt x="21509" y="373428"/>
                  </a:lnTo>
                  <a:lnTo>
                    <a:pt x="21524" y="328885"/>
                  </a:lnTo>
                  <a:lnTo>
                    <a:pt x="21525" y="288404"/>
                  </a:lnTo>
                  <a:lnTo>
                    <a:pt x="21525" y="241131"/>
                  </a:lnTo>
                  <a:lnTo>
                    <a:pt x="21525" y="204395"/>
                  </a:lnTo>
                  <a:lnTo>
                    <a:pt x="22583" y="160972"/>
                  </a:lnTo>
                  <a:lnTo>
                    <a:pt x="29064" y="117318"/>
                  </a:lnTo>
                  <a:lnTo>
                    <a:pt x="33284" y="82137"/>
                  </a:lnTo>
                  <a:lnTo>
                    <a:pt x="39135" y="38011"/>
                  </a:lnTo>
                  <a:lnTo>
                    <a:pt x="45579" y="22750"/>
                  </a:lnTo>
                  <a:lnTo>
                    <a:pt x="61907" y="762"/>
                  </a:lnTo>
                  <a:lnTo>
                    <a:pt x="66438" y="0"/>
                  </a:lnTo>
                  <a:lnTo>
                    <a:pt x="77117" y="4798"/>
                  </a:lnTo>
                  <a:lnTo>
                    <a:pt x="89972" y="19399"/>
                  </a:lnTo>
                  <a:lnTo>
                    <a:pt x="110302" y="63991"/>
                  </a:lnTo>
                  <a:lnTo>
                    <a:pt x="111076" y="82980"/>
                  </a:lnTo>
                  <a:lnTo>
                    <a:pt x="102949" y="124608"/>
                  </a:lnTo>
                  <a:lnTo>
                    <a:pt x="85230" y="157909"/>
                  </a:lnTo>
                  <a:lnTo>
                    <a:pt x="79870" y="166148"/>
                  </a:lnTo>
                  <a:lnTo>
                    <a:pt x="73122" y="171640"/>
                  </a:lnTo>
                  <a:lnTo>
                    <a:pt x="57157" y="177744"/>
                  </a:lnTo>
                  <a:lnTo>
                    <a:pt x="12371" y="182197"/>
                  </a:lnTo>
                  <a:lnTo>
                    <a:pt x="351" y="182499"/>
                  </a:lnTo>
                  <a:lnTo>
                    <a:pt x="0" y="183600"/>
                  </a:lnTo>
                  <a:lnTo>
                    <a:pt x="5256" y="187645"/>
                  </a:lnTo>
                  <a:lnTo>
                    <a:pt x="50332" y="218812"/>
                  </a:lnTo>
                  <a:lnTo>
                    <a:pt x="94564" y="256096"/>
                  </a:lnTo>
                  <a:lnTo>
                    <a:pt x="118895" y="288743"/>
                  </a:lnTo>
                  <a:lnTo>
                    <a:pt x="135825" y="325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453"/>
            <p:cNvSpPr/>
            <p:nvPr>
              <p:custDataLst>
                <p:tags r:id="rId148"/>
              </p:custDataLst>
            </p:nvPr>
          </p:nvSpPr>
          <p:spPr>
            <a:xfrm>
              <a:off x="1487951" y="539763"/>
              <a:ext cx="102725" cy="361360"/>
            </a:xfrm>
            <a:custGeom>
              <a:avLst/>
              <a:gdLst/>
              <a:ahLst/>
              <a:cxnLst/>
              <a:rect l="0" t="0" r="0" b="0"/>
              <a:pathLst>
                <a:path w="102725" h="361360">
                  <a:moveTo>
                    <a:pt x="102724" y="50787"/>
                  </a:moveTo>
                  <a:lnTo>
                    <a:pt x="102724" y="50787"/>
                  </a:lnTo>
                  <a:lnTo>
                    <a:pt x="89632" y="36637"/>
                  </a:lnTo>
                  <a:lnTo>
                    <a:pt x="76484" y="12788"/>
                  </a:lnTo>
                  <a:lnTo>
                    <a:pt x="75705" y="9579"/>
                  </a:lnTo>
                  <a:lnTo>
                    <a:pt x="69196" y="3192"/>
                  </a:lnTo>
                  <a:lnTo>
                    <a:pt x="64497" y="7"/>
                  </a:lnTo>
                  <a:lnTo>
                    <a:pt x="60306" y="0"/>
                  </a:lnTo>
                  <a:lnTo>
                    <a:pt x="56454" y="2113"/>
                  </a:lnTo>
                  <a:lnTo>
                    <a:pt x="52827" y="5637"/>
                  </a:lnTo>
                  <a:lnTo>
                    <a:pt x="36168" y="47559"/>
                  </a:lnTo>
                  <a:lnTo>
                    <a:pt x="20190" y="91833"/>
                  </a:lnTo>
                  <a:lnTo>
                    <a:pt x="11712" y="131858"/>
                  </a:lnTo>
                  <a:lnTo>
                    <a:pt x="7671" y="169940"/>
                  </a:lnTo>
                  <a:lnTo>
                    <a:pt x="1300" y="204978"/>
                  </a:lnTo>
                  <a:lnTo>
                    <a:pt x="0" y="249931"/>
                  </a:lnTo>
                  <a:lnTo>
                    <a:pt x="8506" y="291874"/>
                  </a:lnTo>
                  <a:lnTo>
                    <a:pt x="15341" y="313512"/>
                  </a:lnTo>
                  <a:lnTo>
                    <a:pt x="43017" y="351470"/>
                  </a:lnTo>
                  <a:lnTo>
                    <a:pt x="61018" y="359049"/>
                  </a:lnTo>
                  <a:lnTo>
                    <a:pt x="79955" y="361359"/>
                  </a:lnTo>
                  <a:lnTo>
                    <a:pt x="102724" y="355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454"/>
            <p:cNvSpPr/>
            <p:nvPr>
              <p:custDataLst>
                <p:tags r:id="rId149"/>
              </p:custDataLst>
            </p:nvPr>
          </p:nvSpPr>
          <p:spPr>
            <a:xfrm>
              <a:off x="1628775" y="646908"/>
              <a:ext cx="111572" cy="422845"/>
            </a:xfrm>
            <a:custGeom>
              <a:avLst/>
              <a:gdLst/>
              <a:ahLst/>
              <a:cxnLst/>
              <a:rect l="0" t="0" r="0" b="0"/>
              <a:pathLst>
                <a:path w="111572" h="422845">
                  <a:moveTo>
                    <a:pt x="0" y="143667"/>
                  </a:moveTo>
                  <a:lnTo>
                    <a:pt x="0" y="143667"/>
                  </a:lnTo>
                  <a:lnTo>
                    <a:pt x="5056" y="138611"/>
                  </a:lnTo>
                  <a:lnTo>
                    <a:pt x="7539" y="130484"/>
                  </a:lnTo>
                  <a:lnTo>
                    <a:pt x="9133" y="118132"/>
                  </a:lnTo>
                  <a:lnTo>
                    <a:pt x="14547" y="165244"/>
                  </a:lnTo>
                  <a:lnTo>
                    <a:pt x="17716" y="208857"/>
                  </a:lnTo>
                  <a:lnTo>
                    <a:pt x="23711" y="255293"/>
                  </a:lnTo>
                  <a:lnTo>
                    <a:pt x="27134" y="292452"/>
                  </a:lnTo>
                  <a:lnTo>
                    <a:pt x="33205" y="328628"/>
                  </a:lnTo>
                  <a:lnTo>
                    <a:pt x="36650" y="371214"/>
                  </a:lnTo>
                  <a:lnTo>
                    <a:pt x="37814" y="414627"/>
                  </a:lnTo>
                  <a:lnTo>
                    <a:pt x="37972" y="422844"/>
                  </a:lnTo>
                  <a:lnTo>
                    <a:pt x="31529" y="390097"/>
                  </a:lnTo>
                  <a:lnTo>
                    <a:pt x="28392" y="349916"/>
                  </a:lnTo>
                  <a:lnTo>
                    <a:pt x="21209" y="303999"/>
                  </a:lnTo>
                  <a:lnTo>
                    <a:pt x="19477" y="259534"/>
                  </a:lnTo>
                  <a:lnTo>
                    <a:pt x="19177" y="219743"/>
                  </a:lnTo>
                  <a:lnTo>
                    <a:pt x="19106" y="184181"/>
                  </a:lnTo>
                  <a:lnTo>
                    <a:pt x="19075" y="146857"/>
                  </a:lnTo>
                  <a:lnTo>
                    <a:pt x="20116" y="103102"/>
                  </a:lnTo>
                  <a:lnTo>
                    <a:pt x="29413" y="56514"/>
                  </a:lnTo>
                  <a:lnTo>
                    <a:pt x="38348" y="27886"/>
                  </a:lnTo>
                  <a:lnTo>
                    <a:pt x="50849" y="3674"/>
                  </a:lnTo>
                  <a:lnTo>
                    <a:pt x="56124" y="597"/>
                  </a:lnTo>
                  <a:lnTo>
                    <a:pt x="70452" y="0"/>
                  </a:lnTo>
                  <a:lnTo>
                    <a:pt x="84582" y="8906"/>
                  </a:lnTo>
                  <a:lnTo>
                    <a:pt x="96858" y="24507"/>
                  </a:lnTo>
                  <a:lnTo>
                    <a:pt x="110541" y="63371"/>
                  </a:lnTo>
                  <a:lnTo>
                    <a:pt x="111571" y="81522"/>
                  </a:lnTo>
                  <a:lnTo>
                    <a:pt x="106201" y="120432"/>
                  </a:lnTo>
                  <a:lnTo>
                    <a:pt x="94904" y="163576"/>
                  </a:lnTo>
                  <a:lnTo>
                    <a:pt x="82801" y="182022"/>
                  </a:lnTo>
                  <a:lnTo>
                    <a:pt x="77425" y="188287"/>
                  </a:lnTo>
                  <a:lnTo>
                    <a:pt x="62986" y="195248"/>
                  </a:lnTo>
                  <a:lnTo>
                    <a:pt x="54691" y="197104"/>
                  </a:lnTo>
                  <a:lnTo>
                    <a:pt x="49161" y="196225"/>
                  </a:lnTo>
                  <a:lnTo>
                    <a:pt x="38100" y="181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455"/>
            <p:cNvSpPr/>
            <p:nvPr>
              <p:custDataLst>
                <p:tags r:id="rId150"/>
              </p:custDataLst>
            </p:nvPr>
          </p:nvSpPr>
          <p:spPr>
            <a:xfrm>
              <a:off x="1733550" y="537868"/>
              <a:ext cx="100074" cy="338433"/>
            </a:xfrm>
            <a:custGeom>
              <a:avLst/>
              <a:gdLst/>
              <a:ahLst/>
              <a:cxnLst/>
              <a:rect l="0" t="0" r="0" b="0"/>
              <a:pathLst>
                <a:path w="100074" h="338433">
                  <a:moveTo>
                    <a:pt x="0" y="5057"/>
                  </a:moveTo>
                  <a:lnTo>
                    <a:pt x="0" y="5057"/>
                  </a:lnTo>
                  <a:lnTo>
                    <a:pt x="5056" y="0"/>
                  </a:lnTo>
                  <a:lnTo>
                    <a:pt x="8662" y="628"/>
                  </a:lnTo>
                  <a:lnTo>
                    <a:pt x="29659" y="16843"/>
                  </a:lnTo>
                  <a:lnTo>
                    <a:pt x="59409" y="53176"/>
                  </a:lnTo>
                  <a:lnTo>
                    <a:pt x="78214" y="89194"/>
                  </a:lnTo>
                  <a:lnTo>
                    <a:pt x="90202" y="125589"/>
                  </a:lnTo>
                  <a:lnTo>
                    <a:pt x="96576" y="162126"/>
                  </a:lnTo>
                  <a:lnTo>
                    <a:pt x="100073" y="191282"/>
                  </a:lnTo>
                  <a:lnTo>
                    <a:pt x="97149" y="234272"/>
                  </a:lnTo>
                  <a:lnTo>
                    <a:pt x="93696" y="263943"/>
                  </a:lnTo>
                  <a:lnTo>
                    <a:pt x="79150" y="297546"/>
                  </a:lnTo>
                  <a:lnTo>
                    <a:pt x="63753" y="318144"/>
                  </a:lnTo>
                  <a:lnTo>
                    <a:pt x="19050" y="338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576"/>
          <p:cNvGrpSpPr/>
          <p:nvPr/>
        </p:nvGrpSpPr>
        <p:grpSpPr>
          <a:xfrm>
            <a:off x="3547337" y="354985"/>
            <a:ext cx="700639" cy="1014093"/>
            <a:chOff x="3547337" y="354985"/>
            <a:chExt cx="700639" cy="1014093"/>
          </a:xfrm>
        </p:grpSpPr>
        <p:sp>
          <p:nvSpPr>
            <p:cNvPr id="9" name="SMARTInkShape-3456"/>
            <p:cNvSpPr/>
            <p:nvPr>
              <p:custDataLst>
                <p:tags r:id="rId138"/>
              </p:custDataLst>
            </p:nvPr>
          </p:nvSpPr>
          <p:spPr>
            <a:xfrm>
              <a:off x="3547337" y="706566"/>
              <a:ext cx="252736" cy="662512"/>
            </a:xfrm>
            <a:custGeom>
              <a:avLst/>
              <a:gdLst/>
              <a:ahLst/>
              <a:cxnLst/>
              <a:rect l="0" t="0" r="0" b="0"/>
              <a:pathLst>
                <a:path w="252736" h="662512">
                  <a:moveTo>
                    <a:pt x="5488" y="17334"/>
                  </a:moveTo>
                  <a:lnTo>
                    <a:pt x="5488" y="17334"/>
                  </a:lnTo>
                  <a:lnTo>
                    <a:pt x="5488" y="0"/>
                  </a:lnTo>
                  <a:lnTo>
                    <a:pt x="4430" y="487"/>
                  </a:lnTo>
                  <a:lnTo>
                    <a:pt x="431" y="3849"/>
                  </a:lnTo>
                  <a:lnTo>
                    <a:pt x="0" y="7286"/>
                  </a:lnTo>
                  <a:lnTo>
                    <a:pt x="4556" y="54202"/>
                  </a:lnTo>
                  <a:lnTo>
                    <a:pt x="12908" y="100934"/>
                  </a:lnTo>
                  <a:lnTo>
                    <a:pt x="21927" y="140739"/>
                  </a:lnTo>
                  <a:lnTo>
                    <a:pt x="25494" y="160022"/>
                  </a:lnTo>
                  <a:lnTo>
                    <a:pt x="42209" y="192628"/>
                  </a:lnTo>
                  <a:lnTo>
                    <a:pt x="49325" y="201076"/>
                  </a:lnTo>
                  <a:lnTo>
                    <a:pt x="61398" y="206890"/>
                  </a:lnTo>
                  <a:lnTo>
                    <a:pt x="75845" y="212001"/>
                  </a:lnTo>
                  <a:lnTo>
                    <a:pt x="92850" y="209333"/>
                  </a:lnTo>
                  <a:lnTo>
                    <a:pt x="108874" y="201092"/>
                  </a:lnTo>
                  <a:lnTo>
                    <a:pt x="149912" y="158776"/>
                  </a:lnTo>
                  <a:lnTo>
                    <a:pt x="170463" y="117436"/>
                  </a:lnTo>
                  <a:lnTo>
                    <a:pt x="188634" y="79950"/>
                  </a:lnTo>
                  <a:lnTo>
                    <a:pt x="198011" y="56805"/>
                  </a:lnTo>
                  <a:lnTo>
                    <a:pt x="204525" y="10041"/>
                  </a:lnTo>
                  <a:lnTo>
                    <a:pt x="205074" y="6332"/>
                  </a:lnTo>
                  <a:lnTo>
                    <a:pt x="213014" y="49124"/>
                  </a:lnTo>
                  <a:lnTo>
                    <a:pt x="217260" y="90606"/>
                  </a:lnTo>
                  <a:lnTo>
                    <a:pt x="222399" y="134647"/>
                  </a:lnTo>
                  <a:lnTo>
                    <a:pt x="226744" y="179093"/>
                  </a:lnTo>
                  <a:lnTo>
                    <a:pt x="230824" y="215169"/>
                  </a:lnTo>
                  <a:lnTo>
                    <a:pt x="233121" y="259279"/>
                  </a:lnTo>
                  <a:lnTo>
                    <a:pt x="234860" y="298101"/>
                  </a:lnTo>
                  <a:lnTo>
                    <a:pt x="241570" y="343022"/>
                  </a:lnTo>
                  <a:lnTo>
                    <a:pt x="243008" y="379829"/>
                  </a:lnTo>
                  <a:lnTo>
                    <a:pt x="246256" y="417545"/>
                  </a:lnTo>
                  <a:lnTo>
                    <a:pt x="251099" y="455532"/>
                  </a:lnTo>
                  <a:lnTo>
                    <a:pt x="252735" y="501237"/>
                  </a:lnTo>
                  <a:lnTo>
                    <a:pt x="246512" y="540839"/>
                  </a:lnTo>
                  <a:lnTo>
                    <a:pt x="241364" y="582058"/>
                  </a:lnTo>
                  <a:lnTo>
                    <a:pt x="227442" y="627962"/>
                  </a:lnTo>
                  <a:lnTo>
                    <a:pt x="221257" y="641855"/>
                  </a:lnTo>
                  <a:lnTo>
                    <a:pt x="209335" y="652263"/>
                  </a:lnTo>
                  <a:lnTo>
                    <a:pt x="194512" y="659358"/>
                  </a:lnTo>
                  <a:lnTo>
                    <a:pt x="180868" y="662511"/>
                  </a:lnTo>
                  <a:lnTo>
                    <a:pt x="147258" y="656931"/>
                  </a:lnTo>
                  <a:lnTo>
                    <a:pt x="128822" y="651555"/>
                  </a:lnTo>
                  <a:lnTo>
                    <a:pt x="115689" y="642816"/>
                  </a:lnTo>
                  <a:lnTo>
                    <a:pt x="83069" y="613817"/>
                  </a:lnTo>
                  <a:lnTo>
                    <a:pt x="77010" y="601349"/>
                  </a:lnTo>
                  <a:lnTo>
                    <a:pt x="72163" y="579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457"/>
            <p:cNvSpPr/>
            <p:nvPr>
              <p:custDataLst>
                <p:tags r:id="rId139"/>
              </p:custDataLst>
            </p:nvPr>
          </p:nvSpPr>
          <p:spPr>
            <a:xfrm>
              <a:off x="3971925" y="933450"/>
              <a:ext cx="28576" cy="258039"/>
            </a:xfrm>
            <a:custGeom>
              <a:avLst/>
              <a:gdLst/>
              <a:ahLst/>
              <a:cxnLst/>
              <a:rect l="0" t="0" r="0" b="0"/>
              <a:pathLst>
                <a:path w="28576" h="258039">
                  <a:moveTo>
                    <a:pt x="0" y="0"/>
                  </a:moveTo>
                  <a:lnTo>
                    <a:pt x="0" y="0"/>
                  </a:lnTo>
                  <a:lnTo>
                    <a:pt x="0" y="45665"/>
                  </a:lnTo>
                  <a:lnTo>
                    <a:pt x="0" y="85144"/>
                  </a:lnTo>
                  <a:lnTo>
                    <a:pt x="0" y="126475"/>
                  </a:lnTo>
                  <a:lnTo>
                    <a:pt x="0" y="172679"/>
                  </a:lnTo>
                  <a:lnTo>
                    <a:pt x="0" y="210851"/>
                  </a:lnTo>
                  <a:lnTo>
                    <a:pt x="1058" y="242626"/>
                  </a:lnTo>
                  <a:lnTo>
                    <a:pt x="5057" y="255295"/>
                  </a:lnTo>
                  <a:lnTo>
                    <a:pt x="8663" y="258038"/>
                  </a:lnTo>
                  <a:lnTo>
                    <a:pt x="2857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458"/>
            <p:cNvSpPr/>
            <p:nvPr>
              <p:custDataLst>
                <p:tags r:id="rId140"/>
              </p:custDataLst>
            </p:nvPr>
          </p:nvSpPr>
          <p:spPr>
            <a:xfrm>
              <a:off x="3908290" y="1095375"/>
              <a:ext cx="130311" cy="9526"/>
            </a:xfrm>
            <a:custGeom>
              <a:avLst/>
              <a:gdLst/>
              <a:ahLst/>
              <a:cxnLst/>
              <a:rect l="0" t="0" r="0" b="0"/>
              <a:pathLst>
                <a:path w="130311" h="9526">
                  <a:moveTo>
                    <a:pt x="25535" y="9525"/>
                  </a:moveTo>
                  <a:lnTo>
                    <a:pt x="25535" y="9525"/>
                  </a:lnTo>
                  <a:lnTo>
                    <a:pt x="0" y="9525"/>
                  </a:lnTo>
                  <a:lnTo>
                    <a:pt x="35204" y="9525"/>
                  </a:lnTo>
                  <a:lnTo>
                    <a:pt x="73203" y="6703"/>
                  </a:lnTo>
                  <a:lnTo>
                    <a:pt x="1303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459"/>
            <p:cNvSpPr/>
            <p:nvPr>
              <p:custDataLst>
                <p:tags r:id="rId141"/>
              </p:custDataLst>
            </p:nvPr>
          </p:nvSpPr>
          <p:spPr>
            <a:xfrm>
              <a:off x="4068499" y="1095375"/>
              <a:ext cx="74877" cy="9526"/>
            </a:xfrm>
            <a:custGeom>
              <a:avLst/>
              <a:gdLst/>
              <a:ahLst/>
              <a:cxnLst/>
              <a:rect l="0" t="0" r="0" b="0"/>
              <a:pathLst>
                <a:path w="74877" h="95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7487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460"/>
            <p:cNvSpPr/>
            <p:nvPr>
              <p:custDataLst>
                <p:tags r:id="rId142"/>
              </p:custDataLst>
            </p:nvPr>
          </p:nvSpPr>
          <p:spPr>
            <a:xfrm>
              <a:off x="4087549" y="1019175"/>
              <a:ext cx="17727" cy="152401"/>
            </a:xfrm>
            <a:custGeom>
              <a:avLst/>
              <a:gdLst/>
              <a:ahLst/>
              <a:cxnLst/>
              <a:rect l="0" t="0" r="0" b="0"/>
              <a:pathLst>
                <a:path w="17727" h="152401">
                  <a:moveTo>
                    <a:pt x="8201" y="0"/>
                  </a:moveTo>
                  <a:lnTo>
                    <a:pt x="8201" y="0"/>
                  </a:lnTo>
                  <a:lnTo>
                    <a:pt x="1655" y="15209"/>
                  </a:lnTo>
                  <a:lnTo>
                    <a:pt x="0" y="26515"/>
                  </a:lnTo>
                  <a:lnTo>
                    <a:pt x="6993" y="71799"/>
                  </a:lnTo>
                  <a:lnTo>
                    <a:pt x="9020" y="111275"/>
                  </a:lnTo>
                  <a:lnTo>
                    <a:pt x="1772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461"/>
            <p:cNvSpPr/>
            <p:nvPr>
              <p:custDataLst>
                <p:tags r:id="rId143"/>
              </p:custDataLst>
            </p:nvPr>
          </p:nvSpPr>
          <p:spPr>
            <a:xfrm>
              <a:off x="4238625" y="1019175"/>
              <a:ext cx="9351" cy="123826"/>
            </a:xfrm>
            <a:custGeom>
              <a:avLst/>
              <a:gdLst/>
              <a:ahLst/>
              <a:cxnLst/>
              <a:rect l="0" t="0" r="0" b="0"/>
              <a:pathLst>
                <a:path w="9351" h="12382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39" y="13183"/>
                  </a:lnTo>
                  <a:lnTo>
                    <a:pt x="9350" y="58307"/>
                  </a:lnTo>
                  <a:lnTo>
                    <a:pt x="6651" y="86068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462"/>
            <p:cNvSpPr/>
            <p:nvPr>
              <p:custDataLst>
                <p:tags r:id="rId144"/>
              </p:custDataLst>
            </p:nvPr>
          </p:nvSpPr>
          <p:spPr>
            <a:xfrm>
              <a:off x="3696247" y="354985"/>
              <a:ext cx="104229" cy="203924"/>
            </a:xfrm>
            <a:custGeom>
              <a:avLst/>
              <a:gdLst/>
              <a:ahLst/>
              <a:cxnLst/>
              <a:rect l="0" t="0" r="0" b="0"/>
              <a:pathLst>
                <a:path w="104229" h="203924">
                  <a:moveTo>
                    <a:pt x="47078" y="92690"/>
                  </a:moveTo>
                  <a:lnTo>
                    <a:pt x="47078" y="92690"/>
                  </a:lnTo>
                  <a:lnTo>
                    <a:pt x="47078" y="102803"/>
                  </a:lnTo>
                  <a:lnTo>
                    <a:pt x="44256" y="110590"/>
                  </a:lnTo>
                  <a:lnTo>
                    <a:pt x="33821" y="134326"/>
                  </a:lnTo>
                  <a:lnTo>
                    <a:pt x="20763" y="177212"/>
                  </a:lnTo>
                  <a:lnTo>
                    <a:pt x="1299" y="203923"/>
                  </a:lnTo>
                  <a:lnTo>
                    <a:pt x="684" y="203887"/>
                  </a:lnTo>
                  <a:lnTo>
                    <a:pt x="0" y="201025"/>
                  </a:lnTo>
                  <a:lnTo>
                    <a:pt x="619" y="161205"/>
                  </a:lnTo>
                  <a:lnTo>
                    <a:pt x="7089" y="122986"/>
                  </a:lnTo>
                  <a:lnTo>
                    <a:pt x="14651" y="82852"/>
                  </a:lnTo>
                  <a:lnTo>
                    <a:pt x="25769" y="35456"/>
                  </a:lnTo>
                  <a:lnTo>
                    <a:pt x="37734" y="10398"/>
                  </a:lnTo>
                  <a:lnTo>
                    <a:pt x="43983" y="3199"/>
                  </a:lnTo>
                  <a:lnTo>
                    <a:pt x="50289" y="0"/>
                  </a:lnTo>
                  <a:lnTo>
                    <a:pt x="53452" y="1263"/>
                  </a:lnTo>
                  <a:lnTo>
                    <a:pt x="59788" y="8311"/>
                  </a:lnTo>
                  <a:lnTo>
                    <a:pt x="78829" y="55544"/>
                  </a:lnTo>
                  <a:lnTo>
                    <a:pt x="84342" y="97624"/>
                  </a:lnTo>
                  <a:lnTo>
                    <a:pt x="90069" y="139408"/>
                  </a:lnTo>
                  <a:lnTo>
                    <a:pt x="104228" y="18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577"/>
          <p:cNvGrpSpPr/>
          <p:nvPr/>
        </p:nvGrpSpPr>
        <p:grpSpPr>
          <a:xfrm>
            <a:off x="4701618" y="990600"/>
            <a:ext cx="156133" cy="122889"/>
            <a:chOff x="4701618" y="990600"/>
            <a:chExt cx="156133" cy="122889"/>
          </a:xfrm>
        </p:grpSpPr>
        <p:sp>
          <p:nvSpPr>
            <p:cNvPr id="17" name="SMARTInkShape-3463"/>
            <p:cNvSpPr/>
            <p:nvPr>
              <p:custDataLst>
                <p:tags r:id="rId136"/>
              </p:custDataLst>
            </p:nvPr>
          </p:nvSpPr>
          <p:spPr>
            <a:xfrm>
              <a:off x="4701618" y="1085850"/>
              <a:ext cx="156133" cy="27639"/>
            </a:xfrm>
            <a:custGeom>
              <a:avLst/>
              <a:gdLst/>
              <a:ahLst/>
              <a:cxnLst/>
              <a:rect l="0" t="0" r="0" b="0"/>
              <a:pathLst>
                <a:path w="156133" h="27639">
                  <a:moveTo>
                    <a:pt x="13257" y="0"/>
                  </a:moveTo>
                  <a:lnTo>
                    <a:pt x="13257" y="0"/>
                  </a:lnTo>
                  <a:lnTo>
                    <a:pt x="0" y="21458"/>
                  </a:lnTo>
                  <a:lnTo>
                    <a:pt x="185" y="23831"/>
                  </a:lnTo>
                  <a:lnTo>
                    <a:pt x="2426" y="25412"/>
                  </a:lnTo>
                  <a:lnTo>
                    <a:pt x="15692" y="27638"/>
                  </a:lnTo>
                  <a:lnTo>
                    <a:pt x="28098" y="27100"/>
                  </a:lnTo>
                  <a:lnTo>
                    <a:pt x="67576" y="18132"/>
                  </a:lnTo>
                  <a:lnTo>
                    <a:pt x="15613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464"/>
            <p:cNvSpPr/>
            <p:nvPr>
              <p:custDataLst>
                <p:tags r:id="rId137"/>
              </p:custDataLst>
            </p:nvPr>
          </p:nvSpPr>
          <p:spPr>
            <a:xfrm>
              <a:off x="4705350" y="9906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41156" y="0"/>
                  </a:lnTo>
                  <a:lnTo>
                    <a:pt x="84077" y="0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578"/>
          <p:cNvGrpSpPr/>
          <p:nvPr/>
        </p:nvGrpSpPr>
        <p:grpSpPr>
          <a:xfrm>
            <a:off x="5277242" y="802469"/>
            <a:ext cx="338807" cy="578913"/>
            <a:chOff x="5277242" y="802469"/>
            <a:chExt cx="338807" cy="578913"/>
          </a:xfrm>
        </p:grpSpPr>
        <p:sp>
          <p:nvSpPr>
            <p:cNvPr id="20" name="SMARTInkShape-3465"/>
            <p:cNvSpPr/>
            <p:nvPr>
              <p:custDataLst>
                <p:tags r:id="rId134"/>
              </p:custDataLst>
            </p:nvPr>
          </p:nvSpPr>
          <p:spPr>
            <a:xfrm>
              <a:off x="5551808" y="1085850"/>
              <a:ext cx="64241" cy="93073"/>
            </a:xfrm>
            <a:custGeom>
              <a:avLst/>
              <a:gdLst/>
              <a:ahLst/>
              <a:cxnLst/>
              <a:rect l="0" t="0" r="0" b="0"/>
              <a:pathLst>
                <a:path w="64241" h="93073">
                  <a:moveTo>
                    <a:pt x="48892" y="19050"/>
                  </a:moveTo>
                  <a:lnTo>
                    <a:pt x="48892" y="19050"/>
                  </a:lnTo>
                  <a:lnTo>
                    <a:pt x="43836" y="13994"/>
                  </a:lnTo>
                  <a:lnTo>
                    <a:pt x="38531" y="11511"/>
                  </a:lnTo>
                  <a:lnTo>
                    <a:pt x="26502" y="9918"/>
                  </a:lnTo>
                  <a:lnTo>
                    <a:pt x="20244" y="12522"/>
                  </a:lnTo>
                  <a:lnTo>
                    <a:pt x="17094" y="14698"/>
                  </a:lnTo>
                  <a:lnTo>
                    <a:pt x="2546" y="32930"/>
                  </a:lnTo>
                  <a:lnTo>
                    <a:pt x="3" y="41003"/>
                  </a:lnTo>
                  <a:lnTo>
                    <a:pt x="0" y="58440"/>
                  </a:lnTo>
                  <a:lnTo>
                    <a:pt x="3526" y="71129"/>
                  </a:lnTo>
                  <a:lnTo>
                    <a:pt x="5948" y="75994"/>
                  </a:lnTo>
                  <a:lnTo>
                    <a:pt x="14284" y="84222"/>
                  </a:lnTo>
                  <a:lnTo>
                    <a:pt x="25043" y="90349"/>
                  </a:lnTo>
                  <a:lnTo>
                    <a:pt x="36882" y="93072"/>
                  </a:lnTo>
                  <a:lnTo>
                    <a:pt x="49199" y="91460"/>
                  </a:lnTo>
                  <a:lnTo>
                    <a:pt x="55446" y="89548"/>
                  </a:lnTo>
                  <a:lnTo>
                    <a:pt x="59611" y="86157"/>
                  </a:lnTo>
                  <a:lnTo>
                    <a:pt x="64240" y="76745"/>
                  </a:lnTo>
                  <a:lnTo>
                    <a:pt x="61788" y="49433"/>
                  </a:lnTo>
                  <a:lnTo>
                    <a:pt x="39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466"/>
            <p:cNvSpPr/>
            <p:nvPr>
              <p:custDataLst>
                <p:tags r:id="rId135"/>
              </p:custDataLst>
            </p:nvPr>
          </p:nvSpPr>
          <p:spPr>
            <a:xfrm>
              <a:off x="5277242" y="802469"/>
              <a:ext cx="198644" cy="578913"/>
            </a:xfrm>
            <a:custGeom>
              <a:avLst/>
              <a:gdLst/>
              <a:ahLst/>
              <a:cxnLst/>
              <a:rect l="0" t="0" r="0" b="0"/>
              <a:pathLst>
                <a:path w="198644" h="578913">
                  <a:moveTo>
                    <a:pt x="9133" y="321481"/>
                  </a:moveTo>
                  <a:lnTo>
                    <a:pt x="9133" y="321481"/>
                  </a:lnTo>
                  <a:lnTo>
                    <a:pt x="4077" y="326537"/>
                  </a:lnTo>
                  <a:lnTo>
                    <a:pt x="1594" y="331842"/>
                  </a:lnTo>
                  <a:lnTo>
                    <a:pt x="932" y="334738"/>
                  </a:lnTo>
                  <a:lnTo>
                    <a:pt x="7321" y="373674"/>
                  </a:lnTo>
                  <a:lnTo>
                    <a:pt x="8895" y="413570"/>
                  </a:lnTo>
                  <a:lnTo>
                    <a:pt x="9086" y="456715"/>
                  </a:lnTo>
                  <a:lnTo>
                    <a:pt x="9124" y="495890"/>
                  </a:lnTo>
                  <a:lnTo>
                    <a:pt x="9132" y="540946"/>
                  </a:lnTo>
                  <a:lnTo>
                    <a:pt x="9133" y="578912"/>
                  </a:lnTo>
                  <a:lnTo>
                    <a:pt x="9133" y="532022"/>
                  </a:lnTo>
                  <a:lnTo>
                    <a:pt x="6311" y="493127"/>
                  </a:lnTo>
                  <a:lnTo>
                    <a:pt x="932" y="454869"/>
                  </a:lnTo>
                  <a:lnTo>
                    <a:pt x="0" y="421211"/>
                  </a:lnTo>
                  <a:lnTo>
                    <a:pt x="2605" y="388383"/>
                  </a:lnTo>
                  <a:lnTo>
                    <a:pt x="6232" y="352274"/>
                  </a:lnTo>
                  <a:lnTo>
                    <a:pt x="8273" y="309203"/>
                  </a:lnTo>
                  <a:lnTo>
                    <a:pt x="11786" y="265669"/>
                  </a:lnTo>
                  <a:lnTo>
                    <a:pt x="17300" y="221439"/>
                  </a:lnTo>
                  <a:lnTo>
                    <a:pt x="27053" y="177424"/>
                  </a:lnTo>
                  <a:lnTo>
                    <a:pt x="41371" y="137216"/>
                  </a:lnTo>
                  <a:lnTo>
                    <a:pt x="56228" y="91290"/>
                  </a:lnTo>
                  <a:lnTo>
                    <a:pt x="68948" y="54310"/>
                  </a:lnTo>
                  <a:lnTo>
                    <a:pt x="90780" y="14032"/>
                  </a:lnTo>
                  <a:lnTo>
                    <a:pt x="97631" y="5626"/>
                  </a:lnTo>
                  <a:lnTo>
                    <a:pt x="107027" y="1184"/>
                  </a:lnTo>
                  <a:lnTo>
                    <a:pt x="112495" y="0"/>
                  </a:lnTo>
                  <a:lnTo>
                    <a:pt x="117200" y="2385"/>
                  </a:lnTo>
                  <a:lnTo>
                    <a:pt x="125249" y="13502"/>
                  </a:lnTo>
                  <a:lnTo>
                    <a:pt x="135730" y="37611"/>
                  </a:lnTo>
                  <a:lnTo>
                    <a:pt x="140483" y="74976"/>
                  </a:lnTo>
                  <a:lnTo>
                    <a:pt x="136834" y="109448"/>
                  </a:lnTo>
                  <a:lnTo>
                    <a:pt x="120041" y="152461"/>
                  </a:lnTo>
                  <a:lnTo>
                    <a:pt x="106245" y="184024"/>
                  </a:lnTo>
                  <a:lnTo>
                    <a:pt x="106682" y="186451"/>
                  </a:lnTo>
                  <a:lnTo>
                    <a:pt x="109992" y="191971"/>
                  </a:lnTo>
                  <a:lnTo>
                    <a:pt x="133831" y="209625"/>
                  </a:lnTo>
                  <a:lnTo>
                    <a:pt x="153749" y="220952"/>
                  </a:lnTo>
                  <a:lnTo>
                    <a:pt x="188359" y="253203"/>
                  </a:lnTo>
                  <a:lnTo>
                    <a:pt x="194622" y="265030"/>
                  </a:lnTo>
                  <a:lnTo>
                    <a:pt x="198643" y="294926"/>
                  </a:lnTo>
                  <a:lnTo>
                    <a:pt x="193548" y="310031"/>
                  </a:lnTo>
                  <a:lnTo>
                    <a:pt x="184229" y="322742"/>
                  </a:lnTo>
                  <a:lnTo>
                    <a:pt x="173031" y="331919"/>
                  </a:lnTo>
                  <a:lnTo>
                    <a:pt x="160999" y="336704"/>
                  </a:lnTo>
                  <a:lnTo>
                    <a:pt x="141084" y="339775"/>
                  </a:lnTo>
                  <a:lnTo>
                    <a:pt x="133747" y="337373"/>
                  </a:lnTo>
                  <a:lnTo>
                    <a:pt x="130309" y="335250"/>
                  </a:lnTo>
                  <a:lnTo>
                    <a:pt x="129076" y="332778"/>
                  </a:lnTo>
                  <a:lnTo>
                    <a:pt x="132958" y="321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579"/>
          <p:cNvGrpSpPr/>
          <p:nvPr/>
        </p:nvGrpSpPr>
        <p:grpSpPr>
          <a:xfrm>
            <a:off x="5905893" y="942975"/>
            <a:ext cx="190108" cy="180976"/>
            <a:chOff x="5905893" y="942975"/>
            <a:chExt cx="190108" cy="180976"/>
          </a:xfrm>
        </p:grpSpPr>
        <p:sp>
          <p:nvSpPr>
            <p:cNvPr id="23" name="SMARTInkShape-3467"/>
            <p:cNvSpPr/>
            <p:nvPr>
              <p:custDataLst>
                <p:tags r:id="rId132"/>
              </p:custDataLst>
            </p:nvPr>
          </p:nvSpPr>
          <p:spPr>
            <a:xfrm>
              <a:off x="5983140" y="942975"/>
              <a:ext cx="27136" cy="180976"/>
            </a:xfrm>
            <a:custGeom>
              <a:avLst/>
              <a:gdLst/>
              <a:ahLst/>
              <a:cxnLst/>
              <a:rect l="0" t="0" r="0" b="0"/>
              <a:pathLst>
                <a:path w="27136" h="180976">
                  <a:moveTo>
                    <a:pt x="17610" y="0"/>
                  </a:moveTo>
                  <a:lnTo>
                    <a:pt x="17610" y="0"/>
                  </a:lnTo>
                  <a:lnTo>
                    <a:pt x="12554" y="0"/>
                  </a:lnTo>
                  <a:lnTo>
                    <a:pt x="11065" y="1058"/>
                  </a:lnTo>
                  <a:lnTo>
                    <a:pt x="10071" y="2822"/>
                  </a:lnTo>
                  <a:lnTo>
                    <a:pt x="9409" y="5057"/>
                  </a:lnTo>
                  <a:lnTo>
                    <a:pt x="1800" y="17305"/>
                  </a:lnTo>
                  <a:lnTo>
                    <a:pt x="0" y="27447"/>
                  </a:lnTo>
                  <a:lnTo>
                    <a:pt x="6887" y="71881"/>
                  </a:lnTo>
                  <a:lnTo>
                    <a:pt x="14395" y="118895"/>
                  </a:lnTo>
                  <a:lnTo>
                    <a:pt x="2713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468"/>
            <p:cNvSpPr/>
            <p:nvPr>
              <p:custDataLst>
                <p:tags r:id="rId133"/>
              </p:custDataLst>
            </p:nvPr>
          </p:nvSpPr>
          <p:spPr>
            <a:xfrm>
              <a:off x="5905893" y="1028700"/>
              <a:ext cx="190108" cy="28576"/>
            </a:xfrm>
            <a:custGeom>
              <a:avLst/>
              <a:gdLst/>
              <a:ahLst/>
              <a:cxnLst/>
              <a:rect l="0" t="0" r="0" b="0"/>
              <a:pathLst>
                <a:path w="190108" h="28576">
                  <a:moveTo>
                    <a:pt x="9132" y="28575"/>
                  </a:moveTo>
                  <a:lnTo>
                    <a:pt x="9132" y="28575"/>
                  </a:lnTo>
                  <a:lnTo>
                    <a:pt x="0" y="19442"/>
                  </a:lnTo>
                  <a:lnTo>
                    <a:pt x="47542" y="10859"/>
                  </a:lnTo>
                  <a:lnTo>
                    <a:pt x="85354" y="9788"/>
                  </a:lnTo>
                  <a:lnTo>
                    <a:pt x="127944" y="9577"/>
                  </a:lnTo>
                  <a:lnTo>
                    <a:pt x="169535" y="8474"/>
                  </a:lnTo>
                  <a:lnTo>
                    <a:pt x="1901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580"/>
          <p:cNvGrpSpPr/>
          <p:nvPr/>
        </p:nvGrpSpPr>
        <p:grpSpPr>
          <a:xfrm>
            <a:off x="6463621" y="581774"/>
            <a:ext cx="684134" cy="724233"/>
            <a:chOff x="6463621" y="581774"/>
            <a:chExt cx="684134" cy="724233"/>
          </a:xfrm>
        </p:grpSpPr>
        <p:sp>
          <p:nvSpPr>
            <p:cNvPr id="26" name="SMARTInkShape-3469"/>
            <p:cNvSpPr/>
            <p:nvPr>
              <p:custDataLst>
                <p:tags r:id="rId127"/>
              </p:custDataLst>
            </p:nvPr>
          </p:nvSpPr>
          <p:spPr>
            <a:xfrm>
              <a:off x="6943878" y="581774"/>
              <a:ext cx="95098" cy="112835"/>
            </a:xfrm>
            <a:custGeom>
              <a:avLst/>
              <a:gdLst/>
              <a:ahLst/>
              <a:cxnLst/>
              <a:rect l="0" t="0" r="0" b="0"/>
              <a:pathLst>
                <a:path w="95098" h="112835">
                  <a:moveTo>
                    <a:pt x="28422" y="37351"/>
                  </a:moveTo>
                  <a:lnTo>
                    <a:pt x="28422" y="37351"/>
                  </a:lnTo>
                  <a:lnTo>
                    <a:pt x="23366" y="42408"/>
                  </a:lnTo>
                  <a:lnTo>
                    <a:pt x="20884" y="50534"/>
                  </a:lnTo>
                  <a:lnTo>
                    <a:pt x="16664" y="67010"/>
                  </a:lnTo>
                  <a:lnTo>
                    <a:pt x="0" y="112834"/>
                  </a:lnTo>
                  <a:lnTo>
                    <a:pt x="936" y="97142"/>
                  </a:lnTo>
                  <a:lnTo>
                    <a:pt x="10608" y="59364"/>
                  </a:lnTo>
                  <a:lnTo>
                    <a:pt x="35243" y="16863"/>
                  </a:lnTo>
                  <a:lnTo>
                    <a:pt x="50669" y="4940"/>
                  </a:lnTo>
                  <a:lnTo>
                    <a:pt x="64225" y="0"/>
                  </a:lnTo>
                  <a:lnTo>
                    <a:pt x="68323" y="5228"/>
                  </a:lnTo>
                  <a:lnTo>
                    <a:pt x="79578" y="25832"/>
                  </a:lnTo>
                  <a:lnTo>
                    <a:pt x="85446" y="54714"/>
                  </a:lnTo>
                  <a:lnTo>
                    <a:pt x="95097" y="65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470"/>
            <p:cNvSpPr/>
            <p:nvPr>
              <p:custDataLst>
                <p:tags r:id="rId128"/>
              </p:custDataLst>
            </p:nvPr>
          </p:nvSpPr>
          <p:spPr>
            <a:xfrm>
              <a:off x="7105650" y="981075"/>
              <a:ext cx="42105" cy="37442"/>
            </a:xfrm>
            <a:custGeom>
              <a:avLst/>
              <a:gdLst/>
              <a:ahLst/>
              <a:cxnLst/>
              <a:rect l="0" t="0" r="0" b="0"/>
              <a:pathLst>
                <a:path w="42105" h="37442">
                  <a:moveTo>
                    <a:pt x="0" y="0"/>
                  </a:moveTo>
                  <a:lnTo>
                    <a:pt x="0" y="0"/>
                  </a:lnTo>
                  <a:lnTo>
                    <a:pt x="0" y="30591"/>
                  </a:lnTo>
                  <a:lnTo>
                    <a:pt x="1058" y="33094"/>
                  </a:lnTo>
                  <a:lnTo>
                    <a:pt x="2822" y="34763"/>
                  </a:lnTo>
                  <a:lnTo>
                    <a:pt x="5056" y="35875"/>
                  </a:lnTo>
                  <a:lnTo>
                    <a:pt x="18314" y="37441"/>
                  </a:lnTo>
                  <a:lnTo>
                    <a:pt x="26836" y="34985"/>
                  </a:lnTo>
                  <a:lnTo>
                    <a:pt x="40932" y="24785"/>
                  </a:lnTo>
                  <a:lnTo>
                    <a:pt x="42104" y="21815"/>
                  </a:lnTo>
                  <a:lnTo>
                    <a:pt x="41828" y="18776"/>
                  </a:lnTo>
                  <a:lnTo>
                    <a:pt x="38836" y="11353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471"/>
            <p:cNvSpPr/>
            <p:nvPr>
              <p:custDataLst>
                <p:tags r:id="rId129"/>
              </p:custDataLst>
            </p:nvPr>
          </p:nvSpPr>
          <p:spPr>
            <a:xfrm>
              <a:off x="7124700" y="10953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8642" y="57750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472"/>
            <p:cNvSpPr/>
            <p:nvPr>
              <p:custDataLst>
                <p:tags r:id="rId130"/>
              </p:custDataLst>
            </p:nvPr>
          </p:nvSpPr>
          <p:spPr>
            <a:xfrm>
              <a:off x="6896100" y="863176"/>
              <a:ext cx="146512" cy="442831"/>
            </a:xfrm>
            <a:custGeom>
              <a:avLst/>
              <a:gdLst/>
              <a:ahLst/>
              <a:cxnLst/>
              <a:rect l="0" t="0" r="0" b="0"/>
              <a:pathLst>
                <a:path w="146512" h="442831">
                  <a:moveTo>
                    <a:pt x="0" y="165524"/>
                  </a:moveTo>
                  <a:lnTo>
                    <a:pt x="0" y="165524"/>
                  </a:lnTo>
                  <a:lnTo>
                    <a:pt x="0" y="206942"/>
                  </a:lnTo>
                  <a:lnTo>
                    <a:pt x="0" y="252492"/>
                  </a:lnTo>
                  <a:lnTo>
                    <a:pt x="0" y="297008"/>
                  </a:lnTo>
                  <a:lnTo>
                    <a:pt x="0" y="338655"/>
                  </a:lnTo>
                  <a:lnTo>
                    <a:pt x="0" y="377806"/>
                  </a:lnTo>
                  <a:lnTo>
                    <a:pt x="0" y="419694"/>
                  </a:lnTo>
                  <a:lnTo>
                    <a:pt x="5056" y="438624"/>
                  </a:lnTo>
                  <a:lnTo>
                    <a:pt x="6545" y="441783"/>
                  </a:lnTo>
                  <a:lnTo>
                    <a:pt x="7538" y="442830"/>
                  </a:lnTo>
                  <a:lnTo>
                    <a:pt x="8200" y="442469"/>
                  </a:lnTo>
                  <a:lnTo>
                    <a:pt x="9409" y="396983"/>
                  </a:lnTo>
                  <a:lnTo>
                    <a:pt x="9502" y="354472"/>
                  </a:lnTo>
                  <a:lnTo>
                    <a:pt x="9518" y="313466"/>
                  </a:lnTo>
                  <a:lnTo>
                    <a:pt x="9523" y="271918"/>
                  </a:lnTo>
                  <a:lnTo>
                    <a:pt x="9524" y="238210"/>
                  </a:lnTo>
                  <a:lnTo>
                    <a:pt x="14581" y="198702"/>
                  </a:lnTo>
                  <a:lnTo>
                    <a:pt x="17725" y="151718"/>
                  </a:lnTo>
                  <a:lnTo>
                    <a:pt x="26393" y="106196"/>
                  </a:lnTo>
                  <a:lnTo>
                    <a:pt x="38296" y="60828"/>
                  </a:lnTo>
                  <a:lnTo>
                    <a:pt x="54345" y="17939"/>
                  </a:lnTo>
                  <a:lnTo>
                    <a:pt x="55280" y="13159"/>
                  </a:lnTo>
                  <a:lnTo>
                    <a:pt x="61963" y="5026"/>
                  </a:lnTo>
                  <a:lnTo>
                    <a:pt x="66708" y="1375"/>
                  </a:lnTo>
                  <a:lnTo>
                    <a:pt x="71989" y="0"/>
                  </a:lnTo>
                  <a:lnTo>
                    <a:pt x="83501" y="1294"/>
                  </a:lnTo>
                  <a:lnTo>
                    <a:pt x="92850" y="8219"/>
                  </a:lnTo>
                  <a:lnTo>
                    <a:pt x="96825" y="13029"/>
                  </a:lnTo>
                  <a:lnTo>
                    <a:pt x="101242" y="29662"/>
                  </a:lnTo>
                  <a:lnTo>
                    <a:pt x="104078" y="74834"/>
                  </a:lnTo>
                  <a:lnTo>
                    <a:pt x="98821" y="93820"/>
                  </a:lnTo>
                  <a:lnTo>
                    <a:pt x="71048" y="140790"/>
                  </a:lnTo>
                  <a:lnTo>
                    <a:pt x="68618" y="143948"/>
                  </a:lnTo>
                  <a:lnTo>
                    <a:pt x="69029" y="145848"/>
                  </a:lnTo>
                  <a:lnTo>
                    <a:pt x="72307" y="150782"/>
                  </a:lnTo>
                  <a:lnTo>
                    <a:pt x="77292" y="153680"/>
                  </a:lnTo>
                  <a:lnTo>
                    <a:pt x="80103" y="154453"/>
                  </a:lnTo>
                  <a:lnTo>
                    <a:pt x="123377" y="187344"/>
                  </a:lnTo>
                  <a:lnTo>
                    <a:pt x="133503" y="195683"/>
                  </a:lnTo>
                  <a:lnTo>
                    <a:pt x="145155" y="216441"/>
                  </a:lnTo>
                  <a:lnTo>
                    <a:pt x="146511" y="222752"/>
                  </a:lnTo>
                  <a:lnTo>
                    <a:pt x="145197" y="232586"/>
                  </a:lnTo>
                  <a:lnTo>
                    <a:pt x="138507" y="249129"/>
                  </a:lnTo>
                  <a:lnTo>
                    <a:pt x="129997" y="258421"/>
                  </a:lnTo>
                  <a:lnTo>
                    <a:pt x="124765" y="262380"/>
                  </a:lnTo>
                  <a:lnTo>
                    <a:pt x="110484" y="266779"/>
                  </a:lnTo>
                  <a:lnTo>
                    <a:pt x="85560" y="269604"/>
                  </a:lnTo>
                  <a:lnTo>
                    <a:pt x="74716" y="264346"/>
                  </a:lnTo>
                  <a:lnTo>
                    <a:pt x="66015" y="257070"/>
                  </a:lnTo>
                  <a:lnTo>
                    <a:pt x="66675" y="251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473"/>
            <p:cNvSpPr/>
            <p:nvPr>
              <p:custDataLst>
                <p:tags r:id="rId131"/>
              </p:custDataLst>
            </p:nvPr>
          </p:nvSpPr>
          <p:spPr>
            <a:xfrm>
              <a:off x="6463621" y="885835"/>
              <a:ext cx="194355" cy="301667"/>
            </a:xfrm>
            <a:custGeom>
              <a:avLst/>
              <a:gdLst/>
              <a:ahLst/>
              <a:cxnLst/>
              <a:rect l="0" t="0" r="0" b="0"/>
              <a:pathLst>
                <a:path w="194355" h="301667">
                  <a:moveTo>
                    <a:pt x="165779" y="9515"/>
                  </a:moveTo>
                  <a:lnTo>
                    <a:pt x="165779" y="9515"/>
                  </a:lnTo>
                  <a:lnTo>
                    <a:pt x="173979" y="1314"/>
                  </a:lnTo>
                  <a:lnTo>
                    <a:pt x="184703" y="0"/>
                  </a:lnTo>
                  <a:lnTo>
                    <a:pt x="164090" y="13175"/>
                  </a:lnTo>
                  <a:lnTo>
                    <a:pt x="151270" y="22783"/>
                  </a:lnTo>
                  <a:lnTo>
                    <a:pt x="110699" y="46328"/>
                  </a:lnTo>
                  <a:lnTo>
                    <a:pt x="71252" y="72173"/>
                  </a:lnTo>
                  <a:lnTo>
                    <a:pt x="25355" y="98180"/>
                  </a:lnTo>
                  <a:lnTo>
                    <a:pt x="15879" y="107483"/>
                  </a:lnTo>
                  <a:lnTo>
                    <a:pt x="11871" y="112927"/>
                  </a:lnTo>
                  <a:lnTo>
                    <a:pt x="10257" y="118673"/>
                  </a:lnTo>
                  <a:lnTo>
                    <a:pt x="11286" y="130702"/>
                  </a:lnTo>
                  <a:lnTo>
                    <a:pt x="14100" y="135815"/>
                  </a:lnTo>
                  <a:lnTo>
                    <a:pt x="22871" y="144318"/>
                  </a:lnTo>
                  <a:lnTo>
                    <a:pt x="49823" y="155055"/>
                  </a:lnTo>
                  <a:lnTo>
                    <a:pt x="96064" y="163834"/>
                  </a:lnTo>
                  <a:lnTo>
                    <a:pt x="103427" y="166369"/>
                  </a:lnTo>
                  <a:lnTo>
                    <a:pt x="108336" y="170176"/>
                  </a:lnTo>
                  <a:lnTo>
                    <a:pt x="113791" y="180051"/>
                  </a:lnTo>
                  <a:lnTo>
                    <a:pt x="116862" y="192453"/>
                  </a:lnTo>
                  <a:lnTo>
                    <a:pt x="111935" y="202299"/>
                  </a:lnTo>
                  <a:lnTo>
                    <a:pt x="96582" y="220810"/>
                  </a:lnTo>
                  <a:lnTo>
                    <a:pt x="54340" y="244381"/>
                  </a:lnTo>
                  <a:lnTo>
                    <a:pt x="24410" y="259971"/>
                  </a:lnTo>
                  <a:lnTo>
                    <a:pt x="0" y="280321"/>
                  </a:lnTo>
                  <a:lnTo>
                    <a:pt x="226" y="284244"/>
                  </a:lnTo>
                  <a:lnTo>
                    <a:pt x="6122" y="294247"/>
                  </a:lnTo>
                  <a:lnTo>
                    <a:pt x="11716" y="297761"/>
                  </a:lnTo>
                  <a:lnTo>
                    <a:pt x="26398" y="301666"/>
                  </a:lnTo>
                  <a:lnTo>
                    <a:pt x="69299" y="297627"/>
                  </a:lnTo>
                  <a:lnTo>
                    <a:pt x="106030" y="294906"/>
                  </a:lnTo>
                  <a:lnTo>
                    <a:pt x="150723" y="287864"/>
                  </a:lnTo>
                  <a:lnTo>
                    <a:pt x="194354" y="28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SMARTInkShape-3474"/>
          <p:cNvSpPr/>
          <p:nvPr>
            <p:custDataLst>
              <p:tags r:id="rId1"/>
            </p:custDataLst>
          </p:nvPr>
        </p:nvSpPr>
        <p:spPr>
          <a:xfrm>
            <a:off x="5366975" y="572125"/>
            <a:ext cx="100376" cy="101465"/>
          </a:xfrm>
          <a:custGeom>
            <a:avLst/>
            <a:gdLst/>
            <a:ahLst/>
            <a:cxnLst/>
            <a:rect l="0" t="0" r="0" b="0"/>
            <a:pathLst>
              <a:path w="100376" h="101465">
                <a:moveTo>
                  <a:pt x="43225" y="47000"/>
                </a:moveTo>
                <a:lnTo>
                  <a:pt x="43225" y="47000"/>
                </a:lnTo>
                <a:lnTo>
                  <a:pt x="43225" y="41943"/>
                </a:lnTo>
                <a:lnTo>
                  <a:pt x="42167" y="40454"/>
                </a:lnTo>
                <a:lnTo>
                  <a:pt x="40403" y="39461"/>
                </a:lnTo>
                <a:lnTo>
                  <a:pt x="34092" y="37591"/>
                </a:lnTo>
                <a:lnTo>
                  <a:pt x="11320" y="79114"/>
                </a:lnTo>
                <a:lnTo>
                  <a:pt x="5290" y="98107"/>
                </a:lnTo>
                <a:lnTo>
                  <a:pt x="3118" y="100121"/>
                </a:lnTo>
                <a:lnTo>
                  <a:pt x="612" y="101464"/>
                </a:lnTo>
                <a:lnTo>
                  <a:pt x="0" y="101301"/>
                </a:lnTo>
                <a:lnTo>
                  <a:pt x="9297" y="85600"/>
                </a:lnTo>
                <a:lnTo>
                  <a:pt x="19590" y="41095"/>
                </a:lnTo>
                <a:lnTo>
                  <a:pt x="29519" y="22320"/>
                </a:lnTo>
                <a:lnTo>
                  <a:pt x="34208" y="4121"/>
                </a:lnTo>
                <a:lnTo>
                  <a:pt x="36155" y="2539"/>
                </a:lnTo>
                <a:lnTo>
                  <a:pt x="41829" y="0"/>
                </a:lnTo>
                <a:lnTo>
                  <a:pt x="47868" y="4617"/>
                </a:lnTo>
                <a:lnTo>
                  <a:pt x="60448" y="22204"/>
                </a:lnTo>
                <a:lnTo>
                  <a:pt x="100375" y="47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Shape-3475"/>
          <p:cNvSpPr/>
          <p:nvPr>
            <p:custDataLst>
              <p:tags r:id="rId2"/>
            </p:custDataLst>
          </p:nvPr>
        </p:nvSpPr>
        <p:spPr>
          <a:xfrm>
            <a:off x="7458082" y="924317"/>
            <a:ext cx="189852" cy="507858"/>
          </a:xfrm>
          <a:custGeom>
            <a:avLst/>
            <a:gdLst/>
            <a:ahLst/>
            <a:cxnLst/>
            <a:rect l="0" t="0" r="0" b="0"/>
            <a:pathLst>
              <a:path w="189852" h="507858">
                <a:moveTo>
                  <a:pt x="9518" y="9133"/>
                </a:moveTo>
                <a:lnTo>
                  <a:pt x="9518" y="9133"/>
                </a:lnTo>
                <a:lnTo>
                  <a:pt x="386" y="0"/>
                </a:lnTo>
                <a:lnTo>
                  <a:pt x="0" y="40334"/>
                </a:lnTo>
                <a:lnTo>
                  <a:pt x="2817" y="79149"/>
                </a:lnTo>
                <a:lnTo>
                  <a:pt x="8635" y="121168"/>
                </a:lnTo>
                <a:lnTo>
                  <a:pt x="12167" y="165280"/>
                </a:lnTo>
                <a:lnTo>
                  <a:pt x="19827" y="185574"/>
                </a:lnTo>
                <a:lnTo>
                  <a:pt x="22741" y="190260"/>
                </a:lnTo>
                <a:lnTo>
                  <a:pt x="27858" y="193384"/>
                </a:lnTo>
                <a:lnTo>
                  <a:pt x="42011" y="196856"/>
                </a:lnTo>
                <a:lnTo>
                  <a:pt x="53240" y="195577"/>
                </a:lnTo>
                <a:lnTo>
                  <a:pt x="85596" y="176678"/>
                </a:lnTo>
                <a:lnTo>
                  <a:pt x="95541" y="168970"/>
                </a:lnTo>
                <a:lnTo>
                  <a:pt x="116736" y="123889"/>
                </a:lnTo>
                <a:lnTo>
                  <a:pt x="138760" y="82414"/>
                </a:lnTo>
                <a:lnTo>
                  <a:pt x="149386" y="49479"/>
                </a:lnTo>
                <a:lnTo>
                  <a:pt x="152115" y="36589"/>
                </a:lnTo>
                <a:lnTo>
                  <a:pt x="159668" y="16869"/>
                </a:lnTo>
                <a:lnTo>
                  <a:pt x="161475" y="3018"/>
                </a:lnTo>
                <a:lnTo>
                  <a:pt x="161622" y="2939"/>
                </a:lnTo>
                <a:lnTo>
                  <a:pt x="161787" y="5675"/>
                </a:lnTo>
                <a:lnTo>
                  <a:pt x="154361" y="45406"/>
                </a:lnTo>
                <a:lnTo>
                  <a:pt x="152976" y="84792"/>
                </a:lnTo>
                <a:lnTo>
                  <a:pt x="157565" y="130970"/>
                </a:lnTo>
                <a:lnTo>
                  <a:pt x="160628" y="171057"/>
                </a:lnTo>
                <a:lnTo>
                  <a:pt x="166592" y="216448"/>
                </a:lnTo>
                <a:lnTo>
                  <a:pt x="170006" y="263412"/>
                </a:lnTo>
                <a:lnTo>
                  <a:pt x="172217" y="304934"/>
                </a:lnTo>
                <a:lnTo>
                  <a:pt x="179606" y="347046"/>
                </a:lnTo>
                <a:lnTo>
                  <a:pt x="187245" y="393538"/>
                </a:lnTo>
                <a:lnTo>
                  <a:pt x="189851" y="432042"/>
                </a:lnTo>
                <a:lnTo>
                  <a:pt x="187481" y="464639"/>
                </a:lnTo>
                <a:lnTo>
                  <a:pt x="180076" y="488762"/>
                </a:lnTo>
                <a:lnTo>
                  <a:pt x="173163" y="498526"/>
                </a:lnTo>
                <a:lnTo>
                  <a:pt x="163035" y="506394"/>
                </a:lnTo>
                <a:lnTo>
                  <a:pt x="158430" y="507857"/>
                </a:lnTo>
                <a:lnTo>
                  <a:pt x="154301" y="507774"/>
                </a:lnTo>
                <a:lnTo>
                  <a:pt x="150490" y="506660"/>
                </a:lnTo>
                <a:lnTo>
                  <a:pt x="135013" y="494980"/>
                </a:lnTo>
                <a:lnTo>
                  <a:pt x="122079" y="478114"/>
                </a:lnTo>
                <a:lnTo>
                  <a:pt x="114293" y="4472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583"/>
          <p:cNvGrpSpPr/>
          <p:nvPr/>
        </p:nvGrpSpPr>
        <p:grpSpPr>
          <a:xfrm>
            <a:off x="6404837" y="596334"/>
            <a:ext cx="215039" cy="803842"/>
            <a:chOff x="6404837" y="596334"/>
            <a:chExt cx="215039" cy="803842"/>
          </a:xfrm>
        </p:grpSpPr>
        <p:sp>
          <p:nvSpPr>
            <p:cNvPr id="34" name="SMARTInkShape-3476"/>
            <p:cNvSpPr/>
            <p:nvPr>
              <p:custDataLst>
                <p:tags r:id="rId121"/>
              </p:custDataLst>
            </p:nvPr>
          </p:nvSpPr>
          <p:spPr>
            <a:xfrm>
              <a:off x="6477000" y="1362075"/>
              <a:ext cx="66676" cy="18658"/>
            </a:xfrm>
            <a:custGeom>
              <a:avLst/>
              <a:gdLst/>
              <a:ahLst/>
              <a:cxnLst/>
              <a:rect l="0" t="0" r="0" b="0"/>
              <a:pathLst>
                <a:path w="66676" h="18658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5056" y="18657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477"/>
            <p:cNvSpPr/>
            <p:nvPr>
              <p:custDataLst>
                <p:tags r:id="rId122"/>
              </p:custDataLst>
            </p:nvPr>
          </p:nvSpPr>
          <p:spPr>
            <a:xfrm>
              <a:off x="6610350" y="12858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937" y="13183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478"/>
            <p:cNvSpPr/>
            <p:nvPr>
              <p:custDataLst>
                <p:tags r:id="rId123"/>
              </p:custDataLst>
            </p:nvPr>
          </p:nvSpPr>
          <p:spPr>
            <a:xfrm>
              <a:off x="6477000" y="596334"/>
              <a:ext cx="66475" cy="220349"/>
            </a:xfrm>
            <a:custGeom>
              <a:avLst/>
              <a:gdLst/>
              <a:ahLst/>
              <a:cxnLst/>
              <a:rect l="0" t="0" r="0" b="0"/>
              <a:pathLst>
                <a:path w="66475" h="220349">
                  <a:moveTo>
                    <a:pt x="0" y="127566"/>
                  </a:moveTo>
                  <a:lnTo>
                    <a:pt x="0" y="127566"/>
                  </a:lnTo>
                  <a:lnTo>
                    <a:pt x="0" y="119365"/>
                  </a:lnTo>
                  <a:lnTo>
                    <a:pt x="1058" y="143028"/>
                  </a:lnTo>
                  <a:lnTo>
                    <a:pt x="8642" y="187158"/>
                  </a:lnTo>
                  <a:lnTo>
                    <a:pt x="9491" y="220348"/>
                  </a:lnTo>
                  <a:lnTo>
                    <a:pt x="9523" y="182554"/>
                  </a:lnTo>
                  <a:lnTo>
                    <a:pt x="8466" y="141977"/>
                  </a:lnTo>
                  <a:lnTo>
                    <a:pt x="2980" y="103731"/>
                  </a:lnTo>
                  <a:lnTo>
                    <a:pt x="588" y="61827"/>
                  </a:lnTo>
                  <a:lnTo>
                    <a:pt x="1320" y="43315"/>
                  </a:lnTo>
                  <a:lnTo>
                    <a:pt x="8235" y="12585"/>
                  </a:lnTo>
                  <a:lnTo>
                    <a:pt x="10782" y="8578"/>
                  </a:lnTo>
                  <a:lnTo>
                    <a:pt x="19255" y="1305"/>
                  </a:lnTo>
                  <a:lnTo>
                    <a:pt x="23420" y="0"/>
                  </a:lnTo>
                  <a:lnTo>
                    <a:pt x="27255" y="189"/>
                  </a:lnTo>
                  <a:lnTo>
                    <a:pt x="30870" y="1373"/>
                  </a:lnTo>
                  <a:lnTo>
                    <a:pt x="46071" y="13152"/>
                  </a:lnTo>
                  <a:lnTo>
                    <a:pt x="58924" y="30048"/>
                  </a:lnTo>
                  <a:lnTo>
                    <a:pt x="64378" y="48460"/>
                  </a:lnTo>
                  <a:lnTo>
                    <a:pt x="66474" y="78114"/>
                  </a:lnTo>
                  <a:lnTo>
                    <a:pt x="64424" y="82956"/>
                  </a:lnTo>
                  <a:lnTo>
                    <a:pt x="56503" y="91159"/>
                  </a:lnTo>
                  <a:lnTo>
                    <a:pt x="52485" y="92711"/>
                  </a:lnTo>
                  <a:lnTo>
                    <a:pt x="48748" y="92688"/>
                  </a:lnTo>
                  <a:lnTo>
                    <a:pt x="9525" y="70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479"/>
            <p:cNvSpPr/>
            <p:nvPr>
              <p:custDataLst>
                <p:tags r:id="rId124"/>
              </p:custDataLst>
            </p:nvPr>
          </p:nvSpPr>
          <p:spPr>
            <a:xfrm>
              <a:off x="6457950" y="131445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480"/>
            <p:cNvSpPr/>
            <p:nvPr>
              <p:custDataLst>
                <p:tags r:id="rId125"/>
              </p:custDataLst>
            </p:nvPr>
          </p:nvSpPr>
          <p:spPr>
            <a:xfrm>
              <a:off x="6404837" y="125730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432" y="4469"/>
                  </a:lnTo>
                  <a:lnTo>
                    <a:pt x="0" y="2979"/>
                  </a:lnTo>
                  <a:lnTo>
                    <a:pt x="772" y="1986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481"/>
            <p:cNvSpPr/>
            <p:nvPr>
              <p:custDataLst>
                <p:tags r:id="rId126"/>
              </p:custDataLst>
            </p:nvPr>
          </p:nvSpPr>
          <p:spPr>
            <a:xfrm>
              <a:off x="6429375" y="13335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584"/>
          <p:cNvGrpSpPr/>
          <p:nvPr/>
        </p:nvGrpSpPr>
        <p:grpSpPr>
          <a:xfrm>
            <a:off x="7734300" y="1019175"/>
            <a:ext cx="552451" cy="332718"/>
            <a:chOff x="7734300" y="1019175"/>
            <a:chExt cx="552451" cy="332718"/>
          </a:xfrm>
        </p:grpSpPr>
        <p:sp>
          <p:nvSpPr>
            <p:cNvPr id="41" name="SMARTInkShape-3482"/>
            <p:cNvSpPr/>
            <p:nvPr>
              <p:custDataLst>
                <p:tags r:id="rId113"/>
              </p:custDataLst>
            </p:nvPr>
          </p:nvSpPr>
          <p:spPr>
            <a:xfrm>
              <a:off x="7762875" y="1086634"/>
              <a:ext cx="47626" cy="195837"/>
            </a:xfrm>
            <a:custGeom>
              <a:avLst/>
              <a:gdLst/>
              <a:ahLst/>
              <a:cxnLst/>
              <a:rect l="0" t="0" r="0" b="0"/>
              <a:pathLst>
                <a:path w="47626" h="195837">
                  <a:moveTo>
                    <a:pt x="0" y="18266"/>
                  </a:moveTo>
                  <a:lnTo>
                    <a:pt x="0" y="18266"/>
                  </a:lnTo>
                  <a:lnTo>
                    <a:pt x="0" y="1864"/>
                  </a:lnTo>
                  <a:lnTo>
                    <a:pt x="1058" y="981"/>
                  </a:lnTo>
                  <a:lnTo>
                    <a:pt x="5056" y="0"/>
                  </a:lnTo>
                  <a:lnTo>
                    <a:pt x="6545" y="797"/>
                  </a:lnTo>
                  <a:lnTo>
                    <a:pt x="7538" y="2387"/>
                  </a:lnTo>
                  <a:lnTo>
                    <a:pt x="8937" y="9680"/>
                  </a:lnTo>
                  <a:lnTo>
                    <a:pt x="9473" y="46701"/>
                  </a:lnTo>
                  <a:lnTo>
                    <a:pt x="9515" y="92557"/>
                  </a:lnTo>
                  <a:lnTo>
                    <a:pt x="9523" y="139793"/>
                  </a:lnTo>
                  <a:lnTo>
                    <a:pt x="9525" y="187362"/>
                  </a:lnTo>
                  <a:lnTo>
                    <a:pt x="10583" y="191322"/>
                  </a:lnTo>
                  <a:lnTo>
                    <a:pt x="12347" y="193962"/>
                  </a:lnTo>
                  <a:lnTo>
                    <a:pt x="14581" y="195721"/>
                  </a:lnTo>
                  <a:lnTo>
                    <a:pt x="18187" y="195836"/>
                  </a:lnTo>
                  <a:lnTo>
                    <a:pt x="27839" y="193142"/>
                  </a:lnTo>
                  <a:lnTo>
                    <a:pt x="36361" y="185594"/>
                  </a:lnTo>
                  <a:lnTo>
                    <a:pt x="47625" y="170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483"/>
            <p:cNvSpPr/>
            <p:nvPr>
              <p:custDataLst>
                <p:tags r:id="rId114"/>
              </p:custDataLst>
            </p:nvPr>
          </p:nvSpPr>
          <p:spPr>
            <a:xfrm>
              <a:off x="7734300" y="117157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41756" y="883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484"/>
            <p:cNvSpPr/>
            <p:nvPr>
              <p:custDataLst>
                <p:tags r:id="rId115"/>
              </p:custDataLst>
            </p:nvPr>
          </p:nvSpPr>
          <p:spPr>
            <a:xfrm>
              <a:off x="7867650" y="1200150"/>
              <a:ext cx="47626" cy="9410"/>
            </a:xfrm>
            <a:custGeom>
              <a:avLst/>
              <a:gdLst/>
              <a:ahLst/>
              <a:cxnLst/>
              <a:rect l="0" t="0" r="0" b="0"/>
              <a:pathLst>
                <a:path w="47626" h="9410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18314" y="9409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485"/>
            <p:cNvSpPr/>
            <p:nvPr>
              <p:custDataLst>
                <p:tags r:id="rId116"/>
              </p:custDataLst>
            </p:nvPr>
          </p:nvSpPr>
          <p:spPr>
            <a:xfrm>
              <a:off x="7972459" y="1117289"/>
              <a:ext cx="82427" cy="234604"/>
            </a:xfrm>
            <a:custGeom>
              <a:avLst/>
              <a:gdLst/>
              <a:ahLst/>
              <a:cxnLst/>
              <a:rect l="0" t="0" r="0" b="0"/>
              <a:pathLst>
                <a:path w="82427" h="234604">
                  <a:moveTo>
                    <a:pt x="19016" y="35236"/>
                  </a:moveTo>
                  <a:lnTo>
                    <a:pt x="19016" y="35236"/>
                  </a:lnTo>
                  <a:lnTo>
                    <a:pt x="13960" y="40292"/>
                  </a:lnTo>
                  <a:lnTo>
                    <a:pt x="11478" y="45597"/>
                  </a:lnTo>
                  <a:lnTo>
                    <a:pt x="9569" y="87498"/>
                  </a:lnTo>
                  <a:lnTo>
                    <a:pt x="9507" y="124699"/>
                  </a:lnTo>
                  <a:lnTo>
                    <a:pt x="9494" y="167443"/>
                  </a:lnTo>
                  <a:lnTo>
                    <a:pt x="1953" y="210416"/>
                  </a:lnTo>
                  <a:lnTo>
                    <a:pt x="0" y="234603"/>
                  </a:lnTo>
                  <a:lnTo>
                    <a:pt x="2793" y="196552"/>
                  </a:lnTo>
                  <a:lnTo>
                    <a:pt x="8168" y="153884"/>
                  </a:lnTo>
                  <a:lnTo>
                    <a:pt x="12140" y="107200"/>
                  </a:lnTo>
                  <a:lnTo>
                    <a:pt x="16978" y="69259"/>
                  </a:lnTo>
                  <a:lnTo>
                    <a:pt x="21234" y="32970"/>
                  </a:lnTo>
                  <a:lnTo>
                    <a:pt x="28636" y="3580"/>
                  </a:lnTo>
                  <a:lnTo>
                    <a:pt x="30721" y="1432"/>
                  </a:lnTo>
                  <a:lnTo>
                    <a:pt x="33169" y="0"/>
                  </a:lnTo>
                  <a:lnTo>
                    <a:pt x="41535" y="1231"/>
                  </a:lnTo>
                  <a:lnTo>
                    <a:pt x="51250" y="5306"/>
                  </a:lnTo>
                  <a:lnTo>
                    <a:pt x="59095" y="10645"/>
                  </a:lnTo>
                  <a:lnTo>
                    <a:pt x="74518" y="29713"/>
                  </a:lnTo>
                  <a:lnTo>
                    <a:pt x="80725" y="46540"/>
                  </a:lnTo>
                  <a:lnTo>
                    <a:pt x="82426" y="63543"/>
                  </a:lnTo>
                  <a:lnTo>
                    <a:pt x="77433" y="85016"/>
                  </a:lnTo>
                  <a:lnTo>
                    <a:pt x="69250" y="102667"/>
                  </a:lnTo>
                  <a:lnTo>
                    <a:pt x="63214" y="107539"/>
                  </a:lnTo>
                  <a:lnTo>
                    <a:pt x="19016" y="10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486"/>
            <p:cNvSpPr/>
            <p:nvPr>
              <p:custDataLst>
                <p:tags r:id="rId117"/>
              </p:custDataLst>
            </p:nvPr>
          </p:nvSpPr>
          <p:spPr>
            <a:xfrm>
              <a:off x="8119885" y="1181100"/>
              <a:ext cx="71616" cy="9526"/>
            </a:xfrm>
            <a:custGeom>
              <a:avLst/>
              <a:gdLst/>
              <a:ahLst/>
              <a:cxnLst/>
              <a:rect l="0" t="0" r="0" b="0"/>
              <a:pathLst>
                <a:path w="71616" h="9526">
                  <a:moveTo>
                    <a:pt x="14465" y="9525"/>
                  </a:moveTo>
                  <a:lnTo>
                    <a:pt x="14465" y="9525"/>
                  </a:lnTo>
                  <a:lnTo>
                    <a:pt x="0" y="9525"/>
                  </a:lnTo>
                  <a:lnTo>
                    <a:pt x="588" y="8467"/>
                  </a:lnTo>
                  <a:lnTo>
                    <a:pt x="6886" y="4469"/>
                  </a:lnTo>
                  <a:lnTo>
                    <a:pt x="22332" y="1324"/>
                  </a:lnTo>
                  <a:lnTo>
                    <a:pt x="716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487"/>
            <p:cNvSpPr/>
            <p:nvPr>
              <p:custDataLst>
                <p:tags r:id="rId118"/>
              </p:custDataLst>
            </p:nvPr>
          </p:nvSpPr>
          <p:spPr>
            <a:xfrm>
              <a:off x="8126150" y="1125274"/>
              <a:ext cx="17726" cy="112977"/>
            </a:xfrm>
            <a:custGeom>
              <a:avLst/>
              <a:gdLst/>
              <a:ahLst/>
              <a:cxnLst/>
              <a:rect l="0" t="0" r="0" b="0"/>
              <a:pathLst>
                <a:path w="17726" h="112977">
                  <a:moveTo>
                    <a:pt x="8200" y="8201"/>
                  </a:moveTo>
                  <a:lnTo>
                    <a:pt x="8200" y="8201"/>
                  </a:lnTo>
                  <a:lnTo>
                    <a:pt x="0" y="0"/>
                  </a:lnTo>
                  <a:lnTo>
                    <a:pt x="14507" y="42135"/>
                  </a:lnTo>
                  <a:lnTo>
                    <a:pt x="17442" y="86792"/>
                  </a:lnTo>
                  <a:lnTo>
                    <a:pt x="17725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488"/>
            <p:cNvSpPr/>
            <p:nvPr>
              <p:custDataLst>
                <p:tags r:id="rId119"/>
              </p:custDataLst>
            </p:nvPr>
          </p:nvSpPr>
          <p:spPr>
            <a:xfrm>
              <a:off x="8277225" y="11334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9491" y="54547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489"/>
            <p:cNvSpPr/>
            <p:nvPr>
              <p:custDataLst>
                <p:tags r:id="rId120"/>
              </p:custDataLst>
            </p:nvPr>
          </p:nvSpPr>
          <p:spPr>
            <a:xfrm>
              <a:off x="8248650" y="1019175"/>
              <a:ext cx="28140" cy="19016"/>
            </a:xfrm>
            <a:custGeom>
              <a:avLst/>
              <a:gdLst/>
              <a:ahLst/>
              <a:cxnLst/>
              <a:rect l="0" t="0" r="0" b="0"/>
              <a:pathLst>
                <a:path w="28140" h="19016">
                  <a:moveTo>
                    <a:pt x="9525" y="0"/>
                  </a:moveTo>
                  <a:lnTo>
                    <a:pt x="9525" y="0"/>
                  </a:lnTo>
                  <a:lnTo>
                    <a:pt x="116" y="9409"/>
                  </a:lnTo>
                  <a:lnTo>
                    <a:pt x="5090" y="14547"/>
                  </a:lnTo>
                  <a:lnTo>
                    <a:pt x="10376" y="17048"/>
                  </a:lnTo>
                  <a:lnTo>
                    <a:pt x="27101" y="19015"/>
                  </a:lnTo>
                  <a:lnTo>
                    <a:pt x="27592" y="17969"/>
                  </a:lnTo>
                  <a:lnTo>
                    <a:pt x="28139" y="13983"/>
                  </a:lnTo>
                  <a:lnTo>
                    <a:pt x="26167" y="12497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585"/>
          <p:cNvGrpSpPr/>
          <p:nvPr/>
        </p:nvGrpSpPr>
        <p:grpSpPr>
          <a:xfrm>
            <a:off x="6833463" y="1485900"/>
            <a:ext cx="281713" cy="38101"/>
            <a:chOff x="6833463" y="1485900"/>
            <a:chExt cx="281713" cy="38101"/>
          </a:xfrm>
        </p:grpSpPr>
        <p:sp>
          <p:nvSpPr>
            <p:cNvPr id="50" name="SMARTInkShape-3490"/>
            <p:cNvSpPr/>
            <p:nvPr>
              <p:custDataLst>
                <p:tags r:id="rId111"/>
              </p:custDataLst>
            </p:nvPr>
          </p:nvSpPr>
          <p:spPr>
            <a:xfrm>
              <a:off x="6833463" y="1485900"/>
              <a:ext cx="205513" cy="27252"/>
            </a:xfrm>
            <a:custGeom>
              <a:avLst/>
              <a:gdLst/>
              <a:ahLst/>
              <a:cxnLst/>
              <a:rect l="0" t="0" r="0" b="0"/>
              <a:pathLst>
                <a:path w="205513" h="27252">
                  <a:moveTo>
                    <a:pt x="5487" y="19050"/>
                  </a:moveTo>
                  <a:lnTo>
                    <a:pt x="5487" y="19050"/>
                  </a:lnTo>
                  <a:lnTo>
                    <a:pt x="431" y="24106"/>
                  </a:lnTo>
                  <a:lnTo>
                    <a:pt x="0" y="25596"/>
                  </a:lnTo>
                  <a:lnTo>
                    <a:pt x="770" y="26589"/>
                  </a:lnTo>
                  <a:lnTo>
                    <a:pt x="2342" y="27251"/>
                  </a:lnTo>
                  <a:lnTo>
                    <a:pt x="38979" y="13323"/>
                  </a:lnTo>
                  <a:lnTo>
                    <a:pt x="80776" y="10275"/>
                  </a:lnTo>
                  <a:lnTo>
                    <a:pt x="128270" y="3127"/>
                  </a:lnTo>
                  <a:lnTo>
                    <a:pt x="168985" y="927"/>
                  </a:lnTo>
                  <a:lnTo>
                    <a:pt x="2055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491"/>
            <p:cNvSpPr/>
            <p:nvPr>
              <p:custDataLst>
                <p:tags r:id="rId112"/>
              </p:custDataLst>
            </p:nvPr>
          </p:nvSpPr>
          <p:spPr>
            <a:xfrm>
              <a:off x="6897172" y="1514475"/>
              <a:ext cx="218004" cy="9526"/>
            </a:xfrm>
            <a:custGeom>
              <a:avLst/>
              <a:gdLst/>
              <a:ahLst/>
              <a:cxnLst/>
              <a:rect l="0" t="0" r="0" b="0"/>
              <a:pathLst>
                <a:path w="218004" h="9526">
                  <a:moveTo>
                    <a:pt x="56078" y="0"/>
                  </a:moveTo>
                  <a:lnTo>
                    <a:pt x="56078" y="0"/>
                  </a:lnTo>
                  <a:lnTo>
                    <a:pt x="17456" y="7539"/>
                  </a:lnTo>
                  <a:lnTo>
                    <a:pt x="536" y="8937"/>
                  </a:lnTo>
                  <a:lnTo>
                    <a:pt x="0" y="9132"/>
                  </a:lnTo>
                  <a:lnTo>
                    <a:pt x="46158" y="9473"/>
                  </a:lnTo>
                  <a:lnTo>
                    <a:pt x="79186" y="9502"/>
                  </a:lnTo>
                  <a:lnTo>
                    <a:pt x="115032" y="9515"/>
                  </a:lnTo>
                  <a:lnTo>
                    <a:pt x="21800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586"/>
          <p:cNvGrpSpPr/>
          <p:nvPr/>
        </p:nvGrpSpPr>
        <p:grpSpPr>
          <a:xfrm>
            <a:off x="5215978" y="1610340"/>
            <a:ext cx="175173" cy="75194"/>
            <a:chOff x="5215978" y="1610340"/>
            <a:chExt cx="175173" cy="75194"/>
          </a:xfrm>
        </p:grpSpPr>
        <p:sp>
          <p:nvSpPr>
            <p:cNvPr id="53" name="SMARTInkShape-3492"/>
            <p:cNvSpPr/>
            <p:nvPr>
              <p:custDataLst>
                <p:tags r:id="rId109"/>
              </p:custDataLst>
            </p:nvPr>
          </p:nvSpPr>
          <p:spPr>
            <a:xfrm>
              <a:off x="5215978" y="1610340"/>
              <a:ext cx="175173" cy="26637"/>
            </a:xfrm>
            <a:custGeom>
              <a:avLst/>
              <a:gdLst/>
              <a:ahLst/>
              <a:cxnLst/>
              <a:rect l="0" t="0" r="0" b="0"/>
              <a:pathLst>
                <a:path w="175173" h="26637">
                  <a:moveTo>
                    <a:pt x="22772" y="18435"/>
                  </a:moveTo>
                  <a:lnTo>
                    <a:pt x="22772" y="18435"/>
                  </a:lnTo>
                  <a:lnTo>
                    <a:pt x="12659" y="18435"/>
                  </a:lnTo>
                  <a:lnTo>
                    <a:pt x="4872" y="21257"/>
                  </a:lnTo>
                  <a:lnTo>
                    <a:pt x="1313" y="23491"/>
                  </a:lnTo>
                  <a:lnTo>
                    <a:pt x="0" y="24981"/>
                  </a:lnTo>
                  <a:lnTo>
                    <a:pt x="182" y="25974"/>
                  </a:lnTo>
                  <a:lnTo>
                    <a:pt x="1362" y="26636"/>
                  </a:lnTo>
                  <a:lnTo>
                    <a:pt x="44856" y="9886"/>
                  </a:lnTo>
                  <a:lnTo>
                    <a:pt x="80821" y="2496"/>
                  </a:lnTo>
                  <a:lnTo>
                    <a:pt x="120787" y="0"/>
                  </a:lnTo>
                  <a:lnTo>
                    <a:pt x="154551" y="564"/>
                  </a:lnTo>
                  <a:lnTo>
                    <a:pt x="175172" y="8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493"/>
            <p:cNvSpPr/>
            <p:nvPr>
              <p:custDataLst>
                <p:tags r:id="rId110"/>
              </p:custDataLst>
            </p:nvPr>
          </p:nvSpPr>
          <p:spPr>
            <a:xfrm>
              <a:off x="5297077" y="1676400"/>
              <a:ext cx="75024" cy="9134"/>
            </a:xfrm>
            <a:custGeom>
              <a:avLst/>
              <a:gdLst/>
              <a:ahLst/>
              <a:cxnLst/>
              <a:rect l="0" t="0" r="0" b="0"/>
              <a:pathLst>
                <a:path w="75024" h="9134">
                  <a:moveTo>
                    <a:pt x="27398" y="0"/>
                  </a:moveTo>
                  <a:lnTo>
                    <a:pt x="27398" y="0"/>
                  </a:lnTo>
                  <a:lnTo>
                    <a:pt x="0" y="9133"/>
                  </a:lnTo>
                  <a:lnTo>
                    <a:pt x="4228" y="4352"/>
                  </a:lnTo>
                  <a:lnTo>
                    <a:pt x="22296" y="1289"/>
                  </a:lnTo>
                  <a:lnTo>
                    <a:pt x="75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3494"/>
          <p:cNvSpPr/>
          <p:nvPr>
            <p:custDataLst>
              <p:tags r:id="rId3"/>
            </p:custDataLst>
          </p:nvPr>
        </p:nvSpPr>
        <p:spPr>
          <a:xfrm>
            <a:off x="790575" y="2247910"/>
            <a:ext cx="9353551" cy="390516"/>
          </a:xfrm>
          <a:custGeom>
            <a:avLst/>
            <a:gdLst/>
            <a:ahLst/>
            <a:cxnLst/>
            <a:rect l="0" t="0" r="0" b="0"/>
            <a:pathLst>
              <a:path w="9353551" h="390516">
                <a:moveTo>
                  <a:pt x="0" y="390515"/>
                </a:moveTo>
                <a:lnTo>
                  <a:pt x="0" y="390515"/>
                </a:lnTo>
                <a:lnTo>
                  <a:pt x="44240" y="387693"/>
                </a:lnTo>
                <a:lnTo>
                  <a:pt x="90113" y="382314"/>
                </a:lnTo>
                <a:lnTo>
                  <a:pt x="132416" y="376326"/>
                </a:lnTo>
                <a:lnTo>
                  <a:pt x="178909" y="371367"/>
                </a:lnTo>
                <a:lnTo>
                  <a:pt x="221489" y="361293"/>
                </a:lnTo>
                <a:lnTo>
                  <a:pt x="257890" y="355046"/>
                </a:lnTo>
                <a:lnTo>
                  <a:pt x="298309" y="350372"/>
                </a:lnTo>
                <a:lnTo>
                  <a:pt x="343799" y="345108"/>
                </a:lnTo>
                <a:lnTo>
                  <a:pt x="390791" y="340725"/>
                </a:lnTo>
                <a:lnTo>
                  <a:pt x="423452" y="335578"/>
                </a:lnTo>
                <a:lnTo>
                  <a:pt x="459134" y="329762"/>
                </a:lnTo>
                <a:lnTo>
                  <a:pt x="496160" y="323650"/>
                </a:lnTo>
                <a:lnTo>
                  <a:pt x="533782" y="317406"/>
                </a:lnTo>
                <a:lnTo>
                  <a:pt x="571670" y="311102"/>
                </a:lnTo>
                <a:lnTo>
                  <a:pt x="612498" y="304774"/>
                </a:lnTo>
                <a:lnTo>
                  <a:pt x="655338" y="298432"/>
                </a:lnTo>
                <a:lnTo>
                  <a:pt x="699073" y="292086"/>
                </a:lnTo>
                <a:lnTo>
                  <a:pt x="746027" y="285738"/>
                </a:lnTo>
                <a:lnTo>
                  <a:pt x="770401" y="282564"/>
                </a:lnTo>
                <a:lnTo>
                  <a:pt x="795117" y="279389"/>
                </a:lnTo>
                <a:lnTo>
                  <a:pt x="820062" y="276214"/>
                </a:lnTo>
                <a:lnTo>
                  <a:pt x="845158" y="273039"/>
                </a:lnTo>
                <a:lnTo>
                  <a:pt x="870355" y="268806"/>
                </a:lnTo>
                <a:lnTo>
                  <a:pt x="895620" y="263868"/>
                </a:lnTo>
                <a:lnTo>
                  <a:pt x="920930" y="258459"/>
                </a:lnTo>
                <a:lnTo>
                  <a:pt x="946270" y="253794"/>
                </a:lnTo>
                <a:lnTo>
                  <a:pt x="971630" y="249626"/>
                </a:lnTo>
                <a:lnTo>
                  <a:pt x="997003" y="245789"/>
                </a:lnTo>
                <a:lnTo>
                  <a:pt x="1023444" y="241114"/>
                </a:lnTo>
                <a:lnTo>
                  <a:pt x="1050596" y="235882"/>
                </a:lnTo>
                <a:lnTo>
                  <a:pt x="1078222" y="230276"/>
                </a:lnTo>
                <a:lnTo>
                  <a:pt x="1106165" y="225481"/>
                </a:lnTo>
                <a:lnTo>
                  <a:pt x="1134318" y="221225"/>
                </a:lnTo>
                <a:lnTo>
                  <a:pt x="1162612" y="217330"/>
                </a:lnTo>
                <a:lnTo>
                  <a:pt x="1193117" y="213675"/>
                </a:lnTo>
                <a:lnTo>
                  <a:pt x="1225094" y="210180"/>
                </a:lnTo>
                <a:lnTo>
                  <a:pt x="1258054" y="206792"/>
                </a:lnTo>
                <a:lnTo>
                  <a:pt x="1290611" y="202416"/>
                </a:lnTo>
                <a:lnTo>
                  <a:pt x="1322899" y="197382"/>
                </a:lnTo>
                <a:lnTo>
                  <a:pt x="1355008" y="191910"/>
                </a:lnTo>
                <a:lnTo>
                  <a:pt x="1388055" y="187203"/>
                </a:lnTo>
                <a:lnTo>
                  <a:pt x="1421729" y="183007"/>
                </a:lnTo>
                <a:lnTo>
                  <a:pt x="1455819" y="179151"/>
                </a:lnTo>
                <a:lnTo>
                  <a:pt x="1489129" y="175523"/>
                </a:lnTo>
                <a:lnTo>
                  <a:pt x="1521920" y="172045"/>
                </a:lnTo>
                <a:lnTo>
                  <a:pt x="1554363" y="168668"/>
                </a:lnTo>
                <a:lnTo>
                  <a:pt x="1588692" y="164301"/>
                </a:lnTo>
                <a:lnTo>
                  <a:pt x="1624278" y="159272"/>
                </a:lnTo>
                <a:lnTo>
                  <a:pt x="1660702" y="153803"/>
                </a:lnTo>
                <a:lnTo>
                  <a:pt x="1696626" y="149099"/>
                </a:lnTo>
                <a:lnTo>
                  <a:pt x="1732218" y="144904"/>
                </a:lnTo>
                <a:lnTo>
                  <a:pt x="1767587" y="141049"/>
                </a:lnTo>
                <a:lnTo>
                  <a:pt x="1803866" y="137421"/>
                </a:lnTo>
                <a:lnTo>
                  <a:pt x="1840753" y="133944"/>
                </a:lnTo>
                <a:lnTo>
                  <a:pt x="1878043" y="130568"/>
                </a:lnTo>
                <a:lnTo>
                  <a:pt x="1915604" y="127258"/>
                </a:lnTo>
                <a:lnTo>
                  <a:pt x="1953344" y="123994"/>
                </a:lnTo>
                <a:lnTo>
                  <a:pt x="1991205" y="120759"/>
                </a:lnTo>
                <a:lnTo>
                  <a:pt x="2028086" y="116486"/>
                </a:lnTo>
                <a:lnTo>
                  <a:pt x="2064316" y="111521"/>
                </a:lnTo>
                <a:lnTo>
                  <a:pt x="2100111" y="106094"/>
                </a:lnTo>
                <a:lnTo>
                  <a:pt x="2138790" y="101417"/>
                </a:lnTo>
                <a:lnTo>
                  <a:pt x="2179394" y="97241"/>
                </a:lnTo>
                <a:lnTo>
                  <a:pt x="2221279" y="93399"/>
                </a:lnTo>
                <a:lnTo>
                  <a:pt x="2262961" y="89780"/>
                </a:lnTo>
                <a:lnTo>
                  <a:pt x="2304507" y="86308"/>
                </a:lnTo>
                <a:lnTo>
                  <a:pt x="2345963" y="82935"/>
                </a:lnTo>
                <a:lnTo>
                  <a:pt x="2387359" y="79629"/>
                </a:lnTo>
                <a:lnTo>
                  <a:pt x="2428714" y="76366"/>
                </a:lnTo>
                <a:lnTo>
                  <a:pt x="2470043" y="73132"/>
                </a:lnTo>
                <a:lnTo>
                  <a:pt x="2512412" y="70976"/>
                </a:lnTo>
                <a:lnTo>
                  <a:pt x="2555475" y="69539"/>
                </a:lnTo>
                <a:lnTo>
                  <a:pt x="2599000" y="68581"/>
                </a:lnTo>
                <a:lnTo>
                  <a:pt x="2642833" y="66884"/>
                </a:lnTo>
                <a:lnTo>
                  <a:pt x="2686872" y="64694"/>
                </a:lnTo>
                <a:lnTo>
                  <a:pt x="2731048" y="62176"/>
                </a:lnTo>
                <a:lnTo>
                  <a:pt x="2775315" y="59439"/>
                </a:lnTo>
                <a:lnTo>
                  <a:pt x="2819643" y="56556"/>
                </a:lnTo>
                <a:lnTo>
                  <a:pt x="2864012" y="53576"/>
                </a:lnTo>
                <a:lnTo>
                  <a:pt x="2908408" y="50531"/>
                </a:lnTo>
                <a:lnTo>
                  <a:pt x="2952822" y="47442"/>
                </a:lnTo>
                <a:lnTo>
                  <a:pt x="2997248" y="44325"/>
                </a:lnTo>
                <a:lnTo>
                  <a:pt x="3042740" y="41188"/>
                </a:lnTo>
                <a:lnTo>
                  <a:pt x="3088944" y="38039"/>
                </a:lnTo>
                <a:lnTo>
                  <a:pt x="3135621" y="34881"/>
                </a:lnTo>
                <a:lnTo>
                  <a:pt x="3181556" y="31717"/>
                </a:lnTo>
                <a:lnTo>
                  <a:pt x="3226996" y="28550"/>
                </a:lnTo>
                <a:lnTo>
                  <a:pt x="3272105" y="25380"/>
                </a:lnTo>
                <a:lnTo>
                  <a:pt x="3319112" y="23267"/>
                </a:lnTo>
                <a:lnTo>
                  <a:pt x="3367383" y="21858"/>
                </a:lnTo>
                <a:lnTo>
                  <a:pt x="3416497" y="20918"/>
                </a:lnTo>
                <a:lnTo>
                  <a:pt x="3465114" y="19234"/>
                </a:lnTo>
                <a:lnTo>
                  <a:pt x="3513401" y="17053"/>
                </a:lnTo>
                <a:lnTo>
                  <a:pt x="3561468" y="14540"/>
                </a:lnTo>
                <a:lnTo>
                  <a:pt x="3609387" y="12865"/>
                </a:lnTo>
                <a:lnTo>
                  <a:pt x="3657208" y="11748"/>
                </a:lnTo>
                <a:lnTo>
                  <a:pt x="3704963" y="11004"/>
                </a:lnTo>
                <a:lnTo>
                  <a:pt x="3753734" y="10508"/>
                </a:lnTo>
                <a:lnTo>
                  <a:pt x="3803181" y="10176"/>
                </a:lnTo>
                <a:lnTo>
                  <a:pt x="3853078" y="9956"/>
                </a:lnTo>
                <a:lnTo>
                  <a:pt x="3903278" y="9809"/>
                </a:lnTo>
                <a:lnTo>
                  <a:pt x="3953677" y="9711"/>
                </a:lnTo>
                <a:lnTo>
                  <a:pt x="4004209" y="9646"/>
                </a:lnTo>
                <a:lnTo>
                  <a:pt x="4054832" y="8544"/>
                </a:lnTo>
                <a:lnTo>
                  <a:pt x="4105513" y="6751"/>
                </a:lnTo>
                <a:lnTo>
                  <a:pt x="4156234" y="4497"/>
                </a:lnTo>
                <a:lnTo>
                  <a:pt x="4208039" y="2995"/>
                </a:lnTo>
                <a:lnTo>
                  <a:pt x="4260568" y="1994"/>
                </a:lnTo>
                <a:lnTo>
                  <a:pt x="4313579" y="1325"/>
                </a:lnTo>
                <a:lnTo>
                  <a:pt x="4363736" y="880"/>
                </a:lnTo>
                <a:lnTo>
                  <a:pt x="4411991" y="584"/>
                </a:lnTo>
                <a:lnTo>
                  <a:pt x="4458977" y="386"/>
                </a:lnTo>
                <a:lnTo>
                  <a:pt x="4506176" y="254"/>
                </a:lnTo>
                <a:lnTo>
                  <a:pt x="4553518" y="166"/>
                </a:lnTo>
                <a:lnTo>
                  <a:pt x="4600953" y="107"/>
                </a:lnTo>
                <a:lnTo>
                  <a:pt x="4649511" y="68"/>
                </a:lnTo>
                <a:lnTo>
                  <a:pt x="4698816" y="42"/>
                </a:lnTo>
                <a:lnTo>
                  <a:pt x="4748619" y="25"/>
                </a:lnTo>
                <a:lnTo>
                  <a:pt x="4798754" y="13"/>
                </a:lnTo>
                <a:lnTo>
                  <a:pt x="4849111" y="5"/>
                </a:lnTo>
                <a:lnTo>
                  <a:pt x="4899616" y="0"/>
                </a:lnTo>
                <a:lnTo>
                  <a:pt x="4951278" y="1055"/>
                </a:lnTo>
                <a:lnTo>
                  <a:pt x="5003710" y="2817"/>
                </a:lnTo>
                <a:lnTo>
                  <a:pt x="5056657" y="5050"/>
                </a:lnTo>
                <a:lnTo>
                  <a:pt x="5109947" y="6538"/>
                </a:lnTo>
                <a:lnTo>
                  <a:pt x="5163464" y="7530"/>
                </a:lnTo>
                <a:lnTo>
                  <a:pt x="5217134" y="8192"/>
                </a:lnTo>
                <a:lnTo>
                  <a:pt x="5268790" y="8633"/>
                </a:lnTo>
                <a:lnTo>
                  <a:pt x="5319101" y="8927"/>
                </a:lnTo>
                <a:lnTo>
                  <a:pt x="5368517" y="9123"/>
                </a:lnTo>
                <a:lnTo>
                  <a:pt x="5418395" y="10312"/>
                </a:lnTo>
                <a:lnTo>
                  <a:pt x="5468580" y="12163"/>
                </a:lnTo>
                <a:lnTo>
                  <a:pt x="5518970" y="14455"/>
                </a:lnTo>
                <a:lnTo>
                  <a:pt x="5569497" y="15984"/>
                </a:lnTo>
                <a:lnTo>
                  <a:pt x="5620114" y="17002"/>
                </a:lnTo>
                <a:lnTo>
                  <a:pt x="5670793" y="17682"/>
                </a:lnTo>
                <a:lnTo>
                  <a:pt x="5721512" y="19193"/>
                </a:lnTo>
                <a:lnTo>
                  <a:pt x="5772258" y="21258"/>
                </a:lnTo>
                <a:lnTo>
                  <a:pt x="5823022" y="23694"/>
                </a:lnTo>
                <a:lnTo>
                  <a:pt x="5873798" y="26376"/>
                </a:lnTo>
                <a:lnTo>
                  <a:pt x="5924582" y="29222"/>
                </a:lnTo>
                <a:lnTo>
                  <a:pt x="5975371" y="32178"/>
                </a:lnTo>
                <a:lnTo>
                  <a:pt x="6027223" y="35207"/>
                </a:lnTo>
                <a:lnTo>
                  <a:pt x="6079782" y="38285"/>
                </a:lnTo>
                <a:lnTo>
                  <a:pt x="6132812" y="41395"/>
                </a:lnTo>
                <a:lnTo>
                  <a:pt x="6186158" y="44527"/>
                </a:lnTo>
                <a:lnTo>
                  <a:pt x="6239714" y="47673"/>
                </a:lnTo>
                <a:lnTo>
                  <a:pt x="6293410" y="50829"/>
                </a:lnTo>
                <a:lnTo>
                  <a:pt x="6346139" y="53991"/>
                </a:lnTo>
                <a:lnTo>
                  <a:pt x="6398227" y="57157"/>
                </a:lnTo>
                <a:lnTo>
                  <a:pt x="6449885" y="60326"/>
                </a:lnTo>
                <a:lnTo>
                  <a:pt x="6501256" y="63498"/>
                </a:lnTo>
                <a:lnTo>
                  <a:pt x="6552437" y="66670"/>
                </a:lnTo>
                <a:lnTo>
                  <a:pt x="6603492" y="69843"/>
                </a:lnTo>
                <a:lnTo>
                  <a:pt x="6654461" y="73017"/>
                </a:lnTo>
                <a:lnTo>
                  <a:pt x="6705374" y="76192"/>
                </a:lnTo>
                <a:lnTo>
                  <a:pt x="6756250" y="79366"/>
                </a:lnTo>
                <a:lnTo>
                  <a:pt x="6808158" y="82541"/>
                </a:lnTo>
                <a:lnTo>
                  <a:pt x="6860756" y="85716"/>
                </a:lnTo>
                <a:lnTo>
                  <a:pt x="6913811" y="88891"/>
                </a:lnTo>
                <a:lnTo>
                  <a:pt x="6966116" y="91007"/>
                </a:lnTo>
                <a:lnTo>
                  <a:pt x="7017920" y="92418"/>
                </a:lnTo>
                <a:lnTo>
                  <a:pt x="7069388" y="93359"/>
                </a:lnTo>
                <a:lnTo>
                  <a:pt x="7121692" y="96102"/>
                </a:lnTo>
                <a:lnTo>
                  <a:pt x="7174554" y="100048"/>
                </a:lnTo>
                <a:lnTo>
                  <a:pt x="7227786" y="104795"/>
                </a:lnTo>
                <a:lnTo>
                  <a:pt x="7280207" y="109018"/>
                </a:lnTo>
                <a:lnTo>
                  <a:pt x="7332088" y="112892"/>
                </a:lnTo>
                <a:lnTo>
                  <a:pt x="7383609" y="116533"/>
                </a:lnTo>
                <a:lnTo>
                  <a:pt x="7432773" y="120019"/>
                </a:lnTo>
                <a:lnTo>
                  <a:pt x="7480365" y="123401"/>
                </a:lnTo>
                <a:lnTo>
                  <a:pt x="7526910" y="126714"/>
                </a:lnTo>
                <a:lnTo>
                  <a:pt x="7573816" y="129981"/>
                </a:lnTo>
                <a:lnTo>
                  <a:pt x="7620960" y="133218"/>
                </a:lnTo>
                <a:lnTo>
                  <a:pt x="7668265" y="136433"/>
                </a:lnTo>
                <a:lnTo>
                  <a:pt x="7717793" y="139636"/>
                </a:lnTo>
                <a:lnTo>
                  <a:pt x="7768804" y="142829"/>
                </a:lnTo>
                <a:lnTo>
                  <a:pt x="7820802" y="146016"/>
                </a:lnTo>
                <a:lnTo>
                  <a:pt x="7871344" y="150257"/>
                </a:lnTo>
                <a:lnTo>
                  <a:pt x="7920912" y="155201"/>
                </a:lnTo>
                <a:lnTo>
                  <a:pt x="7969833" y="160614"/>
                </a:lnTo>
                <a:lnTo>
                  <a:pt x="8017263" y="165281"/>
                </a:lnTo>
                <a:lnTo>
                  <a:pt x="8063701" y="169450"/>
                </a:lnTo>
                <a:lnTo>
                  <a:pt x="8109476" y="173289"/>
                </a:lnTo>
                <a:lnTo>
                  <a:pt x="8154810" y="176906"/>
                </a:lnTo>
                <a:lnTo>
                  <a:pt x="8199848" y="180375"/>
                </a:lnTo>
                <a:lnTo>
                  <a:pt x="8244691" y="183747"/>
                </a:lnTo>
                <a:lnTo>
                  <a:pt x="8287286" y="188111"/>
                </a:lnTo>
                <a:lnTo>
                  <a:pt x="8328382" y="193137"/>
                </a:lnTo>
                <a:lnTo>
                  <a:pt x="8368479" y="198605"/>
                </a:lnTo>
                <a:lnTo>
                  <a:pt x="8410027" y="203308"/>
                </a:lnTo>
                <a:lnTo>
                  <a:pt x="8452544" y="207502"/>
                </a:lnTo>
                <a:lnTo>
                  <a:pt x="8495704" y="211356"/>
                </a:lnTo>
                <a:lnTo>
                  <a:pt x="8538236" y="216043"/>
                </a:lnTo>
                <a:lnTo>
                  <a:pt x="8580350" y="221283"/>
                </a:lnTo>
                <a:lnTo>
                  <a:pt x="8622183" y="226894"/>
                </a:lnTo>
                <a:lnTo>
                  <a:pt x="8662773" y="231692"/>
                </a:lnTo>
                <a:lnTo>
                  <a:pt x="8702532" y="235950"/>
                </a:lnTo>
                <a:lnTo>
                  <a:pt x="8741737" y="239847"/>
                </a:lnTo>
                <a:lnTo>
                  <a:pt x="8779517" y="243503"/>
                </a:lnTo>
                <a:lnTo>
                  <a:pt x="8816345" y="246998"/>
                </a:lnTo>
                <a:lnTo>
                  <a:pt x="8852538" y="250387"/>
                </a:lnTo>
                <a:lnTo>
                  <a:pt x="8887251" y="254763"/>
                </a:lnTo>
                <a:lnTo>
                  <a:pt x="8920975" y="259797"/>
                </a:lnTo>
                <a:lnTo>
                  <a:pt x="8954042" y="265270"/>
                </a:lnTo>
                <a:lnTo>
                  <a:pt x="8986669" y="269977"/>
                </a:lnTo>
                <a:lnTo>
                  <a:pt x="9019005" y="274173"/>
                </a:lnTo>
                <a:lnTo>
                  <a:pt x="9051146" y="278029"/>
                </a:lnTo>
                <a:lnTo>
                  <a:pt x="9082097" y="282716"/>
                </a:lnTo>
                <a:lnTo>
                  <a:pt x="9112256" y="287958"/>
                </a:lnTo>
                <a:lnTo>
                  <a:pt x="9141888" y="293568"/>
                </a:lnTo>
                <a:lnTo>
                  <a:pt x="9171167" y="297309"/>
                </a:lnTo>
                <a:lnTo>
                  <a:pt x="9200211" y="299803"/>
                </a:lnTo>
                <a:lnTo>
                  <a:pt x="9229099" y="301465"/>
                </a:lnTo>
                <a:lnTo>
                  <a:pt x="9255767" y="303632"/>
                </a:lnTo>
                <a:lnTo>
                  <a:pt x="9353550" y="3143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SMARTInkShape-Group588"/>
          <p:cNvGrpSpPr/>
          <p:nvPr/>
        </p:nvGrpSpPr>
        <p:grpSpPr>
          <a:xfrm>
            <a:off x="1223172" y="3038475"/>
            <a:ext cx="872159" cy="571356"/>
            <a:chOff x="1223172" y="3038475"/>
            <a:chExt cx="872159" cy="571356"/>
          </a:xfrm>
        </p:grpSpPr>
        <p:sp>
          <p:nvSpPr>
            <p:cNvPr id="57" name="SMARTInkShape-3495"/>
            <p:cNvSpPr/>
            <p:nvPr>
              <p:custDataLst>
                <p:tags r:id="rId97"/>
              </p:custDataLst>
            </p:nvPr>
          </p:nvSpPr>
          <p:spPr>
            <a:xfrm>
              <a:off x="1314450" y="303847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28575"/>
                  </a:moveTo>
                  <a:lnTo>
                    <a:pt x="28575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496"/>
            <p:cNvSpPr/>
            <p:nvPr>
              <p:custDataLst>
                <p:tags r:id="rId98"/>
              </p:custDataLst>
            </p:nvPr>
          </p:nvSpPr>
          <p:spPr>
            <a:xfrm>
              <a:off x="1231988" y="3324225"/>
              <a:ext cx="78721" cy="107174"/>
            </a:xfrm>
            <a:custGeom>
              <a:avLst/>
              <a:gdLst/>
              <a:ahLst/>
              <a:cxnLst/>
              <a:rect l="0" t="0" r="0" b="0"/>
              <a:pathLst>
                <a:path w="78721" h="107174">
                  <a:moveTo>
                    <a:pt x="53887" y="9525"/>
                  </a:moveTo>
                  <a:lnTo>
                    <a:pt x="53887" y="9525"/>
                  </a:lnTo>
                  <a:lnTo>
                    <a:pt x="53887" y="1324"/>
                  </a:lnTo>
                  <a:lnTo>
                    <a:pt x="52829" y="883"/>
                  </a:lnTo>
                  <a:lnTo>
                    <a:pt x="35573" y="117"/>
                  </a:lnTo>
                  <a:lnTo>
                    <a:pt x="31094" y="2194"/>
                  </a:lnTo>
                  <a:lnTo>
                    <a:pt x="18676" y="16290"/>
                  </a:lnTo>
                  <a:lnTo>
                    <a:pt x="7899" y="31582"/>
                  </a:lnTo>
                  <a:lnTo>
                    <a:pt x="1698" y="51784"/>
                  </a:lnTo>
                  <a:lnTo>
                    <a:pt x="0" y="72756"/>
                  </a:lnTo>
                  <a:lnTo>
                    <a:pt x="2773" y="89134"/>
                  </a:lnTo>
                  <a:lnTo>
                    <a:pt x="10356" y="100645"/>
                  </a:lnTo>
                  <a:lnTo>
                    <a:pt x="15341" y="105197"/>
                  </a:lnTo>
                  <a:lnTo>
                    <a:pt x="20782" y="107173"/>
                  </a:lnTo>
                  <a:lnTo>
                    <a:pt x="32471" y="106547"/>
                  </a:lnTo>
                  <a:lnTo>
                    <a:pt x="44721" y="99918"/>
                  </a:lnTo>
                  <a:lnTo>
                    <a:pt x="63519" y="81464"/>
                  </a:lnTo>
                  <a:lnTo>
                    <a:pt x="74043" y="65840"/>
                  </a:lnTo>
                  <a:lnTo>
                    <a:pt x="78720" y="51840"/>
                  </a:lnTo>
                  <a:lnTo>
                    <a:pt x="75154" y="35740"/>
                  </a:lnTo>
                  <a:lnTo>
                    <a:pt x="538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497"/>
            <p:cNvSpPr/>
            <p:nvPr>
              <p:custDataLst>
                <p:tags r:id="rId99"/>
              </p:custDataLst>
            </p:nvPr>
          </p:nvSpPr>
          <p:spPr>
            <a:xfrm>
              <a:off x="1381178" y="3307809"/>
              <a:ext cx="75164" cy="302022"/>
            </a:xfrm>
            <a:custGeom>
              <a:avLst/>
              <a:gdLst/>
              <a:ahLst/>
              <a:cxnLst/>
              <a:rect l="0" t="0" r="0" b="0"/>
              <a:pathLst>
                <a:path w="75164" h="302022">
                  <a:moveTo>
                    <a:pt x="9472" y="16416"/>
                  </a:moveTo>
                  <a:lnTo>
                    <a:pt x="9472" y="16416"/>
                  </a:lnTo>
                  <a:lnTo>
                    <a:pt x="9472" y="60290"/>
                  </a:lnTo>
                  <a:lnTo>
                    <a:pt x="9472" y="100850"/>
                  </a:lnTo>
                  <a:lnTo>
                    <a:pt x="17011" y="146042"/>
                  </a:lnTo>
                  <a:lnTo>
                    <a:pt x="18605" y="189600"/>
                  </a:lnTo>
                  <a:lnTo>
                    <a:pt x="18881" y="233771"/>
                  </a:lnTo>
                  <a:lnTo>
                    <a:pt x="17916" y="279836"/>
                  </a:lnTo>
                  <a:lnTo>
                    <a:pt x="12444" y="300253"/>
                  </a:lnTo>
                  <a:lnTo>
                    <a:pt x="11453" y="301949"/>
                  </a:lnTo>
                  <a:lnTo>
                    <a:pt x="10793" y="302021"/>
                  </a:lnTo>
                  <a:lnTo>
                    <a:pt x="3003" y="255514"/>
                  </a:lnTo>
                  <a:lnTo>
                    <a:pt x="551" y="208167"/>
                  </a:lnTo>
                  <a:lnTo>
                    <a:pt x="126" y="168128"/>
                  </a:lnTo>
                  <a:lnTo>
                    <a:pt x="0" y="131571"/>
                  </a:lnTo>
                  <a:lnTo>
                    <a:pt x="2785" y="88989"/>
                  </a:lnTo>
                  <a:lnTo>
                    <a:pt x="13208" y="46156"/>
                  </a:lnTo>
                  <a:lnTo>
                    <a:pt x="22338" y="21818"/>
                  </a:lnTo>
                  <a:lnTo>
                    <a:pt x="31418" y="10703"/>
                  </a:lnTo>
                  <a:lnTo>
                    <a:pt x="41451" y="3294"/>
                  </a:lnTo>
                  <a:lnTo>
                    <a:pt x="49437" y="0"/>
                  </a:lnTo>
                  <a:lnTo>
                    <a:pt x="54107" y="1239"/>
                  </a:lnTo>
                  <a:lnTo>
                    <a:pt x="64940" y="8260"/>
                  </a:lnTo>
                  <a:lnTo>
                    <a:pt x="71166" y="18435"/>
                  </a:lnTo>
                  <a:lnTo>
                    <a:pt x="74671" y="38887"/>
                  </a:lnTo>
                  <a:lnTo>
                    <a:pt x="75163" y="47272"/>
                  </a:lnTo>
                  <a:lnTo>
                    <a:pt x="70065" y="62232"/>
                  </a:lnTo>
                  <a:lnTo>
                    <a:pt x="49546" y="89084"/>
                  </a:lnTo>
                  <a:lnTo>
                    <a:pt x="40335" y="96338"/>
                  </a:lnTo>
                  <a:lnTo>
                    <a:pt x="29200" y="100421"/>
                  </a:lnTo>
                  <a:lnTo>
                    <a:pt x="25799" y="100995"/>
                  </a:lnTo>
                  <a:lnTo>
                    <a:pt x="23532" y="99260"/>
                  </a:lnTo>
                  <a:lnTo>
                    <a:pt x="18997" y="73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498"/>
            <p:cNvSpPr/>
            <p:nvPr>
              <p:custDataLst>
                <p:tags r:id="rId100"/>
              </p:custDataLst>
            </p:nvPr>
          </p:nvSpPr>
          <p:spPr>
            <a:xfrm>
              <a:off x="1518592" y="3155815"/>
              <a:ext cx="33984" cy="241343"/>
            </a:xfrm>
            <a:custGeom>
              <a:avLst/>
              <a:gdLst/>
              <a:ahLst/>
              <a:cxnLst/>
              <a:rect l="0" t="0" r="0" b="0"/>
              <a:pathLst>
                <a:path w="33984" h="241343">
                  <a:moveTo>
                    <a:pt x="24458" y="25535"/>
                  </a:moveTo>
                  <a:lnTo>
                    <a:pt x="24458" y="25535"/>
                  </a:lnTo>
                  <a:lnTo>
                    <a:pt x="24458" y="7221"/>
                  </a:lnTo>
                  <a:lnTo>
                    <a:pt x="23400" y="3801"/>
                  </a:lnTo>
                  <a:lnTo>
                    <a:pt x="21636" y="1520"/>
                  </a:lnTo>
                  <a:lnTo>
                    <a:pt x="19402" y="0"/>
                  </a:lnTo>
                  <a:lnTo>
                    <a:pt x="17912" y="1104"/>
                  </a:lnTo>
                  <a:lnTo>
                    <a:pt x="16257" y="7973"/>
                  </a:lnTo>
                  <a:lnTo>
                    <a:pt x="12285" y="48858"/>
                  </a:lnTo>
                  <a:lnTo>
                    <a:pt x="6314" y="95556"/>
                  </a:lnTo>
                  <a:lnTo>
                    <a:pt x="2764" y="141123"/>
                  </a:lnTo>
                  <a:lnTo>
                    <a:pt x="0" y="163691"/>
                  </a:lnTo>
                  <a:lnTo>
                    <a:pt x="4026" y="201070"/>
                  </a:lnTo>
                  <a:lnTo>
                    <a:pt x="5135" y="233422"/>
                  </a:lnTo>
                  <a:lnTo>
                    <a:pt x="6284" y="237152"/>
                  </a:lnTo>
                  <a:lnTo>
                    <a:pt x="8109" y="239638"/>
                  </a:lnTo>
                  <a:lnTo>
                    <a:pt x="10384" y="241295"/>
                  </a:lnTo>
                  <a:lnTo>
                    <a:pt x="14017" y="241342"/>
                  </a:lnTo>
                  <a:lnTo>
                    <a:pt x="23698" y="238571"/>
                  </a:lnTo>
                  <a:lnTo>
                    <a:pt x="27126" y="235292"/>
                  </a:lnTo>
                  <a:lnTo>
                    <a:pt x="33983" y="21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499"/>
            <p:cNvSpPr/>
            <p:nvPr>
              <p:custDataLst>
                <p:tags r:id="rId101"/>
              </p:custDataLst>
            </p:nvPr>
          </p:nvSpPr>
          <p:spPr>
            <a:xfrm>
              <a:off x="1487616" y="3295650"/>
              <a:ext cx="103060" cy="9526"/>
            </a:xfrm>
            <a:custGeom>
              <a:avLst/>
              <a:gdLst/>
              <a:ahLst/>
              <a:cxnLst/>
              <a:rect l="0" t="0" r="0" b="0"/>
              <a:pathLst>
                <a:path w="103060" h="9526">
                  <a:moveTo>
                    <a:pt x="17334" y="9525"/>
                  </a:moveTo>
                  <a:lnTo>
                    <a:pt x="17334" y="9525"/>
                  </a:lnTo>
                  <a:lnTo>
                    <a:pt x="0" y="9525"/>
                  </a:lnTo>
                  <a:lnTo>
                    <a:pt x="16748" y="8467"/>
                  </a:lnTo>
                  <a:lnTo>
                    <a:pt x="56611" y="1324"/>
                  </a:lnTo>
                  <a:lnTo>
                    <a:pt x="103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500"/>
            <p:cNvSpPr/>
            <p:nvPr>
              <p:custDataLst>
                <p:tags r:id="rId102"/>
              </p:custDataLst>
            </p:nvPr>
          </p:nvSpPr>
          <p:spPr>
            <a:xfrm>
              <a:off x="1585619" y="3305175"/>
              <a:ext cx="5057" cy="57151"/>
            </a:xfrm>
            <a:custGeom>
              <a:avLst/>
              <a:gdLst/>
              <a:ahLst/>
              <a:cxnLst/>
              <a:rect l="0" t="0" r="0" b="0"/>
              <a:pathLst>
                <a:path w="5057" h="57151">
                  <a:moveTo>
                    <a:pt x="5056" y="0"/>
                  </a:moveTo>
                  <a:lnTo>
                    <a:pt x="5056" y="0"/>
                  </a:lnTo>
                  <a:lnTo>
                    <a:pt x="0" y="5057"/>
                  </a:lnTo>
                  <a:lnTo>
                    <a:pt x="339" y="16006"/>
                  </a:lnTo>
                  <a:lnTo>
                    <a:pt x="5056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501"/>
            <p:cNvSpPr/>
            <p:nvPr>
              <p:custDataLst>
                <p:tags r:id="rId103"/>
              </p:custDataLst>
            </p:nvPr>
          </p:nvSpPr>
          <p:spPr>
            <a:xfrm>
              <a:off x="1590675" y="32480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3406"/>
                  </a:lnTo>
                  <a:lnTo>
                    <a:pt x="8467" y="8937"/>
                  </a:lnTo>
                  <a:lnTo>
                    <a:pt x="6703" y="59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502"/>
            <p:cNvSpPr/>
            <p:nvPr>
              <p:custDataLst>
                <p:tags r:id="rId104"/>
              </p:custDataLst>
            </p:nvPr>
          </p:nvSpPr>
          <p:spPr>
            <a:xfrm>
              <a:off x="1643844" y="3286125"/>
              <a:ext cx="55530" cy="74170"/>
            </a:xfrm>
            <a:custGeom>
              <a:avLst/>
              <a:gdLst/>
              <a:ahLst/>
              <a:cxnLst/>
              <a:rect l="0" t="0" r="0" b="0"/>
              <a:pathLst>
                <a:path w="55530" h="74170">
                  <a:moveTo>
                    <a:pt x="51606" y="0"/>
                  </a:moveTo>
                  <a:lnTo>
                    <a:pt x="51606" y="0"/>
                  </a:lnTo>
                  <a:lnTo>
                    <a:pt x="38348" y="0"/>
                  </a:lnTo>
                  <a:lnTo>
                    <a:pt x="24159" y="5057"/>
                  </a:lnTo>
                  <a:lnTo>
                    <a:pt x="11606" y="13257"/>
                  </a:lnTo>
                  <a:lnTo>
                    <a:pt x="1184" y="27446"/>
                  </a:lnTo>
                  <a:lnTo>
                    <a:pt x="0" y="33114"/>
                  </a:lnTo>
                  <a:lnTo>
                    <a:pt x="3248" y="58623"/>
                  </a:lnTo>
                  <a:lnTo>
                    <a:pt x="5609" y="62366"/>
                  </a:lnTo>
                  <a:lnTo>
                    <a:pt x="13877" y="69346"/>
                  </a:lnTo>
                  <a:lnTo>
                    <a:pt x="24607" y="73154"/>
                  </a:lnTo>
                  <a:lnTo>
                    <a:pt x="30432" y="74169"/>
                  </a:lnTo>
                  <a:lnTo>
                    <a:pt x="39726" y="72475"/>
                  </a:lnTo>
                  <a:lnTo>
                    <a:pt x="43686" y="70542"/>
                  </a:lnTo>
                  <a:lnTo>
                    <a:pt x="50908" y="62749"/>
                  </a:lnTo>
                  <a:lnTo>
                    <a:pt x="54316" y="57708"/>
                  </a:lnTo>
                  <a:lnTo>
                    <a:pt x="55529" y="53289"/>
                  </a:lnTo>
                  <a:lnTo>
                    <a:pt x="55280" y="49284"/>
                  </a:lnTo>
                  <a:lnTo>
                    <a:pt x="33743" y="2418"/>
                  </a:lnTo>
                  <a:lnTo>
                    <a:pt x="32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503"/>
            <p:cNvSpPr/>
            <p:nvPr>
              <p:custDataLst>
                <p:tags r:id="rId105"/>
              </p:custDataLst>
            </p:nvPr>
          </p:nvSpPr>
          <p:spPr>
            <a:xfrm>
              <a:off x="1479669" y="3476625"/>
              <a:ext cx="520582" cy="71292"/>
            </a:xfrm>
            <a:custGeom>
              <a:avLst/>
              <a:gdLst/>
              <a:ahLst/>
              <a:cxnLst/>
              <a:rect l="0" t="0" r="0" b="0"/>
              <a:pathLst>
                <a:path w="520582" h="71292">
                  <a:moveTo>
                    <a:pt x="272931" y="19050"/>
                  </a:moveTo>
                  <a:lnTo>
                    <a:pt x="272931" y="19050"/>
                  </a:lnTo>
                  <a:lnTo>
                    <a:pt x="233851" y="26655"/>
                  </a:lnTo>
                  <a:lnTo>
                    <a:pt x="201587" y="32307"/>
                  </a:lnTo>
                  <a:lnTo>
                    <a:pt x="168903" y="38348"/>
                  </a:lnTo>
                  <a:lnTo>
                    <a:pt x="123575" y="47698"/>
                  </a:lnTo>
                  <a:lnTo>
                    <a:pt x="80511" y="54349"/>
                  </a:lnTo>
                  <a:lnTo>
                    <a:pt x="39882" y="59143"/>
                  </a:lnTo>
                  <a:lnTo>
                    <a:pt x="4116" y="66741"/>
                  </a:lnTo>
                  <a:lnTo>
                    <a:pt x="1646" y="68836"/>
                  </a:lnTo>
                  <a:lnTo>
                    <a:pt x="0" y="71291"/>
                  </a:lnTo>
                  <a:lnTo>
                    <a:pt x="12281" y="71196"/>
                  </a:lnTo>
                  <a:lnTo>
                    <a:pt x="48946" y="68014"/>
                  </a:lnTo>
                  <a:lnTo>
                    <a:pt x="93323" y="64250"/>
                  </a:lnTo>
                  <a:lnTo>
                    <a:pt x="139986" y="56431"/>
                  </a:lnTo>
                  <a:lnTo>
                    <a:pt x="187326" y="50234"/>
                  </a:lnTo>
                  <a:lnTo>
                    <a:pt x="221126" y="47726"/>
                  </a:lnTo>
                  <a:lnTo>
                    <a:pt x="260843" y="43084"/>
                  </a:lnTo>
                  <a:lnTo>
                    <a:pt x="300367" y="37493"/>
                  </a:lnTo>
                  <a:lnTo>
                    <a:pt x="339100" y="31480"/>
                  </a:lnTo>
                  <a:lnTo>
                    <a:pt x="377481" y="25280"/>
                  </a:lnTo>
                  <a:lnTo>
                    <a:pt x="415706" y="18997"/>
                  </a:lnTo>
                  <a:lnTo>
                    <a:pt x="452803" y="12676"/>
                  </a:lnTo>
                  <a:lnTo>
                    <a:pt x="5205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504"/>
            <p:cNvSpPr/>
            <p:nvPr>
              <p:custDataLst>
                <p:tags r:id="rId106"/>
              </p:custDataLst>
            </p:nvPr>
          </p:nvSpPr>
          <p:spPr>
            <a:xfrm>
              <a:off x="1223172" y="3457575"/>
              <a:ext cx="767554" cy="93927"/>
            </a:xfrm>
            <a:custGeom>
              <a:avLst/>
              <a:gdLst/>
              <a:ahLst/>
              <a:cxnLst/>
              <a:rect l="0" t="0" r="0" b="0"/>
              <a:pathLst>
                <a:path w="767554" h="93927">
                  <a:moveTo>
                    <a:pt x="24603" y="85725"/>
                  </a:moveTo>
                  <a:lnTo>
                    <a:pt x="24603" y="85725"/>
                  </a:lnTo>
                  <a:lnTo>
                    <a:pt x="0" y="93926"/>
                  </a:lnTo>
                  <a:lnTo>
                    <a:pt x="7318" y="89801"/>
                  </a:lnTo>
                  <a:lnTo>
                    <a:pt x="43118" y="81876"/>
                  </a:lnTo>
                  <a:lnTo>
                    <a:pt x="83829" y="72825"/>
                  </a:lnTo>
                  <a:lnTo>
                    <a:pt x="127759" y="63441"/>
                  </a:lnTo>
                  <a:lnTo>
                    <a:pt x="174289" y="53958"/>
                  </a:lnTo>
                  <a:lnTo>
                    <a:pt x="211427" y="50439"/>
                  </a:lnTo>
                  <a:lnTo>
                    <a:pt x="252628" y="47818"/>
                  </a:lnTo>
                  <a:lnTo>
                    <a:pt x="295633" y="43124"/>
                  </a:lnTo>
                  <a:lnTo>
                    <a:pt x="339442" y="37511"/>
                  </a:lnTo>
                  <a:lnTo>
                    <a:pt x="383606" y="32546"/>
                  </a:lnTo>
                  <a:lnTo>
                    <a:pt x="427929" y="30340"/>
                  </a:lnTo>
                  <a:lnTo>
                    <a:pt x="472323" y="26538"/>
                  </a:lnTo>
                  <a:lnTo>
                    <a:pt x="516748" y="22377"/>
                  </a:lnTo>
                  <a:lnTo>
                    <a:pt x="561187" y="20529"/>
                  </a:lnTo>
                  <a:lnTo>
                    <a:pt x="602810" y="16885"/>
                  </a:lnTo>
                  <a:lnTo>
                    <a:pt x="640359" y="12796"/>
                  </a:lnTo>
                  <a:lnTo>
                    <a:pt x="685298" y="10494"/>
                  </a:lnTo>
                  <a:lnTo>
                    <a:pt x="724366" y="8754"/>
                  </a:lnTo>
                  <a:lnTo>
                    <a:pt x="7675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505"/>
            <p:cNvSpPr/>
            <p:nvPr>
              <p:custDataLst>
                <p:tags r:id="rId107"/>
              </p:custDataLst>
            </p:nvPr>
          </p:nvSpPr>
          <p:spPr>
            <a:xfrm>
              <a:off x="1869401" y="3058423"/>
              <a:ext cx="225930" cy="282758"/>
            </a:xfrm>
            <a:custGeom>
              <a:avLst/>
              <a:gdLst/>
              <a:ahLst/>
              <a:cxnLst/>
              <a:rect l="0" t="0" r="0" b="0"/>
              <a:pathLst>
                <a:path w="225930" h="282758">
                  <a:moveTo>
                    <a:pt x="64174" y="256277"/>
                  </a:moveTo>
                  <a:lnTo>
                    <a:pt x="64174" y="256277"/>
                  </a:lnTo>
                  <a:lnTo>
                    <a:pt x="71713" y="238377"/>
                  </a:lnTo>
                  <a:lnTo>
                    <a:pt x="72375" y="234818"/>
                  </a:lnTo>
                  <a:lnTo>
                    <a:pt x="71758" y="231388"/>
                  </a:lnTo>
                  <a:lnTo>
                    <a:pt x="68250" y="224754"/>
                  </a:lnTo>
                  <a:lnTo>
                    <a:pt x="65833" y="222562"/>
                  </a:lnTo>
                  <a:lnTo>
                    <a:pt x="60325" y="220126"/>
                  </a:lnTo>
                  <a:lnTo>
                    <a:pt x="41161" y="218754"/>
                  </a:lnTo>
                  <a:lnTo>
                    <a:pt x="20431" y="223405"/>
                  </a:lnTo>
                  <a:lnTo>
                    <a:pt x="5940" y="231485"/>
                  </a:lnTo>
                  <a:lnTo>
                    <a:pt x="3126" y="236574"/>
                  </a:lnTo>
                  <a:lnTo>
                    <a:pt x="0" y="250696"/>
                  </a:lnTo>
                  <a:lnTo>
                    <a:pt x="1433" y="261910"/>
                  </a:lnTo>
                  <a:lnTo>
                    <a:pt x="3297" y="266382"/>
                  </a:lnTo>
                  <a:lnTo>
                    <a:pt x="11012" y="274174"/>
                  </a:lnTo>
                  <a:lnTo>
                    <a:pt x="16033" y="277733"/>
                  </a:lnTo>
                  <a:lnTo>
                    <a:pt x="21496" y="279048"/>
                  </a:lnTo>
                  <a:lnTo>
                    <a:pt x="33212" y="277686"/>
                  </a:lnTo>
                  <a:lnTo>
                    <a:pt x="46651" y="270970"/>
                  </a:lnTo>
                  <a:lnTo>
                    <a:pt x="63573" y="256804"/>
                  </a:lnTo>
                  <a:lnTo>
                    <a:pt x="77379" y="277782"/>
                  </a:lnTo>
                  <a:lnTo>
                    <a:pt x="83448" y="281710"/>
                  </a:lnTo>
                  <a:lnTo>
                    <a:pt x="86548" y="282757"/>
                  </a:lnTo>
                  <a:lnTo>
                    <a:pt x="106081" y="279175"/>
                  </a:lnTo>
                  <a:lnTo>
                    <a:pt x="126921" y="266354"/>
                  </a:lnTo>
                  <a:lnTo>
                    <a:pt x="159325" y="221804"/>
                  </a:lnTo>
                  <a:lnTo>
                    <a:pt x="178445" y="191735"/>
                  </a:lnTo>
                  <a:lnTo>
                    <a:pt x="198812" y="149336"/>
                  </a:lnTo>
                  <a:lnTo>
                    <a:pt x="216325" y="103592"/>
                  </a:lnTo>
                  <a:lnTo>
                    <a:pt x="223203" y="72395"/>
                  </a:lnTo>
                  <a:lnTo>
                    <a:pt x="225718" y="25570"/>
                  </a:lnTo>
                  <a:lnTo>
                    <a:pt x="225929" y="7690"/>
                  </a:lnTo>
                  <a:lnTo>
                    <a:pt x="221753" y="2711"/>
                  </a:lnTo>
                  <a:lnTo>
                    <a:pt x="214735" y="450"/>
                  </a:lnTo>
                  <a:lnTo>
                    <a:pt x="205823" y="0"/>
                  </a:lnTo>
                  <a:lnTo>
                    <a:pt x="197765" y="2876"/>
                  </a:lnTo>
                  <a:lnTo>
                    <a:pt x="183167" y="14537"/>
                  </a:lnTo>
                  <a:lnTo>
                    <a:pt x="168105" y="44009"/>
                  </a:lnTo>
                  <a:lnTo>
                    <a:pt x="154593" y="86407"/>
                  </a:lnTo>
                  <a:lnTo>
                    <a:pt x="152348" y="128452"/>
                  </a:lnTo>
                  <a:lnTo>
                    <a:pt x="156857" y="171248"/>
                  </a:lnTo>
                  <a:lnTo>
                    <a:pt x="164143" y="218478"/>
                  </a:lnTo>
                  <a:lnTo>
                    <a:pt x="178474" y="265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506"/>
            <p:cNvSpPr/>
            <p:nvPr>
              <p:custDataLst>
                <p:tags r:id="rId108"/>
              </p:custDataLst>
            </p:nvPr>
          </p:nvSpPr>
          <p:spPr>
            <a:xfrm>
              <a:off x="1724025" y="3262625"/>
              <a:ext cx="104776" cy="99701"/>
            </a:xfrm>
            <a:custGeom>
              <a:avLst/>
              <a:gdLst/>
              <a:ahLst/>
              <a:cxnLst/>
              <a:rect l="0" t="0" r="0" b="0"/>
              <a:pathLst>
                <a:path w="104776" h="99701">
                  <a:moveTo>
                    <a:pt x="0" y="23500"/>
                  </a:moveTo>
                  <a:lnTo>
                    <a:pt x="0" y="23500"/>
                  </a:lnTo>
                  <a:lnTo>
                    <a:pt x="0" y="28557"/>
                  </a:lnTo>
                  <a:lnTo>
                    <a:pt x="2822" y="33861"/>
                  </a:lnTo>
                  <a:lnTo>
                    <a:pt x="22390" y="68556"/>
                  </a:lnTo>
                  <a:lnTo>
                    <a:pt x="28414" y="98601"/>
                  </a:lnTo>
                  <a:lnTo>
                    <a:pt x="31391" y="54920"/>
                  </a:lnTo>
                  <a:lnTo>
                    <a:pt x="45908" y="9704"/>
                  </a:lnTo>
                  <a:lnTo>
                    <a:pt x="52173" y="950"/>
                  </a:lnTo>
                  <a:lnTo>
                    <a:pt x="55949" y="0"/>
                  </a:lnTo>
                  <a:lnTo>
                    <a:pt x="65788" y="1767"/>
                  </a:lnTo>
                  <a:lnTo>
                    <a:pt x="78172" y="8712"/>
                  </a:lnTo>
                  <a:lnTo>
                    <a:pt x="82368" y="20102"/>
                  </a:lnTo>
                  <a:lnTo>
                    <a:pt x="92887" y="61348"/>
                  </a:lnTo>
                  <a:lnTo>
                    <a:pt x="104775" y="9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SMARTInkShape-3507"/>
          <p:cNvSpPr/>
          <p:nvPr>
            <p:custDataLst>
              <p:tags r:id="rId4"/>
            </p:custDataLst>
          </p:nvPr>
        </p:nvSpPr>
        <p:spPr>
          <a:xfrm>
            <a:off x="2381250" y="2628935"/>
            <a:ext cx="7096126" cy="247616"/>
          </a:xfrm>
          <a:custGeom>
            <a:avLst/>
            <a:gdLst/>
            <a:ahLst/>
            <a:cxnLst/>
            <a:rect l="0" t="0" r="0" b="0"/>
            <a:pathLst>
              <a:path w="7096126" h="247616">
                <a:moveTo>
                  <a:pt x="0" y="104740"/>
                </a:moveTo>
                <a:lnTo>
                  <a:pt x="0" y="104740"/>
                </a:lnTo>
                <a:lnTo>
                  <a:pt x="10113" y="99684"/>
                </a:lnTo>
                <a:lnTo>
                  <a:pt x="51935" y="96098"/>
                </a:lnTo>
                <a:lnTo>
                  <a:pt x="91521" y="95607"/>
                </a:lnTo>
                <a:lnTo>
                  <a:pt x="114989" y="94418"/>
                </a:lnTo>
                <a:lnTo>
                  <a:pt x="140159" y="92568"/>
                </a:lnTo>
                <a:lnTo>
                  <a:pt x="166464" y="90275"/>
                </a:lnTo>
                <a:lnTo>
                  <a:pt x="195643" y="87688"/>
                </a:lnTo>
                <a:lnTo>
                  <a:pt x="226737" y="84906"/>
                </a:lnTo>
                <a:lnTo>
                  <a:pt x="259108" y="81992"/>
                </a:lnTo>
                <a:lnTo>
                  <a:pt x="295505" y="80049"/>
                </a:lnTo>
                <a:lnTo>
                  <a:pt x="334587" y="78755"/>
                </a:lnTo>
                <a:lnTo>
                  <a:pt x="375458" y="77891"/>
                </a:lnTo>
                <a:lnTo>
                  <a:pt x="420697" y="76258"/>
                </a:lnTo>
                <a:lnTo>
                  <a:pt x="468848" y="74110"/>
                </a:lnTo>
                <a:lnTo>
                  <a:pt x="518940" y="71620"/>
                </a:lnTo>
                <a:lnTo>
                  <a:pt x="572444" y="68902"/>
                </a:lnTo>
                <a:lnTo>
                  <a:pt x="628221" y="66031"/>
                </a:lnTo>
                <a:lnTo>
                  <a:pt x="685514" y="63059"/>
                </a:lnTo>
                <a:lnTo>
                  <a:pt x="743817" y="60019"/>
                </a:lnTo>
                <a:lnTo>
                  <a:pt x="802795" y="56935"/>
                </a:lnTo>
                <a:lnTo>
                  <a:pt x="862222" y="53820"/>
                </a:lnTo>
                <a:lnTo>
                  <a:pt x="923006" y="50685"/>
                </a:lnTo>
                <a:lnTo>
                  <a:pt x="984696" y="47537"/>
                </a:lnTo>
                <a:lnTo>
                  <a:pt x="1046989" y="44379"/>
                </a:lnTo>
                <a:lnTo>
                  <a:pt x="1109684" y="41216"/>
                </a:lnTo>
                <a:lnTo>
                  <a:pt x="1172648" y="38049"/>
                </a:lnTo>
                <a:lnTo>
                  <a:pt x="1235790" y="34879"/>
                </a:lnTo>
                <a:lnTo>
                  <a:pt x="1301169" y="32766"/>
                </a:lnTo>
                <a:lnTo>
                  <a:pt x="1368037" y="31357"/>
                </a:lnTo>
                <a:lnTo>
                  <a:pt x="1435900" y="30418"/>
                </a:lnTo>
                <a:lnTo>
                  <a:pt x="1503367" y="28734"/>
                </a:lnTo>
                <a:lnTo>
                  <a:pt x="1570570" y="26553"/>
                </a:lnTo>
                <a:lnTo>
                  <a:pt x="1637597" y="24040"/>
                </a:lnTo>
                <a:lnTo>
                  <a:pt x="1704506" y="22365"/>
                </a:lnTo>
                <a:lnTo>
                  <a:pt x="1771337" y="21248"/>
                </a:lnTo>
                <a:lnTo>
                  <a:pt x="1838116" y="20504"/>
                </a:lnTo>
                <a:lnTo>
                  <a:pt x="1905920" y="20008"/>
                </a:lnTo>
                <a:lnTo>
                  <a:pt x="1974405" y="19676"/>
                </a:lnTo>
                <a:lnTo>
                  <a:pt x="2043345" y="19456"/>
                </a:lnTo>
                <a:lnTo>
                  <a:pt x="2111530" y="18251"/>
                </a:lnTo>
                <a:lnTo>
                  <a:pt x="2179212" y="16389"/>
                </a:lnTo>
                <a:lnTo>
                  <a:pt x="2246558" y="14089"/>
                </a:lnTo>
                <a:lnTo>
                  <a:pt x="2315797" y="12556"/>
                </a:lnTo>
                <a:lnTo>
                  <a:pt x="2386298" y="11534"/>
                </a:lnTo>
                <a:lnTo>
                  <a:pt x="2457640" y="10853"/>
                </a:lnTo>
                <a:lnTo>
                  <a:pt x="2529543" y="10399"/>
                </a:lnTo>
                <a:lnTo>
                  <a:pt x="2601821" y="10096"/>
                </a:lnTo>
                <a:lnTo>
                  <a:pt x="2674347" y="9894"/>
                </a:lnTo>
                <a:lnTo>
                  <a:pt x="2747040" y="9759"/>
                </a:lnTo>
                <a:lnTo>
                  <a:pt x="2819843" y="9670"/>
                </a:lnTo>
                <a:lnTo>
                  <a:pt x="2892721" y="9610"/>
                </a:lnTo>
                <a:lnTo>
                  <a:pt x="2963530" y="8512"/>
                </a:lnTo>
                <a:lnTo>
                  <a:pt x="3032961" y="6721"/>
                </a:lnTo>
                <a:lnTo>
                  <a:pt x="3101475" y="4469"/>
                </a:lnTo>
                <a:lnTo>
                  <a:pt x="3172550" y="2968"/>
                </a:lnTo>
                <a:lnTo>
                  <a:pt x="3245333" y="1967"/>
                </a:lnTo>
                <a:lnTo>
                  <a:pt x="3319256" y="1300"/>
                </a:lnTo>
                <a:lnTo>
                  <a:pt x="3393937" y="855"/>
                </a:lnTo>
                <a:lnTo>
                  <a:pt x="3469125" y="558"/>
                </a:lnTo>
                <a:lnTo>
                  <a:pt x="3544650" y="361"/>
                </a:lnTo>
                <a:lnTo>
                  <a:pt x="3620400" y="229"/>
                </a:lnTo>
                <a:lnTo>
                  <a:pt x="3696300" y="141"/>
                </a:lnTo>
                <a:lnTo>
                  <a:pt x="3772300" y="82"/>
                </a:lnTo>
                <a:lnTo>
                  <a:pt x="3848366" y="43"/>
                </a:lnTo>
                <a:lnTo>
                  <a:pt x="3924478" y="17"/>
                </a:lnTo>
                <a:lnTo>
                  <a:pt x="4000619" y="0"/>
                </a:lnTo>
                <a:lnTo>
                  <a:pt x="4074663" y="1046"/>
                </a:lnTo>
                <a:lnTo>
                  <a:pt x="4147308" y="2803"/>
                </a:lnTo>
                <a:lnTo>
                  <a:pt x="4219022" y="5032"/>
                </a:lnTo>
                <a:lnTo>
                  <a:pt x="4290115" y="6518"/>
                </a:lnTo>
                <a:lnTo>
                  <a:pt x="4360794" y="7509"/>
                </a:lnTo>
                <a:lnTo>
                  <a:pt x="4431195" y="8169"/>
                </a:lnTo>
                <a:lnTo>
                  <a:pt x="4501414" y="9668"/>
                </a:lnTo>
                <a:lnTo>
                  <a:pt x="4571509" y="11725"/>
                </a:lnTo>
                <a:lnTo>
                  <a:pt x="4641522" y="14155"/>
                </a:lnTo>
                <a:lnTo>
                  <a:pt x="4711481" y="15775"/>
                </a:lnTo>
                <a:lnTo>
                  <a:pt x="4781404" y="16855"/>
                </a:lnTo>
                <a:lnTo>
                  <a:pt x="4851303" y="17575"/>
                </a:lnTo>
                <a:lnTo>
                  <a:pt x="4920127" y="19113"/>
                </a:lnTo>
                <a:lnTo>
                  <a:pt x="4988235" y="21197"/>
                </a:lnTo>
                <a:lnTo>
                  <a:pt x="5055865" y="23645"/>
                </a:lnTo>
                <a:lnTo>
                  <a:pt x="5121060" y="26335"/>
                </a:lnTo>
                <a:lnTo>
                  <a:pt x="5184632" y="29187"/>
                </a:lnTo>
                <a:lnTo>
                  <a:pt x="5247122" y="32147"/>
                </a:lnTo>
                <a:lnTo>
                  <a:pt x="5308889" y="35178"/>
                </a:lnTo>
                <a:lnTo>
                  <a:pt x="5370176" y="38257"/>
                </a:lnTo>
                <a:lnTo>
                  <a:pt x="5431142" y="41368"/>
                </a:lnTo>
                <a:lnTo>
                  <a:pt x="5492953" y="45558"/>
                </a:lnTo>
                <a:lnTo>
                  <a:pt x="5555327" y="50469"/>
                </a:lnTo>
                <a:lnTo>
                  <a:pt x="5618076" y="55859"/>
                </a:lnTo>
                <a:lnTo>
                  <a:pt x="5678960" y="61570"/>
                </a:lnTo>
                <a:lnTo>
                  <a:pt x="5738598" y="67493"/>
                </a:lnTo>
                <a:lnTo>
                  <a:pt x="5797407" y="73559"/>
                </a:lnTo>
                <a:lnTo>
                  <a:pt x="5855663" y="78661"/>
                </a:lnTo>
                <a:lnTo>
                  <a:pt x="5913550" y="83121"/>
                </a:lnTo>
                <a:lnTo>
                  <a:pt x="5971192" y="87152"/>
                </a:lnTo>
                <a:lnTo>
                  <a:pt x="6029727" y="91956"/>
                </a:lnTo>
                <a:lnTo>
                  <a:pt x="6088860" y="97276"/>
                </a:lnTo>
                <a:lnTo>
                  <a:pt x="6148391" y="102939"/>
                </a:lnTo>
                <a:lnTo>
                  <a:pt x="6203952" y="108831"/>
                </a:lnTo>
                <a:lnTo>
                  <a:pt x="6256868" y="114875"/>
                </a:lnTo>
                <a:lnTo>
                  <a:pt x="6308020" y="121022"/>
                </a:lnTo>
                <a:lnTo>
                  <a:pt x="6359054" y="128295"/>
                </a:lnTo>
                <a:lnTo>
                  <a:pt x="6410012" y="136318"/>
                </a:lnTo>
                <a:lnTo>
                  <a:pt x="6460916" y="144842"/>
                </a:lnTo>
                <a:lnTo>
                  <a:pt x="6508610" y="152642"/>
                </a:lnTo>
                <a:lnTo>
                  <a:pt x="6554165" y="159958"/>
                </a:lnTo>
                <a:lnTo>
                  <a:pt x="6598294" y="166952"/>
                </a:lnTo>
                <a:lnTo>
                  <a:pt x="6641471" y="173731"/>
                </a:lnTo>
                <a:lnTo>
                  <a:pt x="6684014" y="180367"/>
                </a:lnTo>
                <a:lnTo>
                  <a:pt x="6726134" y="186908"/>
                </a:lnTo>
                <a:lnTo>
                  <a:pt x="6766914" y="192327"/>
                </a:lnTo>
                <a:lnTo>
                  <a:pt x="6806801" y="196999"/>
                </a:lnTo>
                <a:lnTo>
                  <a:pt x="6846093" y="201170"/>
                </a:lnTo>
                <a:lnTo>
                  <a:pt x="6882870" y="206069"/>
                </a:lnTo>
                <a:lnTo>
                  <a:pt x="6917972" y="211451"/>
                </a:lnTo>
                <a:lnTo>
                  <a:pt x="6951956" y="217156"/>
                </a:lnTo>
                <a:lnTo>
                  <a:pt x="6983078" y="223075"/>
                </a:lnTo>
                <a:lnTo>
                  <a:pt x="7096125" y="2476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590"/>
          <p:cNvGrpSpPr/>
          <p:nvPr/>
        </p:nvGrpSpPr>
        <p:grpSpPr>
          <a:xfrm>
            <a:off x="1290747" y="3860897"/>
            <a:ext cx="1966804" cy="571534"/>
            <a:chOff x="1290747" y="3860897"/>
            <a:chExt cx="1966804" cy="571534"/>
          </a:xfrm>
        </p:grpSpPr>
        <p:sp>
          <p:nvSpPr>
            <p:cNvPr id="71" name="SMARTInkShape-3508"/>
            <p:cNvSpPr/>
            <p:nvPr>
              <p:custDataLst>
                <p:tags r:id="rId80"/>
              </p:custDataLst>
            </p:nvPr>
          </p:nvSpPr>
          <p:spPr>
            <a:xfrm>
              <a:off x="3228975" y="41148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8937" y="5056"/>
                  </a:lnTo>
                  <a:lnTo>
                    <a:pt x="5958" y="760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509"/>
            <p:cNvSpPr/>
            <p:nvPr>
              <p:custDataLst>
                <p:tags r:id="rId81"/>
              </p:custDataLst>
            </p:nvPr>
          </p:nvSpPr>
          <p:spPr>
            <a:xfrm>
              <a:off x="3248025" y="39909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4468" y="5056"/>
                  </a:lnTo>
                  <a:lnTo>
                    <a:pt x="1986" y="1036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510"/>
            <p:cNvSpPr/>
            <p:nvPr>
              <p:custDataLst>
                <p:tags r:id="rId82"/>
              </p:custDataLst>
            </p:nvPr>
          </p:nvSpPr>
          <p:spPr>
            <a:xfrm>
              <a:off x="1745465" y="4286250"/>
              <a:ext cx="1150136" cy="146181"/>
            </a:xfrm>
            <a:custGeom>
              <a:avLst/>
              <a:gdLst/>
              <a:ahLst/>
              <a:cxnLst/>
              <a:rect l="0" t="0" r="0" b="0"/>
              <a:pathLst>
                <a:path w="1150136" h="146181">
                  <a:moveTo>
                    <a:pt x="121435" y="95250"/>
                  </a:moveTo>
                  <a:lnTo>
                    <a:pt x="121435" y="95250"/>
                  </a:lnTo>
                  <a:lnTo>
                    <a:pt x="84472" y="109401"/>
                  </a:lnTo>
                  <a:lnTo>
                    <a:pt x="47806" y="121198"/>
                  </a:lnTo>
                  <a:lnTo>
                    <a:pt x="5957" y="140788"/>
                  </a:lnTo>
                  <a:lnTo>
                    <a:pt x="0" y="144659"/>
                  </a:lnTo>
                  <a:lnTo>
                    <a:pt x="262" y="146180"/>
                  </a:lnTo>
                  <a:lnTo>
                    <a:pt x="42161" y="143519"/>
                  </a:lnTo>
                  <a:lnTo>
                    <a:pt x="83012" y="138010"/>
                  </a:lnTo>
                  <a:lnTo>
                    <a:pt x="116000" y="135421"/>
                  </a:lnTo>
                  <a:lnTo>
                    <a:pt x="153944" y="133212"/>
                  </a:lnTo>
                  <a:lnTo>
                    <a:pt x="199031" y="128703"/>
                  </a:lnTo>
                  <a:lnTo>
                    <a:pt x="222907" y="124960"/>
                  </a:lnTo>
                  <a:lnTo>
                    <a:pt x="247291" y="120348"/>
                  </a:lnTo>
                  <a:lnTo>
                    <a:pt x="272014" y="115157"/>
                  </a:lnTo>
                  <a:lnTo>
                    <a:pt x="296963" y="110638"/>
                  </a:lnTo>
                  <a:lnTo>
                    <a:pt x="322062" y="106567"/>
                  </a:lnTo>
                  <a:lnTo>
                    <a:pt x="347261" y="102795"/>
                  </a:lnTo>
                  <a:lnTo>
                    <a:pt x="374644" y="99221"/>
                  </a:lnTo>
                  <a:lnTo>
                    <a:pt x="403483" y="95781"/>
                  </a:lnTo>
                  <a:lnTo>
                    <a:pt x="433292" y="92430"/>
                  </a:lnTo>
                  <a:lnTo>
                    <a:pt x="463748" y="89136"/>
                  </a:lnTo>
                  <a:lnTo>
                    <a:pt x="494635" y="85883"/>
                  </a:lnTo>
                  <a:lnTo>
                    <a:pt x="525810" y="82655"/>
                  </a:lnTo>
                  <a:lnTo>
                    <a:pt x="556118" y="79445"/>
                  </a:lnTo>
                  <a:lnTo>
                    <a:pt x="585849" y="76247"/>
                  </a:lnTo>
                  <a:lnTo>
                    <a:pt x="615194" y="73056"/>
                  </a:lnTo>
                  <a:lnTo>
                    <a:pt x="644283" y="69871"/>
                  </a:lnTo>
                  <a:lnTo>
                    <a:pt x="673200" y="66689"/>
                  </a:lnTo>
                  <a:lnTo>
                    <a:pt x="702004" y="63509"/>
                  </a:lnTo>
                  <a:lnTo>
                    <a:pt x="730731" y="60332"/>
                  </a:lnTo>
                  <a:lnTo>
                    <a:pt x="759407" y="57154"/>
                  </a:lnTo>
                  <a:lnTo>
                    <a:pt x="788050" y="53978"/>
                  </a:lnTo>
                  <a:lnTo>
                    <a:pt x="815611" y="50802"/>
                  </a:lnTo>
                  <a:lnTo>
                    <a:pt x="842452" y="47626"/>
                  </a:lnTo>
                  <a:lnTo>
                    <a:pt x="868813" y="44451"/>
                  </a:lnTo>
                  <a:lnTo>
                    <a:pt x="894854" y="41275"/>
                  </a:lnTo>
                  <a:lnTo>
                    <a:pt x="920681" y="38100"/>
                  </a:lnTo>
                  <a:lnTo>
                    <a:pt x="946366" y="34925"/>
                  </a:lnTo>
                  <a:lnTo>
                    <a:pt x="991838" y="28575"/>
                  </a:lnTo>
                  <a:lnTo>
                    <a:pt x="1033214" y="22225"/>
                  </a:lnTo>
                  <a:lnTo>
                    <a:pt x="1072770" y="15875"/>
                  </a:lnTo>
                  <a:lnTo>
                    <a:pt x="1105873" y="9525"/>
                  </a:lnTo>
                  <a:lnTo>
                    <a:pt x="1150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511"/>
            <p:cNvSpPr/>
            <p:nvPr>
              <p:custDataLst>
                <p:tags r:id="rId83"/>
              </p:custDataLst>
            </p:nvPr>
          </p:nvSpPr>
          <p:spPr>
            <a:xfrm>
              <a:off x="1295400" y="4295775"/>
              <a:ext cx="1419226" cy="95251"/>
            </a:xfrm>
            <a:custGeom>
              <a:avLst/>
              <a:gdLst/>
              <a:ahLst/>
              <a:cxnLst/>
              <a:rect l="0" t="0" r="0" b="0"/>
              <a:pathLst>
                <a:path w="1419226" h="95251">
                  <a:moveTo>
                    <a:pt x="0" y="95250"/>
                  </a:moveTo>
                  <a:lnTo>
                    <a:pt x="0" y="95250"/>
                  </a:lnTo>
                  <a:lnTo>
                    <a:pt x="10113" y="90193"/>
                  </a:lnTo>
                  <a:lnTo>
                    <a:pt x="56364" y="85549"/>
                  </a:lnTo>
                  <a:lnTo>
                    <a:pt x="89609" y="81061"/>
                  </a:lnTo>
                  <a:lnTo>
                    <a:pt x="128856" y="72584"/>
                  </a:lnTo>
                  <a:lnTo>
                    <a:pt x="170707" y="68426"/>
                  </a:lnTo>
                  <a:lnTo>
                    <a:pt x="216620" y="62137"/>
                  </a:lnTo>
                  <a:lnTo>
                    <a:pt x="250792" y="59367"/>
                  </a:lnTo>
                  <a:lnTo>
                    <a:pt x="288205" y="57077"/>
                  </a:lnTo>
                  <a:lnTo>
                    <a:pt x="329527" y="52531"/>
                  </a:lnTo>
                  <a:lnTo>
                    <a:pt x="372587" y="49805"/>
                  </a:lnTo>
                  <a:lnTo>
                    <a:pt x="417478" y="47535"/>
                  </a:lnTo>
                  <a:lnTo>
                    <a:pt x="441302" y="45449"/>
                  </a:lnTo>
                  <a:lnTo>
                    <a:pt x="465651" y="42999"/>
                  </a:lnTo>
                  <a:lnTo>
                    <a:pt x="491409" y="40308"/>
                  </a:lnTo>
                  <a:lnTo>
                    <a:pt x="518106" y="37455"/>
                  </a:lnTo>
                  <a:lnTo>
                    <a:pt x="545429" y="34495"/>
                  </a:lnTo>
                  <a:lnTo>
                    <a:pt x="573169" y="32522"/>
                  </a:lnTo>
                  <a:lnTo>
                    <a:pt x="601188" y="31206"/>
                  </a:lnTo>
                  <a:lnTo>
                    <a:pt x="629392" y="30329"/>
                  </a:lnTo>
                  <a:lnTo>
                    <a:pt x="657720" y="28686"/>
                  </a:lnTo>
                  <a:lnTo>
                    <a:pt x="686130" y="26532"/>
                  </a:lnTo>
                  <a:lnTo>
                    <a:pt x="714595" y="24038"/>
                  </a:lnTo>
                  <a:lnTo>
                    <a:pt x="744155" y="22376"/>
                  </a:lnTo>
                  <a:lnTo>
                    <a:pt x="774445" y="21267"/>
                  </a:lnTo>
                  <a:lnTo>
                    <a:pt x="805222" y="20528"/>
                  </a:lnTo>
                  <a:lnTo>
                    <a:pt x="835264" y="20036"/>
                  </a:lnTo>
                  <a:lnTo>
                    <a:pt x="864818" y="19707"/>
                  </a:lnTo>
                  <a:lnTo>
                    <a:pt x="894045" y="19488"/>
                  </a:lnTo>
                  <a:lnTo>
                    <a:pt x="923055" y="19342"/>
                  </a:lnTo>
                  <a:lnTo>
                    <a:pt x="951920" y="19245"/>
                  </a:lnTo>
                  <a:lnTo>
                    <a:pt x="980688" y="19180"/>
                  </a:lnTo>
                  <a:lnTo>
                    <a:pt x="1008334" y="19136"/>
                  </a:lnTo>
                  <a:lnTo>
                    <a:pt x="1035231" y="19107"/>
                  </a:lnTo>
                  <a:lnTo>
                    <a:pt x="1061629" y="19088"/>
                  </a:lnTo>
                  <a:lnTo>
                    <a:pt x="1086636" y="19076"/>
                  </a:lnTo>
                  <a:lnTo>
                    <a:pt x="1134177" y="19061"/>
                  </a:lnTo>
                  <a:lnTo>
                    <a:pt x="1177179" y="19055"/>
                  </a:lnTo>
                  <a:lnTo>
                    <a:pt x="1217457" y="19052"/>
                  </a:lnTo>
                  <a:lnTo>
                    <a:pt x="1256525" y="19050"/>
                  </a:lnTo>
                  <a:lnTo>
                    <a:pt x="1304107" y="19050"/>
                  </a:lnTo>
                  <a:lnTo>
                    <a:pt x="1337370" y="16228"/>
                  </a:lnTo>
                  <a:lnTo>
                    <a:pt x="1383330" y="8689"/>
                  </a:lnTo>
                  <a:lnTo>
                    <a:pt x="1419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512"/>
            <p:cNvSpPr/>
            <p:nvPr>
              <p:custDataLst>
                <p:tags r:id="rId84"/>
              </p:custDataLst>
            </p:nvPr>
          </p:nvSpPr>
          <p:spPr>
            <a:xfrm>
              <a:off x="2791888" y="4003813"/>
              <a:ext cx="370413" cy="295353"/>
            </a:xfrm>
            <a:custGeom>
              <a:avLst/>
              <a:gdLst/>
              <a:ahLst/>
              <a:cxnLst/>
              <a:rect l="0" t="0" r="0" b="0"/>
              <a:pathLst>
                <a:path w="370413" h="295353">
                  <a:moveTo>
                    <a:pt x="65612" y="44312"/>
                  </a:moveTo>
                  <a:lnTo>
                    <a:pt x="65612" y="44312"/>
                  </a:lnTo>
                  <a:lnTo>
                    <a:pt x="60556" y="39256"/>
                  </a:lnTo>
                  <a:lnTo>
                    <a:pt x="58073" y="33951"/>
                  </a:lnTo>
                  <a:lnTo>
                    <a:pt x="57411" y="31055"/>
                  </a:lnTo>
                  <a:lnTo>
                    <a:pt x="51423" y="21922"/>
                  </a:lnTo>
                  <a:lnTo>
                    <a:pt x="45901" y="18486"/>
                  </a:lnTo>
                  <a:lnTo>
                    <a:pt x="34019" y="16551"/>
                  </a:lnTo>
                  <a:lnTo>
                    <a:pt x="28675" y="16280"/>
                  </a:lnTo>
                  <a:lnTo>
                    <a:pt x="22996" y="19274"/>
                  </a:lnTo>
                  <a:lnTo>
                    <a:pt x="11041" y="31067"/>
                  </a:lnTo>
                  <a:lnTo>
                    <a:pt x="4317" y="44070"/>
                  </a:lnTo>
                  <a:lnTo>
                    <a:pt x="0" y="74721"/>
                  </a:lnTo>
                  <a:lnTo>
                    <a:pt x="2231" y="87108"/>
                  </a:lnTo>
                  <a:lnTo>
                    <a:pt x="4308" y="91892"/>
                  </a:lnTo>
                  <a:lnTo>
                    <a:pt x="12261" y="100031"/>
                  </a:lnTo>
                  <a:lnTo>
                    <a:pt x="17344" y="103683"/>
                  </a:lnTo>
                  <a:lnTo>
                    <a:pt x="21792" y="105059"/>
                  </a:lnTo>
                  <a:lnTo>
                    <a:pt x="25815" y="104919"/>
                  </a:lnTo>
                  <a:lnTo>
                    <a:pt x="29556" y="103767"/>
                  </a:lnTo>
                  <a:lnTo>
                    <a:pt x="44933" y="92032"/>
                  </a:lnTo>
                  <a:lnTo>
                    <a:pt x="57839" y="75149"/>
                  </a:lnTo>
                  <a:lnTo>
                    <a:pt x="63309" y="61798"/>
                  </a:lnTo>
                  <a:lnTo>
                    <a:pt x="65157" y="49921"/>
                  </a:lnTo>
                  <a:lnTo>
                    <a:pt x="65309" y="50169"/>
                  </a:lnTo>
                  <a:lnTo>
                    <a:pt x="65552" y="63225"/>
                  </a:lnTo>
                  <a:lnTo>
                    <a:pt x="67689" y="66446"/>
                  </a:lnTo>
                  <a:lnTo>
                    <a:pt x="71230" y="68593"/>
                  </a:lnTo>
                  <a:lnTo>
                    <a:pt x="109850" y="80049"/>
                  </a:lnTo>
                  <a:lnTo>
                    <a:pt x="129724" y="80304"/>
                  </a:lnTo>
                  <a:lnTo>
                    <a:pt x="145611" y="76889"/>
                  </a:lnTo>
                  <a:lnTo>
                    <a:pt x="184126" y="56836"/>
                  </a:lnTo>
                  <a:lnTo>
                    <a:pt x="192920" y="39556"/>
                  </a:lnTo>
                  <a:lnTo>
                    <a:pt x="193876" y="33733"/>
                  </a:lnTo>
                  <a:lnTo>
                    <a:pt x="192115" y="24441"/>
                  </a:lnTo>
                  <a:lnTo>
                    <a:pt x="188047" y="21539"/>
                  </a:lnTo>
                  <a:lnTo>
                    <a:pt x="168211" y="17456"/>
                  </a:lnTo>
                  <a:lnTo>
                    <a:pt x="154956" y="16501"/>
                  </a:lnTo>
                  <a:lnTo>
                    <a:pt x="142009" y="21721"/>
                  </a:lnTo>
                  <a:lnTo>
                    <a:pt x="131317" y="30038"/>
                  </a:lnTo>
                  <a:lnTo>
                    <a:pt x="126564" y="37263"/>
                  </a:lnTo>
                  <a:lnTo>
                    <a:pt x="126355" y="40671"/>
                  </a:lnTo>
                  <a:lnTo>
                    <a:pt x="128945" y="47280"/>
                  </a:lnTo>
                  <a:lnTo>
                    <a:pt x="133234" y="49466"/>
                  </a:lnTo>
                  <a:lnTo>
                    <a:pt x="166710" y="53261"/>
                  </a:lnTo>
                  <a:lnTo>
                    <a:pt x="176866" y="50759"/>
                  </a:lnTo>
                  <a:lnTo>
                    <a:pt x="186954" y="45586"/>
                  </a:lnTo>
                  <a:lnTo>
                    <a:pt x="187781" y="46219"/>
                  </a:lnTo>
                  <a:lnTo>
                    <a:pt x="188701" y="49746"/>
                  </a:lnTo>
                  <a:lnTo>
                    <a:pt x="189372" y="90106"/>
                  </a:lnTo>
                  <a:lnTo>
                    <a:pt x="189424" y="137280"/>
                  </a:lnTo>
                  <a:lnTo>
                    <a:pt x="192256" y="181719"/>
                  </a:lnTo>
                  <a:lnTo>
                    <a:pt x="194923" y="198515"/>
                  </a:lnTo>
                  <a:lnTo>
                    <a:pt x="185312" y="244575"/>
                  </a:lnTo>
                  <a:lnTo>
                    <a:pt x="173374" y="279309"/>
                  </a:lnTo>
                  <a:lnTo>
                    <a:pt x="167129" y="286338"/>
                  </a:lnTo>
                  <a:lnTo>
                    <a:pt x="152606" y="295352"/>
                  </a:lnTo>
                  <a:lnTo>
                    <a:pt x="146891" y="295280"/>
                  </a:lnTo>
                  <a:lnTo>
                    <a:pt x="134897" y="289556"/>
                  </a:lnTo>
                  <a:lnTo>
                    <a:pt x="125333" y="274312"/>
                  </a:lnTo>
                  <a:lnTo>
                    <a:pt x="119671" y="254484"/>
                  </a:lnTo>
                  <a:lnTo>
                    <a:pt x="120683" y="235088"/>
                  </a:lnTo>
                  <a:lnTo>
                    <a:pt x="140388" y="190046"/>
                  </a:lnTo>
                  <a:lnTo>
                    <a:pt x="156559" y="166162"/>
                  </a:lnTo>
                  <a:lnTo>
                    <a:pt x="204079" y="121310"/>
                  </a:lnTo>
                  <a:lnTo>
                    <a:pt x="244465" y="81054"/>
                  </a:lnTo>
                  <a:lnTo>
                    <a:pt x="289755" y="51648"/>
                  </a:lnTo>
                  <a:lnTo>
                    <a:pt x="323076" y="24098"/>
                  </a:lnTo>
                  <a:lnTo>
                    <a:pt x="328207" y="13808"/>
                  </a:lnTo>
                  <a:lnTo>
                    <a:pt x="329575" y="8101"/>
                  </a:lnTo>
                  <a:lnTo>
                    <a:pt x="329429" y="4296"/>
                  </a:lnTo>
                  <a:lnTo>
                    <a:pt x="328273" y="1760"/>
                  </a:lnTo>
                  <a:lnTo>
                    <a:pt x="326445" y="69"/>
                  </a:lnTo>
                  <a:lnTo>
                    <a:pt x="323109" y="0"/>
                  </a:lnTo>
                  <a:lnTo>
                    <a:pt x="313758" y="2746"/>
                  </a:lnTo>
                  <a:lnTo>
                    <a:pt x="278102" y="32422"/>
                  </a:lnTo>
                  <a:lnTo>
                    <a:pt x="271177" y="41850"/>
                  </a:lnTo>
                  <a:lnTo>
                    <a:pt x="269330" y="45846"/>
                  </a:lnTo>
                  <a:lnTo>
                    <a:pt x="269158" y="49568"/>
                  </a:lnTo>
                  <a:lnTo>
                    <a:pt x="271788" y="56526"/>
                  </a:lnTo>
                  <a:lnTo>
                    <a:pt x="284275" y="71449"/>
                  </a:lnTo>
                  <a:lnTo>
                    <a:pt x="311494" y="84220"/>
                  </a:lnTo>
                  <a:lnTo>
                    <a:pt x="370412" y="91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513"/>
            <p:cNvSpPr/>
            <p:nvPr>
              <p:custDataLst>
                <p:tags r:id="rId85"/>
              </p:custDataLst>
            </p:nvPr>
          </p:nvSpPr>
          <p:spPr>
            <a:xfrm>
              <a:off x="2687374" y="4010025"/>
              <a:ext cx="74877" cy="117160"/>
            </a:xfrm>
            <a:custGeom>
              <a:avLst/>
              <a:gdLst/>
              <a:ahLst/>
              <a:cxnLst/>
              <a:rect l="0" t="0" r="0" b="0"/>
              <a:pathLst>
                <a:path w="74877" h="117160">
                  <a:moveTo>
                    <a:pt x="8201" y="9525"/>
                  </a:moveTo>
                  <a:lnTo>
                    <a:pt x="8201" y="9525"/>
                  </a:lnTo>
                  <a:lnTo>
                    <a:pt x="3145" y="9525"/>
                  </a:lnTo>
                  <a:lnTo>
                    <a:pt x="1655" y="8467"/>
                  </a:lnTo>
                  <a:lnTo>
                    <a:pt x="662" y="6703"/>
                  </a:lnTo>
                  <a:lnTo>
                    <a:pt x="0" y="4469"/>
                  </a:lnTo>
                  <a:lnTo>
                    <a:pt x="617" y="2979"/>
                  </a:lnTo>
                  <a:lnTo>
                    <a:pt x="2087" y="1986"/>
                  </a:lnTo>
                  <a:lnTo>
                    <a:pt x="4125" y="1324"/>
                  </a:lnTo>
                  <a:lnTo>
                    <a:pt x="6542" y="2999"/>
                  </a:lnTo>
                  <a:lnTo>
                    <a:pt x="34879" y="46186"/>
                  </a:lnTo>
                  <a:lnTo>
                    <a:pt x="49101" y="77797"/>
                  </a:lnTo>
                  <a:lnTo>
                    <a:pt x="53833" y="100192"/>
                  </a:lnTo>
                  <a:lnTo>
                    <a:pt x="52118" y="110852"/>
                  </a:lnTo>
                  <a:lnTo>
                    <a:pt x="50179" y="115176"/>
                  </a:lnTo>
                  <a:lnTo>
                    <a:pt x="47828" y="117001"/>
                  </a:lnTo>
                  <a:lnTo>
                    <a:pt x="45202" y="117159"/>
                  </a:lnTo>
                  <a:lnTo>
                    <a:pt x="42394" y="116206"/>
                  </a:lnTo>
                  <a:lnTo>
                    <a:pt x="40521" y="113454"/>
                  </a:lnTo>
                  <a:lnTo>
                    <a:pt x="38440" y="104751"/>
                  </a:lnTo>
                  <a:lnTo>
                    <a:pt x="38163" y="67768"/>
                  </a:lnTo>
                  <a:lnTo>
                    <a:pt x="46505" y="23771"/>
                  </a:lnTo>
                  <a:lnTo>
                    <a:pt x="50978" y="11976"/>
                  </a:lnTo>
                  <a:lnTo>
                    <a:pt x="54711" y="7984"/>
                  </a:lnTo>
                  <a:lnTo>
                    <a:pt x="74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514"/>
            <p:cNvSpPr/>
            <p:nvPr>
              <p:custDataLst>
                <p:tags r:id="rId86"/>
              </p:custDataLst>
            </p:nvPr>
          </p:nvSpPr>
          <p:spPr>
            <a:xfrm>
              <a:off x="2572142" y="4022694"/>
              <a:ext cx="69490" cy="101632"/>
            </a:xfrm>
            <a:custGeom>
              <a:avLst/>
              <a:gdLst/>
              <a:ahLst/>
              <a:cxnLst/>
              <a:rect l="0" t="0" r="0" b="0"/>
              <a:pathLst>
                <a:path w="69490" h="101632">
                  <a:moveTo>
                    <a:pt x="9133" y="6381"/>
                  </a:moveTo>
                  <a:lnTo>
                    <a:pt x="9133" y="6381"/>
                  </a:lnTo>
                  <a:lnTo>
                    <a:pt x="4077" y="6381"/>
                  </a:lnTo>
                  <a:lnTo>
                    <a:pt x="2587" y="8498"/>
                  </a:lnTo>
                  <a:lnTo>
                    <a:pt x="0" y="22783"/>
                  </a:lnTo>
                  <a:lnTo>
                    <a:pt x="2605" y="27076"/>
                  </a:lnTo>
                  <a:lnTo>
                    <a:pt x="4781" y="29703"/>
                  </a:lnTo>
                  <a:lnTo>
                    <a:pt x="15665" y="32621"/>
                  </a:lnTo>
                  <a:lnTo>
                    <a:pt x="28970" y="32860"/>
                  </a:lnTo>
                  <a:lnTo>
                    <a:pt x="54732" y="21562"/>
                  </a:lnTo>
                  <a:lnTo>
                    <a:pt x="63971" y="12775"/>
                  </a:lnTo>
                  <a:lnTo>
                    <a:pt x="69489" y="3931"/>
                  </a:lnTo>
                  <a:lnTo>
                    <a:pt x="69478" y="1572"/>
                  </a:lnTo>
                  <a:lnTo>
                    <a:pt x="68413" y="0"/>
                  </a:lnTo>
                  <a:lnTo>
                    <a:pt x="65586" y="11"/>
                  </a:lnTo>
                  <a:lnTo>
                    <a:pt x="39955" y="10390"/>
                  </a:lnTo>
                  <a:lnTo>
                    <a:pt x="30593" y="19098"/>
                  </a:lnTo>
                  <a:lnTo>
                    <a:pt x="26615" y="24384"/>
                  </a:lnTo>
                  <a:lnTo>
                    <a:pt x="22194" y="38724"/>
                  </a:lnTo>
                  <a:lnTo>
                    <a:pt x="21016" y="46993"/>
                  </a:lnTo>
                  <a:lnTo>
                    <a:pt x="22346" y="53564"/>
                  </a:lnTo>
                  <a:lnTo>
                    <a:pt x="29470" y="63687"/>
                  </a:lnTo>
                  <a:lnTo>
                    <a:pt x="66283" y="101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515"/>
            <p:cNvSpPr/>
            <p:nvPr>
              <p:custDataLst>
                <p:tags r:id="rId87"/>
              </p:custDataLst>
            </p:nvPr>
          </p:nvSpPr>
          <p:spPr>
            <a:xfrm>
              <a:off x="2467367" y="4010025"/>
              <a:ext cx="85334" cy="119645"/>
            </a:xfrm>
            <a:custGeom>
              <a:avLst/>
              <a:gdLst/>
              <a:ahLst/>
              <a:cxnLst/>
              <a:rect l="0" t="0" r="0" b="0"/>
              <a:pathLst>
                <a:path w="85334" h="119645">
                  <a:moveTo>
                    <a:pt x="9133" y="9525"/>
                  </a:moveTo>
                  <a:lnTo>
                    <a:pt x="9133" y="9525"/>
                  </a:lnTo>
                  <a:lnTo>
                    <a:pt x="4077" y="19638"/>
                  </a:lnTo>
                  <a:lnTo>
                    <a:pt x="0" y="62506"/>
                  </a:lnTo>
                  <a:lnTo>
                    <a:pt x="7843" y="109714"/>
                  </a:lnTo>
                  <a:lnTo>
                    <a:pt x="10390" y="114418"/>
                  </a:lnTo>
                  <a:lnTo>
                    <a:pt x="14204" y="117554"/>
                  </a:lnTo>
                  <a:lnTo>
                    <a:pt x="18864" y="119644"/>
                  </a:lnTo>
                  <a:lnTo>
                    <a:pt x="24087" y="118921"/>
                  </a:lnTo>
                  <a:lnTo>
                    <a:pt x="35535" y="112473"/>
                  </a:lnTo>
                  <a:lnTo>
                    <a:pt x="44856" y="99729"/>
                  </a:lnTo>
                  <a:lnTo>
                    <a:pt x="63252" y="52827"/>
                  </a:lnTo>
                  <a:lnTo>
                    <a:pt x="64262" y="47918"/>
                  </a:lnTo>
                  <a:lnTo>
                    <a:pt x="853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516"/>
            <p:cNvSpPr/>
            <p:nvPr>
              <p:custDataLst>
                <p:tags r:id="rId88"/>
              </p:custDataLst>
            </p:nvPr>
          </p:nvSpPr>
          <p:spPr>
            <a:xfrm>
              <a:off x="2275907" y="4029075"/>
              <a:ext cx="152969" cy="28576"/>
            </a:xfrm>
            <a:custGeom>
              <a:avLst/>
              <a:gdLst/>
              <a:ahLst/>
              <a:cxnLst/>
              <a:rect l="0" t="0" r="0" b="0"/>
              <a:pathLst>
                <a:path w="152969" h="28576">
                  <a:moveTo>
                    <a:pt x="19618" y="28575"/>
                  </a:moveTo>
                  <a:lnTo>
                    <a:pt x="19618" y="28575"/>
                  </a:lnTo>
                  <a:lnTo>
                    <a:pt x="14562" y="23519"/>
                  </a:lnTo>
                  <a:lnTo>
                    <a:pt x="6435" y="21036"/>
                  </a:lnTo>
                  <a:lnTo>
                    <a:pt x="1304" y="20374"/>
                  </a:lnTo>
                  <a:lnTo>
                    <a:pt x="0" y="18874"/>
                  </a:lnTo>
                  <a:lnTo>
                    <a:pt x="1248" y="16816"/>
                  </a:lnTo>
                  <a:lnTo>
                    <a:pt x="4196" y="14386"/>
                  </a:lnTo>
                  <a:lnTo>
                    <a:pt x="13117" y="11686"/>
                  </a:lnTo>
                  <a:lnTo>
                    <a:pt x="55998" y="2175"/>
                  </a:lnTo>
                  <a:lnTo>
                    <a:pt x="92891" y="430"/>
                  </a:lnTo>
                  <a:lnTo>
                    <a:pt x="136711" y="85"/>
                  </a:lnTo>
                  <a:lnTo>
                    <a:pt x="152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517"/>
            <p:cNvSpPr/>
            <p:nvPr>
              <p:custDataLst>
                <p:tags r:id="rId89"/>
              </p:custDataLst>
            </p:nvPr>
          </p:nvSpPr>
          <p:spPr>
            <a:xfrm>
              <a:off x="2229242" y="3860897"/>
              <a:ext cx="171059" cy="311054"/>
            </a:xfrm>
            <a:custGeom>
              <a:avLst/>
              <a:gdLst/>
              <a:ahLst/>
              <a:cxnLst/>
              <a:rect l="0" t="0" r="0" b="0"/>
              <a:pathLst>
                <a:path w="171059" h="311054">
                  <a:moveTo>
                    <a:pt x="9133" y="311053"/>
                  </a:moveTo>
                  <a:lnTo>
                    <a:pt x="9133" y="311053"/>
                  </a:lnTo>
                  <a:lnTo>
                    <a:pt x="932" y="311053"/>
                  </a:lnTo>
                  <a:lnTo>
                    <a:pt x="491" y="309995"/>
                  </a:lnTo>
                  <a:lnTo>
                    <a:pt x="0" y="305997"/>
                  </a:lnTo>
                  <a:lnTo>
                    <a:pt x="12843" y="268211"/>
                  </a:lnTo>
                  <a:lnTo>
                    <a:pt x="30209" y="221216"/>
                  </a:lnTo>
                  <a:lnTo>
                    <a:pt x="47082" y="176430"/>
                  </a:lnTo>
                  <a:lnTo>
                    <a:pt x="53891" y="148751"/>
                  </a:lnTo>
                  <a:lnTo>
                    <a:pt x="63985" y="101453"/>
                  </a:lnTo>
                  <a:lnTo>
                    <a:pt x="79099" y="58928"/>
                  </a:lnTo>
                  <a:lnTo>
                    <a:pt x="99590" y="13294"/>
                  </a:lnTo>
                  <a:lnTo>
                    <a:pt x="101188" y="7772"/>
                  </a:lnTo>
                  <a:lnTo>
                    <a:pt x="103311" y="4091"/>
                  </a:lnTo>
                  <a:lnTo>
                    <a:pt x="105785" y="1637"/>
                  </a:lnTo>
                  <a:lnTo>
                    <a:pt x="108493" y="0"/>
                  </a:lnTo>
                  <a:lnTo>
                    <a:pt x="112414" y="2084"/>
                  </a:lnTo>
                  <a:lnTo>
                    <a:pt x="122416" y="12867"/>
                  </a:lnTo>
                  <a:lnTo>
                    <a:pt x="134891" y="41844"/>
                  </a:lnTo>
                  <a:lnTo>
                    <a:pt x="145290" y="87354"/>
                  </a:lnTo>
                  <a:lnTo>
                    <a:pt x="149022" y="119909"/>
                  </a:lnTo>
                  <a:lnTo>
                    <a:pt x="153946" y="162343"/>
                  </a:lnTo>
                  <a:lnTo>
                    <a:pt x="159285" y="200669"/>
                  </a:lnTo>
                  <a:lnTo>
                    <a:pt x="163689" y="242716"/>
                  </a:lnTo>
                  <a:lnTo>
                    <a:pt x="171058" y="301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518"/>
            <p:cNvSpPr/>
            <p:nvPr>
              <p:custDataLst>
                <p:tags r:id="rId90"/>
              </p:custDataLst>
            </p:nvPr>
          </p:nvSpPr>
          <p:spPr>
            <a:xfrm>
              <a:off x="1962150" y="4058736"/>
              <a:ext cx="64655" cy="316710"/>
            </a:xfrm>
            <a:custGeom>
              <a:avLst/>
              <a:gdLst/>
              <a:ahLst/>
              <a:cxnLst/>
              <a:rect l="0" t="0" r="0" b="0"/>
              <a:pathLst>
                <a:path w="64655" h="316710">
                  <a:moveTo>
                    <a:pt x="47625" y="56064"/>
                  </a:moveTo>
                  <a:lnTo>
                    <a:pt x="47625" y="56064"/>
                  </a:lnTo>
                  <a:lnTo>
                    <a:pt x="60883" y="29549"/>
                  </a:lnTo>
                  <a:lnTo>
                    <a:pt x="61278" y="17468"/>
                  </a:lnTo>
                  <a:lnTo>
                    <a:pt x="57965" y="2579"/>
                  </a:lnTo>
                  <a:lnTo>
                    <a:pt x="55577" y="1357"/>
                  </a:lnTo>
                  <a:lnTo>
                    <a:pt x="47279" y="0"/>
                  </a:lnTo>
                  <a:lnTo>
                    <a:pt x="30707" y="4292"/>
                  </a:lnTo>
                  <a:lnTo>
                    <a:pt x="17447" y="12267"/>
                  </a:lnTo>
                  <a:lnTo>
                    <a:pt x="6816" y="26389"/>
                  </a:lnTo>
                  <a:lnTo>
                    <a:pt x="5602" y="30989"/>
                  </a:lnTo>
                  <a:lnTo>
                    <a:pt x="5851" y="35115"/>
                  </a:lnTo>
                  <a:lnTo>
                    <a:pt x="7076" y="38923"/>
                  </a:lnTo>
                  <a:lnTo>
                    <a:pt x="8951" y="41461"/>
                  </a:lnTo>
                  <a:lnTo>
                    <a:pt x="13856" y="44282"/>
                  </a:lnTo>
                  <a:lnTo>
                    <a:pt x="28727" y="46242"/>
                  </a:lnTo>
                  <a:lnTo>
                    <a:pt x="36249" y="46480"/>
                  </a:lnTo>
                  <a:lnTo>
                    <a:pt x="42608" y="51578"/>
                  </a:lnTo>
                  <a:lnTo>
                    <a:pt x="45395" y="56892"/>
                  </a:lnTo>
                  <a:lnTo>
                    <a:pt x="46964" y="77124"/>
                  </a:lnTo>
                  <a:lnTo>
                    <a:pt x="52551" y="121255"/>
                  </a:lnTo>
                  <a:lnTo>
                    <a:pt x="55787" y="160987"/>
                  </a:lnTo>
                  <a:lnTo>
                    <a:pt x="63427" y="201124"/>
                  </a:lnTo>
                  <a:lnTo>
                    <a:pt x="64654" y="234394"/>
                  </a:lnTo>
                  <a:lnTo>
                    <a:pt x="56124" y="274617"/>
                  </a:lnTo>
                  <a:lnTo>
                    <a:pt x="47321" y="297914"/>
                  </a:lnTo>
                  <a:lnTo>
                    <a:pt x="40081" y="307486"/>
                  </a:lnTo>
                  <a:lnTo>
                    <a:pt x="29808" y="315268"/>
                  </a:lnTo>
                  <a:lnTo>
                    <a:pt x="25164" y="316709"/>
                  </a:lnTo>
                  <a:lnTo>
                    <a:pt x="21009" y="316610"/>
                  </a:lnTo>
                  <a:lnTo>
                    <a:pt x="17181" y="315487"/>
                  </a:lnTo>
                  <a:lnTo>
                    <a:pt x="10106" y="302949"/>
                  </a:lnTo>
                  <a:lnTo>
                    <a:pt x="0" y="25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519"/>
            <p:cNvSpPr/>
            <p:nvPr>
              <p:custDataLst>
                <p:tags r:id="rId91"/>
              </p:custDataLst>
            </p:nvPr>
          </p:nvSpPr>
          <p:spPr>
            <a:xfrm>
              <a:off x="1857375" y="4019550"/>
              <a:ext cx="66676" cy="119836"/>
            </a:xfrm>
            <a:custGeom>
              <a:avLst/>
              <a:gdLst/>
              <a:ahLst/>
              <a:cxnLst/>
              <a:rect l="0" t="0" r="0" b="0"/>
              <a:pathLst>
                <a:path w="66676" h="11983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3183"/>
                  </a:lnTo>
                  <a:lnTo>
                    <a:pt x="8201" y="18314"/>
                  </a:lnTo>
                  <a:lnTo>
                    <a:pt x="1208" y="64302"/>
                  </a:lnTo>
                  <a:lnTo>
                    <a:pt x="106" y="110359"/>
                  </a:lnTo>
                  <a:lnTo>
                    <a:pt x="31" y="119835"/>
                  </a:lnTo>
                  <a:lnTo>
                    <a:pt x="9" y="112530"/>
                  </a:lnTo>
                  <a:lnTo>
                    <a:pt x="8202" y="68828"/>
                  </a:lnTo>
                  <a:lnTo>
                    <a:pt x="11759" y="54226"/>
                  </a:lnTo>
                  <a:lnTo>
                    <a:pt x="19712" y="40056"/>
                  </a:lnTo>
                  <a:lnTo>
                    <a:pt x="22666" y="36229"/>
                  </a:lnTo>
                  <a:lnTo>
                    <a:pt x="25694" y="34735"/>
                  </a:lnTo>
                  <a:lnTo>
                    <a:pt x="28771" y="34799"/>
                  </a:lnTo>
                  <a:lnTo>
                    <a:pt x="31881" y="35899"/>
                  </a:lnTo>
                  <a:lnTo>
                    <a:pt x="33954" y="37691"/>
                  </a:lnTo>
                  <a:lnTo>
                    <a:pt x="37930" y="47386"/>
                  </a:lnTo>
                  <a:lnTo>
                    <a:pt x="46139" y="76835"/>
                  </a:lnTo>
                  <a:lnTo>
                    <a:pt x="47185" y="93204"/>
                  </a:lnTo>
                  <a:lnTo>
                    <a:pt x="49448" y="98119"/>
                  </a:lnTo>
                  <a:lnTo>
                    <a:pt x="666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520"/>
            <p:cNvSpPr/>
            <p:nvPr>
              <p:custDataLst>
                <p:tags r:id="rId92"/>
              </p:custDataLst>
            </p:nvPr>
          </p:nvSpPr>
          <p:spPr>
            <a:xfrm>
              <a:off x="1800225" y="40005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16641"/>
                  </a:lnTo>
                  <a:lnTo>
                    <a:pt x="6703" y="986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521"/>
            <p:cNvSpPr/>
            <p:nvPr>
              <p:custDataLst>
                <p:tags r:id="rId93"/>
              </p:custDataLst>
            </p:nvPr>
          </p:nvSpPr>
          <p:spPr>
            <a:xfrm>
              <a:off x="1809750" y="405765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553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522"/>
            <p:cNvSpPr/>
            <p:nvPr>
              <p:custDataLst>
                <p:tags r:id="rId94"/>
              </p:custDataLst>
            </p:nvPr>
          </p:nvSpPr>
          <p:spPr>
            <a:xfrm>
              <a:off x="1685925" y="4040317"/>
              <a:ext cx="85726" cy="128573"/>
            </a:xfrm>
            <a:custGeom>
              <a:avLst/>
              <a:gdLst/>
              <a:ahLst/>
              <a:cxnLst/>
              <a:rect l="0" t="0" r="0" b="0"/>
              <a:pathLst>
                <a:path w="85726" h="128573">
                  <a:moveTo>
                    <a:pt x="0" y="17333"/>
                  </a:moveTo>
                  <a:lnTo>
                    <a:pt x="0" y="17333"/>
                  </a:lnTo>
                  <a:lnTo>
                    <a:pt x="5056" y="12277"/>
                  </a:lnTo>
                  <a:lnTo>
                    <a:pt x="7539" y="6972"/>
                  </a:lnTo>
                  <a:lnTo>
                    <a:pt x="9133" y="0"/>
                  </a:lnTo>
                  <a:lnTo>
                    <a:pt x="10506" y="13831"/>
                  </a:lnTo>
                  <a:lnTo>
                    <a:pt x="25996" y="61244"/>
                  </a:lnTo>
                  <a:lnTo>
                    <a:pt x="33122" y="102324"/>
                  </a:lnTo>
                  <a:lnTo>
                    <a:pt x="41681" y="121303"/>
                  </a:lnTo>
                  <a:lnTo>
                    <a:pt x="47806" y="127041"/>
                  </a:lnTo>
                  <a:lnTo>
                    <a:pt x="50921" y="128572"/>
                  </a:lnTo>
                  <a:lnTo>
                    <a:pt x="54055" y="127476"/>
                  </a:lnTo>
                  <a:lnTo>
                    <a:pt x="60361" y="120613"/>
                  </a:lnTo>
                  <a:lnTo>
                    <a:pt x="79378" y="78572"/>
                  </a:lnTo>
                  <a:lnTo>
                    <a:pt x="85725" y="17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523"/>
            <p:cNvSpPr/>
            <p:nvPr>
              <p:custDataLst>
                <p:tags r:id="rId95"/>
              </p:custDataLst>
            </p:nvPr>
          </p:nvSpPr>
          <p:spPr>
            <a:xfrm>
              <a:off x="1596487" y="4058974"/>
              <a:ext cx="58483" cy="125767"/>
            </a:xfrm>
            <a:custGeom>
              <a:avLst/>
              <a:gdLst/>
              <a:ahLst/>
              <a:cxnLst/>
              <a:rect l="0" t="0" r="0" b="0"/>
              <a:pathLst>
                <a:path w="58483" h="125767">
                  <a:moveTo>
                    <a:pt x="51338" y="8201"/>
                  </a:moveTo>
                  <a:lnTo>
                    <a:pt x="51338" y="8201"/>
                  </a:lnTo>
                  <a:lnTo>
                    <a:pt x="51338" y="3145"/>
                  </a:lnTo>
                  <a:lnTo>
                    <a:pt x="50280" y="1655"/>
                  </a:lnTo>
                  <a:lnTo>
                    <a:pt x="48516" y="662"/>
                  </a:lnTo>
                  <a:lnTo>
                    <a:pt x="46282" y="0"/>
                  </a:lnTo>
                  <a:lnTo>
                    <a:pt x="43734" y="617"/>
                  </a:lnTo>
                  <a:lnTo>
                    <a:pt x="34033" y="7600"/>
                  </a:lnTo>
                  <a:lnTo>
                    <a:pt x="15151" y="28386"/>
                  </a:lnTo>
                  <a:lnTo>
                    <a:pt x="916" y="57932"/>
                  </a:lnTo>
                  <a:lnTo>
                    <a:pt x="0" y="78634"/>
                  </a:lnTo>
                  <a:lnTo>
                    <a:pt x="5435" y="105623"/>
                  </a:lnTo>
                  <a:lnTo>
                    <a:pt x="8036" y="111249"/>
                  </a:lnTo>
                  <a:lnTo>
                    <a:pt x="16571" y="120322"/>
                  </a:lnTo>
                  <a:lnTo>
                    <a:pt x="21810" y="124224"/>
                  </a:lnTo>
                  <a:lnTo>
                    <a:pt x="27419" y="125766"/>
                  </a:lnTo>
                  <a:lnTo>
                    <a:pt x="39296" y="124657"/>
                  </a:lnTo>
                  <a:lnTo>
                    <a:pt x="44368" y="120764"/>
                  </a:lnTo>
                  <a:lnTo>
                    <a:pt x="52826" y="107970"/>
                  </a:lnTo>
                  <a:lnTo>
                    <a:pt x="58482" y="87975"/>
                  </a:lnTo>
                  <a:lnTo>
                    <a:pt x="55101" y="63588"/>
                  </a:lnTo>
                  <a:lnTo>
                    <a:pt x="50188" y="53984"/>
                  </a:lnTo>
                  <a:lnTo>
                    <a:pt x="35312" y="38650"/>
                  </a:lnTo>
                  <a:lnTo>
                    <a:pt x="22763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524"/>
            <p:cNvSpPr/>
            <p:nvPr>
              <p:custDataLst>
                <p:tags r:id="rId96"/>
              </p:custDataLst>
            </p:nvPr>
          </p:nvSpPr>
          <p:spPr>
            <a:xfrm>
              <a:off x="1290747" y="3869836"/>
              <a:ext cx="252304" cy="334679"/>
            </a:xfrm>
            <a:custGeom>
              <a:avLst/>
              <a:gdLst/>
              <a:ahLst/>
              <a:cxnLst/>
              <a:rect l="0" t="0" r="0" b="0"/>
              <a:pathLst>
                <a:path w="252304" h="334679">
                  <a:moveTo>
                    <a:pt x="33228" y="178289"/>
                  </a:moveTo>
                  <a:lnTo>
                    <a:pt x="33228" y="178289"/>
                  </a:lnTo>
                  <a:lnTo>
                    <a:pt x="33228" y="150257"/>
                  </a:lnTo>
                  <a:lnTo>
                    <a:pt x="32170" y="166088"/>
                  </a:lnTo>
                  <a:lnTo>
                    <a:pt x="25027" y="212822"/>
                  </a:lnTo>
                  <a:lnTo>
                    <a:pt x="17418" y="252726"/>
                  </a:lnTo>
                  <a:lnTo>
                    <a:pt x="14605" y="293820"/>
                  </a:lnTo>
                  <a:lnTo>
                    <a:pt x="6015" y="334678"/>
                  </a:lnTo>
                  <a:lnTo>
                    <a:pt x="4502" y="333348"/>
                  </a:lnTo>
                  <a:lnTo>
                    <a:pt x="0" y="323404"/>
                  </a:lnTo>
                  <a:lnTo>
                    <a:pt x="3309" y="277388"/>
                  </a:lnTo>
                  <a:lnTo>
                    <a:pt x="4255" y="244340"/>
                  </a:lnTo>
                  <a:lnTo>
                    <a:pt x="7357" y="202799"/>
                  </a:lnTo>
                  <a:lnTo>
                    <a:pt x="12831" y="160318"/>
                  </a:lnTo>
                  <a:lnTo>
                    <a:pt x="21516" y="121352"/>
                  </a:lnTo>
                  <a:lnTo>
                    <a:pt x="31477" y="78599"/>
                  </a:lnTo>
                  <a:lnTo>
                    <a:pt x="41545" y="38574"/>
                  </a:lnTo>
                  <a:lnTo>
                    <a:pt x="60889" y="0"/>
                  </a:lnTo>
                  <a:lnTo>
                    <a:pt x="62252" y="1221"/>
                  </a:lnTo>
                  <a:lnTo>
                    <a:pt x="66589" y="8223"/>
                  </a:lnTo>
                  <a:lnTo>
                    <a:pt x="77996" y="45173"/>
                  </a:lnTo>
                  <a:lnTo>
                    <a:pt x="90441" y="90415"/>
                  </a:lnTo>
                  <a:lnTo>
                    <a:pt x="99922" y="114858"/>
                  </a:lnTo>
                  <a:lnTo>
                    <a:pt x="117663" y="137655"/>
                  </a:lnTo>
                  <a:lnTo>
                    <a:pt x="129316" y="144354"/>
                  </a:lnTo>
                  <a:lnTo>
                    <a:pt x="135387" y="146141"/>
                  </a:lnTo>
                  <a:lnTo>
                    <a:pt x="141550" y="145215"/>
                  </a:lnTo>
                  <a:lnTo>
                    <a:pt x="154043" y="138542"/>
                  </a:lnTo>
                  <a:lnTo>
                    <a:pt x="191992" y="91583"/>
                  </a:lnTo>
                  <a:lnTo>
                    <a:pt x="217028" y="44195"/>
                  </a:lnTo>
                  <a:lnTo>
                    <a:pt x="227902" y="31514"/>
                  </a:lnTo>
                  <a:lnTo>
                    <a:pt x="229686" y="32814"/>
                  </a:lnTo>
                  <a:lnTo>
                    <a:pt x="232196" y="49813"/>
                  </a:lnTo>
                  <a:lnTo>
                    <a:pt x="233044" y="86824"/>
                  </a:lnTo>
                  <a:lnTo>
                    <a:pt x="233212" y="124473"/>
                  </a:lnTo>
                  <a:lnTo>
                    <a:pt x="233241" y="160815"/>
                  </a:lnTo>
                  <a:lnTo>
                    <a:pt x="233249" y="200040"/>
                  </a:lnTo>
                  <a:lnTo>
                    <a:pt x="240792" y="246051"/>
                  </a:lnTo>
                  <a:lnTo>
                    <a:pt x="242385" y="288335"/>
                  </a:lnTo>
                  <a:lnTo>
                    <a:pt x="252303" y="311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591"/>
          <p:cNvGrpSpPr/>
          <p:nvPr/>
        </p:nvGrpSpPr>
        <p:grpSpPr>
          <a:xfrm>
            <a:off x="4181553" y="3749952"/>
            <a:ext cx="552373" cy="819238"/>
            <a:chOff x="4181553" y="3749952"/>
            <a:chExt cx="552373" cy="819238"/>
          </a:xfrm>
        </p:grpSpPr>
        <p:sp>
          <p:nvSpPr>
            <p:cNvPr id="89" name="SMARTInkShape-3525"/>
            <p:cNvSpPr/>
            <p:nvPr>
              <p:custDataLst>
                <p:tags r:id="rId73"/>
              </p:custDataLst>
            </p:nvPr>
          </p:nvSpPr>
          <p:spPr>
            <a:xfrm>
              <a:off x="4276725" y="3749952"/>
              <a:ext cx="104776" cy="184075"/>
            </a:xfrm>
            <a:custGeom>
              <a:avLst/>
              <a:gdLst/>
              <a:ahLst/>
              <a:cxnLst/>
              <a:rect l="0" t="0" r="0" b="0"/>
              <a:pathLst>
                <a:path w="104776" h="184075">
                  <a:moveTo>
                    <a:pt x="0" y="60048"/>
                  </a:moveTo>
                  <a:lnTo>
                    <a:pt x="0" y="60048"/>
                  </a:lnTo>
                  <a:lnTo>
                    <a:pt x="9132" y="50916"/>
                  </a:lnTo>
                  <a:lnTo>
                    <a:pt x="9515" y="96294"/>
                  </a:lnTo>
                  <a:lnTo>
                    <a:pt x="9523" y="135882"/>
                  </a:lnTo>
                  <a:lnTo>
                    <a:pt x="6702" y="171454"/>
                  </a:lnTo>
                  <a:lnTo>
                    <a:pt x="2979" y="182587"/>
                  </a:lnTo>
                  <a:lnTo>
                    <a:pt x="1986" y="184074"/>
                  </a:lnTo>
                  <a:lnTo>
                    <a:pt x="1324" y="184007"/>
                  </a:lnTo>
                  <a:lnTo>
                    <a:pt x="7713" y="154702"/>
                  </a:lnTo>
                  <a:lnTo>
                    <a:pt x="11811" y="117021"/>
                  </a:lnTo>
                  <a:lnTo>
                    <a:pt x="19727" y="79046"/>
                  </a:lnTo>
                  <a:lnTo>
                    <a:pt x="26827" y="38400"/>
                  </a:lnTo>
                  <a:lnTo>
                    <a:pt x="33114" y="16710"/>
                  </a:lnTo>
                  <a:lnTo>
                    <a:pt x="41679" y="1934"/>
                  </a:lnTo>
                  <a:lnTo>
                    <a:pt x="44719" y="138"/>
                  </a:lnTo>
                  <a:lnTo>
                    <a:pt x="47804" y="0"/>
                  </a:lnTo>
                  <a:lnTo>
                    <a:pt x="50920" y="966"/>
                  </a:lnTo>
                  <a:lnTo>
                    <a:pt x="57203" y="10506"/>
                  </a:lnTo>
                  <a:lnTo>
                    <a:pt x="80637" y="52583"/>
                  </a:lnTo>
                  <a:lnTo>
                    <a:pt x="96682" y="85941"/>
                  </a:lnTo>
                  <a:lnTo>
                    <a:pt x="104775" y="155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526"/>
            <p:cNvSpPr/>
            <p:nvPr>
              <p:custDataLst>
                <p:tags r:id="rId74"/>
              </p:custDataLst>
            </p:nvPr>
          </p:nvSpPr>
          <p:spPr>
            <a:xfrm>
              <a:off x="4714875" y="4258999"/>
              <a:ext cx="19051" cy="132027"/>
            </a:xfrm>
            <a:custGeom>
              <a:avLst/>
              <a:gdLst/>
              <a:ahLst/>
              <a:cxnLst/>
              <a:rect l="0" t="0" r="0" b="0"/>
              <a:pathLst>
                <a:path w="19051" h="1320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7539" y="9212"/>
                  </a:lnTo>
                  <a:lnTo>
                    <a:pt x="9263" y="48080"/>
                  </a:lnTo>
                  <a:lnTo>
                    <a:pt x="10506" y="86810"/>
                  </a:lnTo>
                  <a:lnTo>
                    <a:pt x="19050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527"/>
            <p:cNvSpPr/>
            <p:nvPr>
              <p:custDataLst>
                <p:tags r:id="rId75"/>
              </p:custDataLst>
            </p:nvPr>
          </p:nvSpPr>
          <p:spPr>
            <a:xfrm>
              <a:off x="4600692" y="4257675"/>
              <a:ext cx="18934" cy="142876"/>
            </a:xfrm>
            <a:custGeom>
              <a:avLst/>
              <a:gdLst/>
              <a:ahLst/>
              <a:cxnLst/>
              <a:rect l="0" t="0" r="0" b="0"/>
              <a:pathLst>
                <a:path w="18934" h="142876">
                  <a:moveTo>
                    <a:pt x="9408" y="0"/>
                  </a:moveTo>
                  <a:lnTo>
                    <a:pt x="9408" y="0"/>
                  </a:lnTo>
                  <a:lnTo>
                    <a:pt x="4351" y="5056"/>
                  </a:lnTo>
                  <a:lnTo>
                    <a:pt x="1207" y="23370"/>
                  </a:lnTo>
                  <a:lnTo>
                    <a:pt x="0" y="68378"/>
                  </a:lnTo>
                  <a:lnTo>
                    <a:pt x="964" y="104053"/>
                  </a:lnTo>
                  <a:lnTo>
                    <a:pt x="8087" y="134130"/>
                  </a:lnTo>
                  <a:lnTo>
                    <a:pt x="9586" y="137045"/>
                  </a:lnTo>
                  <a:lnTo>
                    <a:pt x="18933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528"/>
            <p:cNvSpPr/>
            <p:nvPr>
              <p:custDataLst>
                <p:tags r:id="rId76"/>
              </p:custDataLst>
            </p:nvPr>
          </p:nvSpPr>
          <p:spPr>
            <a:xfrm>
              <a:off x="4572000" y="43434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8"/>
                  </a:lnTo>
                  <a:lnTo>
                    <a:pt x="13183" y="1986"/>
                  </a:lnTo>
                  <a:lnTo>
                    <a:pt x="55485" y="17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529"/>
            <p:cNvSpPr/>
            <p:nvPr>
              <p:custDataLst>
                <p:tags r:id="rId77"/>
              </p:custDataLst>
            </p:nvPr>
          </p:nvSpPr>
          <p:spPr>
            <a:xfrm>
              <a:off x="4419992" y="4295775"/>
              <a:ext cx="113909" cy="19051"/>
            </a:xfrm>
            <a:custGeom>
              <a:avLst/>
              <a:gdLst/>
              <a:ahLst/>
              <a:cxnLst/>
              <a:rect l="0" t="0" r="0" b="0"/>
              <a:pathLst>
                <a:path w="113909" h="19051">
                  <a:moveTo>
                    <a:pt x="9133" y="19050"/>
                  </a:moveTo>
                  <a:lnTo>
                    <a:pt x="9133" y="19050"/>
                  </a:lnTo>
                  <a:lnTo>
                    <a:pt x="932" y="19050"/>
                  </a:lnTo>
                  <a:lnTo>
                    <a:pt x="491" y="17992"/>
                  </a:lnTo>
                  <a:lnTo>
                    <a:pt x="0" y="13994"/>
                  </a:lnTo>
                  <a:lnTo>
                    <a:pt x="1987" y="12504"/>
                  </a:lnTo>
                  <a:lnTo>
                    <a:pt x="14894" y="10408"/>
                  </a:lnTo>
                  <a:lnTo>
                    <a:pt x="59731" y="6755"/>
                  </a:lnTo>
                  <a:lnTo>
                    <a:pt x="113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530"/>
            <p:cNvSpPr/>
            <p:nvPr>
              <p:custDataLst>
                <p:tags r:id="rId78"/>
              </p:custDataLst>
            </p:nvPr>
          </p:nvSpPr>
          <p:spPr>
            <a:xfrm>
              <a:off x="4459058" y="4195037"/>
              <a:ext cx="55793" cy="227583"/>
            </a:xfrm>
            <a:custGeom>
              <a:avLst/>
              <a:gdLst/>
              <a:ahLst/>
              <a:cxnLst/>
              <a:rect l="0" t="0" r="0" b="0"/>
              <a:pathLst>
                <a:path w="55793" h="227583">
                  <a:moveTo>
                    <a:pt x="17692" y="5488"/>
                  </a:moveTo>
                  <a:lnTo>
                    <a:pt x="17692" y="5488"/>
                  </a:lnTo>
                  <a:lnTo>
                    <a:pt x="17692" y="0"/>
                  </a:lnTo>
                  <a:lnTo>
                    <a:pt x="17692" y="41840"/>
                  </a:lnTo>
                  <a:lnTo>
                    <a:pt x="10153" y="88160"/>
                  </a:lnTo>
                  <a:lnTo>
                    <a:pt x="8559" y="126123"/>
                  </a:lnTo>
                  <a:lnTo>
                    <a:pt x="679" y="170873"/>
                  </a:lnTo>
                  <a:lnTo>
                    <a:pt x="0" y="176070"/>
                  </a:lnTo>
                  <a:lnTo>
                    <a:pt x="4101" y="193497"/>
                  </a:lnTo>
                  <a:lnTo>
                    <a:pt x="17993" y="221831"/>
                  </a:lnTo>
                  <a:lnTo>
                    <a:pt x="21067" y="225917"/>
                  </a:lnTo>
                  <a:lnTo>
                    <a:pt x="25234" y="227582"/>
                  </a:lnTo>
                  <a:lnTo>
                    <a:pt x="35508" y="226611"/>
                  </a:lnTo>
                  <a:lnTo>
                    <a:pt x="44307" y="222651"/>
                  </a:lnTo>
                  <a:lnTo>
                    <a:pt x="48135" y="220113"/>
                  </a:lnTo>
                  <a:lnTo>
                    <a:pt x="55792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531"/>
            <p:cNvSpPr/>
            <p:nvPr>
              <p:custDataLst>
                <p:tags r:id="rId79"/>
              </p:custDataLst>
            </p:nvPr>
          </p:nvSpPr>
          <p:spPr>
            <a:xfrm>
              <a:off x="4181553" y="4048242"/>
              <a:ext cx="189094" cy="520948"/>
            </a:xfrm>
            <a:custGeom>
              <a:avLst/>
              <a:gdLst/>
              <a:ahLst/>
              <a:cxnLst/>
              <a:rect l="0" t="0" r="0" b="0"/>
              <a:pathLst>
                <a:path w="189094" h="520948">
                  <a:moveTo>
                    <a:pt x="9447" y="9408"/>
                  </a:moveTo>
                  <a:lnTo>
                    <a:pt x="9447" y="9408"/>
                  </a:lnTo>
                  <a:lnTo>
                    <a:pt x="9447" y="0"/>
                  </a:lnTo>
                  <a:lnTo>
                    <a:pt x="4390" y="10031"/>
                  </a:lnTo>
                  <a:lnTo>
                    <a:pt x="511" y="51666"/>
                  </a:lnTo>
                  <a:lnTo>
                    <a:pt x="0" y="98463"/>
                  </a:lnTo>
                  <a:lnTo>
                    <a:pt x="1003" y="133044"/>
                  </a:lnTo>
                  <a:lnTo>
                    <a:pt x="7466" y="180311"/>
                  </a:lnTo>
                  <a:lnTo>
                    <a:pt x="8126" y="186843"/>
                  </a:lnTo>
                  <a:lnTo>
                    <a:pt x="10683" y="192257"/>
                  </a:lnTo>
                  <a:lnTo>
                    <a:pt x="19168" y="201094"/>
                  </a:lnTo>
                  <a:lnTo>
                    <a:pt x="24395" y="202815"/>
                  </a:lnTo>
                  <a:lnTo>
                    <a:pt x="35846" y="201906"/>
                  </a:lnTo>
                  <a:lnTo>
                    <a:pt x="47991" y="192329"/>
                  </a:lnTo>
                  <a:lnTo>
                    <a:pt x="78147" y="154348"/>
                  </a:lnTo>
                  <a:lnTo>
                    <a:pt x="101922" y="109534"/>
                  </a:lnTo>
                  <a:lnTo>
                    <a:pt x="118247" y="65214"/>
                  </a:lnTo>
                  <a:lnTo>
                    <a:pt x="139492" y="22474"/>
                  </a:lnTo>
                  <a:lnTo>
                    <a:pt x="142362" y="5641"/>
                  </a:lnTo>
                  <a:lnTo>
                    <a:pt x="142507" y="5838"/>
                  </a:lnTo>
                  <a:lnTo>
                    <a:pt x="150993" y="53195"/>
                  </a:lnTo>
                  <a:lnTo>
                    <a:pt x="151928" y="87881"/>
                  </a:lnTo>
                  <a:lnTo>
                    <a:pt x="152205" y="131672"/>
                  </a:lnTo>
                  <a:lnTo>
                    <a:pt x="153357" y="172122"/>
                  </a:lnTo>
                  <a:lnTo>
                    <a:pt x="162678" y="218056"/>
                  </a:lnTo>
                  <a:lnTo>
                    <a:pt x="168566" y="251365"/>
                  </a:lnTo>
                  <a:lnTo>
                    <a:pt x="174711" y="287336"/>
                  </a:lnTo>
                  <a:lnTo>
                    <a:pt x="178148" y="321668"/>
                  </a:lnTo>
                  <a:lnTo>
                    <a:pt x="180083" y="365101"/>
                  </a:lnTo>
                  <a:lnTo>
                    <a:pt x="183478" y="400902"/>
                  </a:lnTo>
                  <a:lnTo>
                    <a:pt x="188364" y="438320"/>
                  </a:lnTo>
                  <a:lnTo>
                    <a:pt x="189093" y="480875"/>
                  </a:lnTo>
                  <a:lnTo>
                    <a:pt x="182737" y="503996"/>
                  </a:lnTo>
                  <a:lnTo>
                    <a:pt x="177129" y="514269"/>
                  </a:lnTo>
                  <a:lnTo>
                    <a:pt x="172034" y="517432"/>
                  </a:lnTo>
                  <a:lnTo>
                    <a:pt x="157908" y="520947"/>
                  </a:lnTo>
                  <a:lnTo>
                    <a:pt x="141046" y="516864"/>
                  </a:lnTo>
                  <a:lnTo>
                    <a:pt x="125086" y="507995"/>
                  </a:lnTo>
                  <a:lnTo>
                    <a:pt x="97478" y="473848"/>
                  </a:lnTo>
                  <a:lnTo>
                    <a:pt x="89153" y="456994"/>
                  </a:lnTo>
                  <a:lnTo>
                    <a:pt x="90101" y="451733"/>
                  </a:lnTo>
                  <a:lnTo>
                    <a:pt x="104697" y="428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592"/>
          <p:cNvGrpSpPr/>
          <p:nvPr/>
        </p:nvGrpSpPr>
        <p:grpSpPr>
          <a:xfrm>
            <a:off x="5087674" y="4102733"/>
            <a:ext cx="970227" cy="431168"/>
            <a:chOff x="5087674" y="4102733"/>
            <a:chExt cx="970227" cy="431168"/>
          </a:xfrm>
        </p:grpSpPr>
        <p:sp>
          <p:nvSpPr>
            <p:cNvPr id="97" name="SMARTInkShape-3532"/>
            <p:cNvSpPr/>
            <p:nvPr>
              <p:custDataLst>
                <p:tags r:id="rId68"/>
              </p:custDataLst>
            </p:nvPr>
          </p:nvSpPr>
          <p:spPr>
            <a:xfrm>
              <a:off x="5429250" y="4102733"/>
              <a:ext cx="285751" cy="431168"/>
            </a:xfrm>
            <a:custGeom>
              <a:avLst/>
              <a:gdLst/>
              <a:ahLst/>
              <a:cxnLst/>
              <a:rect l="0" t="0" r="0" b="0"/>
              <a:pathLst>
                <a:path w="285751" h="431168">
                  <a:moveTo>
                    <a:pt x="0" y="431167"/>
                  </a:moveTo>
                  <a:lnTo>
                    <a:pt x="0" y="431167"/>
                  </a:lnTo>
                  <a:lnTo>
                    <a:pt x="0" y="426111"/>
                  </a:lnTo>
                  <a:lnTo>
                    <a:pt x="2822" y="420806"/>
                  </a:lnTo>
                  <a:lnTo>
                    <a:pt x="5056" y="417910"/>
                  </a:lnTo>
                  <a:lnTo>
                    <a:pt x="5488" y="414920"/>
                  </a:lnTo>
                  <a:lnTo>
                    <a:pt x="3144" y="408777"/>
                  </a:lnTo>
                  <a:lnTo>
                    <a:pt x="4220" y="399696"/>
                  </a:lnTo>
                  <a:lnTo>
                    <a:pt x="19421" y="355771"/>
                  </a:lnTo>
                  <a:lnTo>
                    <a:pt x="28685" y="317105"/>
                  </a:lnTo>
                  <a:lnTo>
                    <a:pt x="38133" y="278837"/>
                  </a:lnTo>
                  <a:lnTo>
                    <a:pt x="50807" y="233038"/>
                  </a:lnTo>
                  <a:lnTo>
                    <a:pt x="60327" y="193016"/>
                  </a:lnTo>
                  <a:lnTo>
                    <a:pt x="73025" y="151723"/>
                  </a:lnTo>
                  <a:lnTo>
                    <a:pt x="82550" y="111890"/>
                  </a:lnTo>
                  <a:lnTo>
                    <a:pt x="91017" y="72806"/>
                  </a:lnTo>
                  <a:lnTo>
                    <a:pt x="94414" y="27318"/>
                  </a:lnTo>
                  <a:lnTo>
                    <a:pt x="95177" y="0"/>
                  </a:lnTo>
                  <a:lnTo>
                    <a:pt x="94181" y="18474"/>
                  </a:lnTo>
                  <a:lnTo>
                    <a:pt x="87048" y="60536"/>
                  </a:lnTo>
                  <a:lnTo>
                    <a:pt x="77640" y="106803"/>
                  </a:lnTo>
                  <a:lnTo>
                    <a:pt x="84089" y="136614"/>
                  </a:lnTo>
                  <a:lnTo>
                    <a:pt x="103684" y="175550"/>
                  </a:lnTo>
                  <a:lnTo>
                    <a:pt x="112404" y="185268"/>
                  </a:lnTo>
                  <a:lnTo>
                    <a:pt x="116211" y="187859"/>
                  </a:lnTo>
                  <a:lnTo>
                    <a:pt x="120866" y="188528"/>
                  </a:lnTo>
                  <a:lnTo>
                    <a:pt x="131682" y="186450"/>
                  </a:lnTo>
                  <a:lnTo>
                    <a:pt x="149671" y="174273"/>
                  </a:lnTo>
                  <a:lnTo>
                    <a:pt x="173495" y="131852"/>
                  </a:lnTo>
                  <a:lnTo>
                    <a:pt x="182942" y="109755"/>
                  </a:lnTo>
                  <a:lnTo>
                    <a:pt x="191829" y="69699"/>
                  </a:lnTo>
                  <a:lnTo>
                    <a:pt x="199884" y="22881"/>
                  </a:lnTo>
                  <a:lnTo>
                    <a:pt x="201056" y="37055"/>
                  </a:lnTo>
                  <a:lnTo>
                    <a:pt x="207558" y="65882"/>
                  </a:lnTo>
                  <a:lnTo>
                    <a:pt x="209156" y="111715"/>
                  </a:lnTo>
                  <a:lnTo>
                    <a:pt x="217037" y="158148"/>
                  </a:lnTo>
                  <a:lnTo>
                    <a:pt x="217717" y="163429"/>
                  </a:lnTo>
                  <a:lnTo>
                    <a:pt x="228786" y="186032"/>
                  </a:lnTo>
                  <a:lnTo>
                    <a:pt x="245470" y="202724"/>
                  </a:lnTo>
                  <a:lnTo>
                    <a:pt x="285750" y="212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533"/>
            <p:cNvSpPr/>
            <p:nvPr>
              <p:custDataLst>
                <p:tags r:id="rId69"/>
              </p:custDataLst>
            </p:nvPr>
          </p:nvSpPr>
          <p:spPr>
            <a:xfrm>
              <a:off x="5097983" y="4238625"/>
              <a:ext cx="159818" cy="27210"/>
            </a:xfrm>
            <a:custGeom>
              <a:avLst/>
              <a:gdLst/>
              <a:ahLst/>
              <a:cxnLst/>
              <a:rect l="0" t="0" r="0" b="0"/>
              <a:pathLst>
                <a:path w="159818" h="27210">
                  <a:moveTo>
                    <a:pt x="26467" y="0"/>
                  </a:moveTo>
                  <a:lnTo>
                    <a:pt x="26467" y="0"/>
                  </a:lnTo>
                  <a:lnTo>
                    <a:pt x="12316" y="13092"/>
                  </a:lnTo>
                  <a:lnTo>
                    <a:pt x="2636" y="18343"/>
                  </a:lnTo>
                  <a:lnTo>
                    <a:pt x="0" y="23322"/>
                  </a:lnTo>
                  <a:lnTo>
                    <a:pt x="1414" y="25073"/>
                  </a:lnTo>
                  <a:lnTo>
                    <a:pt x="8630" y="27019"/>
                  </a:lnTo>
                  <a:lnTo>
                    <a:pt x="38113" y="27209"/>
                  </a:lnTo>
                  <a:lnTo>
                    <a:pt x="80155" y="18153"/>
                  </a:lnTo>
                  <a:lnTo>
                    <a:pt x="15981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534"/>
            <p:cNvSpPr/>
            <p:nvPr>
              <p:custDataLst>
                <p:tags r:id="rId70"/>
              </p:custDataLst>
            </p:nvPr>
          </p:nvSpPr>
          <p:spPr>
            <a:xfrm>
              <a:off x="5087674" y="4171950"/>
              <a:ext cx="141552" cy="9526"/>
            </a:xfrm>
            <a:custGeom>
              <a:avLst/>
              <a:gdLst/>
              <a:ahLst/>
              <a:cxnLst/>
              <a:rect l="0" t="0" r="0" b="0"/>
              <a:pathLst>
                <a:path w="14155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7514" y="2979"/>
                  </a:lnTo>
                  <a:lnTo>
                    <a:pt x="87700" y="883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535"/>
            <p:cNvSpPr/>
            <p:nvPr>
              <p:custDataLst>
                <p:tags r:id="rId71"/>
              </p:custDataLst>
            </p:nvPr>
          </p:nvSpPr>
          <p:spPr>
            <a:xfrm>
              <a:off x="5962684" y="4154224"/>
              <a:ext cx="19017" cy="189177"/>
            </a:xfrm>
            <a:custGeom>
              <a:avLst/>
              <a:gdLst/>
              <a:ahLst/>
              <a:cxnLst/>
              <a:rect l="0" t="0" r="0" b="0"/>
              <a:pathLst>
                <a:path w="19017" h="189177">
                  <a:moveTo>
                    <a:pt x="9491" y="8201"/>
                  </a:moveTo>
                  <a:lnTo>
                    <a:pt x="9491" y="8201"/>
                  </a:lnTo>
                  <a:lnTo>
                    <a:pt x="1290" y="0"/>
                  </a:lnTo>
                  <a:lnTo>
                    <a:pt x="849" y="617"/>
                  </a:lnTo>
                  <a:lnTo>
                    <a:pt x="0" y="47616"/>
                  </a:lnTo>
                  <a:lnTo>
                    <a:pt x="8170" y="93454"/>
                  </a:lnTo>
                  <a:lnTo>
                    <a:pt x="9375" y="140434"/>
                  </a:lnTo>
                  <a:lnTo>
                    <a:pt x="10527" y="169670"/>
                  </a:lnTo>
                  <a:lnTo>
                    <a:pt x="19016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536"/>
            <p:cNvSpPr/>
            <p:nvPr>
              <p:custDataLst>
                <p:tags r:id="rId72"/>
              </p:custDataLst>
            </p:nvPr>
          </p:nvSpPr>
          <p:spPr>
            <a:xfrm>
              <a:off x="5888283" y="4219575"/>
              <a:ext cx="169618" cy="47626"/>
            </a:xfrm>
            <a:custGeom>
              <a:avLst/>
              <a:gdLst/>
              <a:ahLst/>
              <a:cxnLst/>
              <a:rect l="0" t="0" r="0" b="0"/>
              <a:pathLst>
                <a:path w="169618" h="47626">
                  <a:moveTo>
                    <a:pt x="26742" y="47625"/>
                  </a:moveTo>
                  <a:lnTo>
                    <a:pt x="26742" y="47625"/>
                  </a:lnTo>
                  <a:lnTo>
                    <a:pt x="0" y="47625"/>
                  </a:lnTo>
                  <a:lnTo>
                    <a:pt x="3767" y="47625"/>
                  </a:lnTo>
                  <a:lnTo>
                    <a:pt x="47120" y="26166"/>
                  </a:lnTo>
                  <a:lnTo>
                    <a:pt x="93592" y="17165"/>
                  </a:lnTo>
                  <a:lnTo>
                    <a:pt x="138949" y="3985"/>
                  </a:lnTo>
                  <a:lnTo>
                    <a:pt x="169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595"/>
          <p:cNvGrpSpPr/>
          <p:nvPr/>
        </p:nvGrpSpPr>
        <p:grpSpPr>
          <a:xfrm>
            <a:off x="1705237" y="4605044"/>
            <a:ext cx="922757" cy="466021"/>
            <a:chOff x="1705237" y="4605044"/>
            <a:chExt cx="922757" cy="466021"/>
          </a:xfrm>
        </p:grpSpPr>
        <p:sp>
          <p:nvSpPr>
            <p:cNvPr id="103" name="SMARTInkShape-3537"/>
            <p:cNvSpPr/>
            <p:nvPr>
              <p:custDataLst>
                <p:tags r:id="rId62"/>
              </p:custDataLst>
            </p:nvPr>
          </p:nvSpPr>
          <p:spPr>
            <a:xfrm>
              <a:off x="2543175" y="4605044"/>
              <a:ext cx="84819" cy="338432"/>
            </a:xfrm>
            <a:custGeom>
              <a:avLst/>
              <a:gdLst/>
              <a:ahLst/>
              <a:cxnLst/>
              <a:rect l="0" t="0" r="0" b="0"/>
              <a:pathLst>
                <a:path w="84819" h="338432">
                  <a:moveTo>
                    <a:pt x="0" y="5056"/>
                  </a:moveTo>
                  <a:lnTo>
                    <a:pt x="0" y="5056"/>
                  </a:lnTo>
                  <a:lnTo>
                    <a:pt x="5056" y="0"/>
                  </a:lnTo>
                  <a:lnTo>
                    <a:pt x="8663" y="627"/>
                  </a:lnTo>
                  <a:lnTo>
                    <a:pt x="29659" y="16842"/>
                  </a:lnTo>
                  <a:lnTo>
                    <a:pt x="35648" y="22438"/>
                  </a:lnTo>
                  <a:lnTo>
                    <a:pt x="59410" y="66267"/>
                  </a:lnTo>
                  <a:lnTo>
                    <a:pt x="75392" y="107066"/>
                  </a:lnTo>
                  <a:lnTo>
                    <a:pt x="82664" y="149934"/>
                  </a:lnTo>
                  <a:lnTo>
                    <a:pt x="84818" y="196149"/>
                  </a:lnTo>
                  <a:lnTo>
                    <a:pt x="82634" y="234890"/>
                  </a:lnTo>
                  <a:lnTo>
                    <a:pt x="72414" y="282113"/>
                  </a:lnTo>
                  <a:lnTo>
                    <a:pt x="63319" y="311749"/>
                  </a:lnTo>
                  <a:lnTo>
                    <a:pt x="38100" y="338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538"/>
            <p:cNvSpPr/>
            <p:nvPr>
              <p:custDataLst>
                <p:tags r:id="rId63"/>
              </p:custDataLst>
            </p:nvPr>
          </p:nvSpPr>
          <p:spPr>
            <a:xfrm>
              <a:off x="2382000" y="4754734"/>
              <a:ext cx="170701" cy="316331"/>
            </a:xfrm>
            <a:custGeom>
              <a:avLst/>
              <a:gdLst/>
              <a:ahLst/>
              <a:cxnLst/>
              <a:rect l="0" t="0" r="0" b="0"/>
              <a:pathLst>
                <a:path w="170701" h="316331">
                  <a:moveTo>
                    <a:pt x="84975" y="45866"/>
                  </a:moveTo>
                  <a:lnTo>
                    <a:pt x="84975" y="45866"/>
                  </a:lnTo>
                  <a:lnTo>
                    <a:pt x="84975" y="40810"/>
                  </a:lnTo>
                  <a:lnTo>
                    <a:pt x="76774" y="10218"/>
                  </a:lnTo>
                  <a:lnTo>
                    <a:pt x="74216" y="6226"/>
                  </a:lnTo>
                  <a:lnTo>
                    <a:pt x="70394" y="3565"/>
                  </a:lnTo>
                  <a:lnTo>
                    <a:pt x="59445" y="607"/>
                  </a:lnTo>
                  <a:lnTo>
                    <a:pt x="36488" y="0"/>
                  </a:lnTo>
                  <a:lnTo>
                    <a:pt x="22503" y="3609"/>
                  </a:lnTo>
                  <a:lnTo>
                    <a:pt x="12054" y="11563"/>
                  </a:lnTo>
                  <a:lnTo>
                    <a:pt x="4941" y="22154"/>
                  </a:lnTo>
                  <a:lnTo>
                    <a:pt x="0" y="47382"/>
                  </a:lnTo>
                  <a:lnTo>
                    <a:pt x="808" y="50052"/>
                  </a:lnTo>
                  <a:lnTo>
                    <a:pt x="2405" y="51832"/>
                  </a:lnTo>
                  <a:lnTo>
                    <a:pt x="4529" y="53018"/>
                  </a:lnTo>
                  <a:lnTo>
                    <a:pt x="22686" y="49632"/>
                  </a:lnTo>
                  <a:lnTo>
                    <a:pt x="43118" y="41925"/>
                  </a:lnTo>
                  <a:lnTo>
                    <a:pt x="82521" y="18221"/>
                  </a:lnTo>
                  <a:lnTo>
                    <a:pt x="84248" y="32736"/>
                  </a:lnTo>
                  <a:lnTo>
                    <a:pt x="77227" y="73689"/>
                  </a:lnTo>
                  <a:lnTo>
                    <a:pt x="68685" y="112201"/>
                  </a:lnTo>
                  <a:lnTo>
                    <a:pt x="60511" y="158654"/>
                  </a:lnTo>
                  <a:lnTo>
                    <a:pt x="54390" y="198280"/>
                  </a:lnTo>
                  <a:lnTo>
                    <a:pt x="48359" y="241426"/>
                  </a:lnTo>
                  <a:lnTo>
                    <a:pt x="39564" y="283109"/>
                  </a:lnTo>
                  <a:lnTo>
                    <a:pt x="29580" y="316330"/>
                  </a:lnTo>
                  <a:lnTo>
                    <a:pt x="31112" y="316134"/>
                  </a:lnTo>
                  <a:lnTo>
                    <a:pt x="72651" y="277160"/>
                  </a:lnTo>
                  <a:lnTo>
                    <a:pt x="114436" y="235467"/>
                  </a:lnTo>
                  <a:lnTo>
                    <a:pt x="152878" y="189498"/>
                  </a:lnTo>
                  <a:lnTo>
                    <a:pt x="162779" y="176377"/>
                  </a:lnTo>
                  <a:lnTo>
                    <a:pt x="170700" y="150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539"/>
            <p:cNvSpPr/>
            <p:nvPr>
              <p:custDataLst>
                <p:tags r:id="rId64"/>
              </p:custDataLst>
            </p:nvPr>
          </p:nvSpPr>
          <p:spPr>
            <a:xfrm>
              <a:off x="2221613" y="4611816"/>
              <a:ext cx="102488" cy="322135"/>
            </a:xfrm>
            <a:custGeom>
              <a:avLst/>
              <a:gdLst/>
              <a:ahLst/>
              <a:cxnLst/>
              <a:rect l="0" t="0" r="0" b="0"/>
              <a:pathLst>
                <a:path w="102488" h="322135">
                  <a:moveTo>
                    <a:pt x="92962" y="17334"/>
                  </a:moveTo>
                  <a:lnTo>
                    <a:pt x="92962" y="17334"/>
                  </a:lnTo>
                  <a:lnTo>
                    <a:pt x="92962" y="12278"/>
                  </a:lnTo>
                  <a:lnTo>
                    <a:pt x="90140" y="6973"/>
                  </a:lnTo>
                  <a:lnTo>
                    <a:pt x="87906" y="4077"/>
                  </a:lnTo>
                  <a:lnTo>
                    <a:pt x="82601" y="859"/>
                  </a:lnTo>
                  <a:lnTo>
                    <a:pt x="79704" y="0"/>
                  </a:lnTo>
                  <a:lnTo>
                    <a:pt x="76716" y="487"/>
                  </a:lnTo>
                  <a:lnTo>
                    <a:pt x="70572" y="3848"/>
                  </a:lnTo>
                  <a:lnTo>
                    <a:pt x="33358" y="39033"/>
                  </a:lnTo>
                  <a:lnTo>
                    <a:pt x="24138" y="53789"/>
                  </a:lnTo>
                  <a:lnTo>
                    <a:pt x="13162" y="90622"/>
                  </a:lnTo>
                  <a:lnTo>
                    <a:pt x="1861" y="137605"/>
                  </a:lnTo>
                  <a:lnTo>
                    <a:pt x="0" y="169739"/>
                  </a:lnTo>
                  <a:lnTo>
                    <a:pt x="8316" y="212343"/>
                  </a:lnTo>
                  <a:lnTo>
                    <a:pt x="20150" y="251881"/>
                  </a:lnTo>
                  <a:lnTo>
                    <a:pt x="34582" y="282974"/>
                  </a:lnTo>
                  <a:lnTo>
                    <a:pt x="46201" y="296968"/>
                  </a:lnTo>
                  <a:lnTo>
                    <a:pt x="70908" y="314576"/>
                  </a:lnTo>
                  <a:lnTo>
                    <a:pt x="102487" y="322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540"/>
            <p:cNvSpPr/>
            <p:nvPr>
              <p:custDataLst>
                <p:tags r:id="rId65"/>
              </p:custDataLst>
            </p:nvPr>
          </p:nvSpPr>
          <p:spPr>
            <a:xfrm>
              <a:off x="2001574" y="4810125"/>
              <a:ext cx="141552" cy="28184"/>
            </a:xfrm>
            <a:custGeom>
              <a:avLst/>
              <a:gdLst/>
              <a:ahLst/>
              <a:cxnLst/>
              <a:rect l="0" t="0" r="0" b="0"/>
              <a:pathLst>
                <a:path w="141552" h="28184">
                  <a:moveTo>
                    <a:pt x="8201" y="19050"/>
                  </a:moveTo>
                  <a:lnTo>
                    <a:pt x="8201" y="19050"/>
                  </a:lnTo>
                  <a:lnTo>
                    <a:pt x="0" y="27251"/>
                  </a:lnTo>
                  <a:lnTo>
                    <a:pt x="617" y="27692"/>
                  </a:lnTo>
                  <a:lnTo>
                    <a:pt x="4125" y="28183"/>
                  </a:lnTo>
                  <a:lnTo>
                    <a:pt x="49118" y="18852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541"/>
            <p:cNvSpPr/>
            <p:nvPr>
              <p:custDataLst>
                <p:tags r:id="rId66"/>
              </p:custDataLst>
            </p:nvPr>
          </p:nvSpPr>
          <p:spPr>
            <a:xfrm>
              <a:off x="2000288" y="4683796"/>
              <a:ext cx="114263" cy="272118"/>
            </a:xfrm>
            <a:custGeom>
              <a:avLst/>
              <a:gdLst/>
              <a:ahLst/>
              <a:cxnLst/>
              <a:rect l="0" t="0" r="0" b="0"/>
              <a:pathLst>
                <a:path w="114263" h="272118">
                  <a:moveTo>
                    <a:pt x="19012" y="40604"/>
                  </a:moveTo>
                  <a:lnTo>
                    <a:pt x="19012" y="40604"/>
                  </a:lnTo>
                  <a:lnTo>
                    <a:pt x="24068" y="40604"/>
                  </a:lnTo>
                  <a:lnTo>
                    <a:pt x="25558" y="41662"/>
                  </a:lnTo>
                  <a:lnTo>
                    <a:pt x="26551" y="43426"/>
                  </a:lnTo>
                  <a:lnTo>
                    <a:pt x="27213" y="45660"/>
                  </a:lnTo>
                  <a:lnTo>
                    <a:pt x="20824" y="90984"/>
                  </a:lnTo>
                  <a:lnTo>
                    <a:pt x="16727" y="127146"/>
                  </a:lnTo>
                  <a:lnTo>
                    <a:pt x="10917" y="172234"/>
                  </a:lnTo>
                  <a:lnTo>
                    <a:pt x="3223" y="217202"/>
                  </a:lnTo>
                  <a:lnTo>
                    <a:pt x="248" y="261132"/>
                  </a:lnTo>
                  <a:lnTo>
                    <a:pt x="19" y="272117"/>
                  </a:lnTo>
                  <a:lnTo>
                    <a:pt x="0" y="271147"/>
                  </a:lnTo>
                  <a:lnTo>
                    <a:pt x="10328" y="228015"/>
                  </a:lnTo>
                  <a:lnTo>
                    <a:pt x="16439" y="186445"/>
                  </a:lnTo>
                  <a:lnTo>
                    <a:pt x="21072" y="142376"/>
                  </a:lnTo>
                  <a:lnTo>
                    <a:pt x="29147" y="103568"/>
                  </a:lnTo>
                  <a:lnTo>
                    <a:pt x="38243" y="61376"/>
                  </a:lnTo>
                  <a:lnTo>
                    <a:pt x="45741" y="19307"/>
                  </a:lnTo>
                  <a:lnTo>
                    <a:pt x="49589" y="7150"/>
                  </a:lnTo>
                  <a:lnTo>
                    <a:pt x="53768" y="336"/>
                  </a:lnTo>
                  <a:lnTo>
                    <a:pt x="54883" y="0"/>
                  </a:lnTo>
                  <a:lnTo>
                    <a:pt x="57180" y="3507"/>
                  </a:lnTo>
                  <a:lnTo>
                    <a:pt x="70239" y="38985"/>
                  </a:lnTo>
                  <a:lnTo>
                    <a:pt x="78204" y="86122"/>
                  </a:lnTo>
                  <a:lnTo>
                    <a:pt x="86292" y="125704"/>
                  </a:lnTo>
                  <a:lnTo>
                    <a:pt x="98507" y="166893"/>
                  </a:lnTo>
                  <a:lnTo>
                    <a:pt x="111456" y="214273"/>
                  </a:lnTo>
                  <a:lnTo>
                    <a:pt x="114262" y="250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542"/>
            <p:cNvSpPr/>
            <p:nvPr>
              <p:custDataLst>
                <p:tags r:id="rId67"/>
              </p:custDataLst>
            </p:nvPr>
          </p:nvSpPr>
          <p:spPr>
            <a:xfrm>
              <a:off x="1705237" y="4703349"/>
              <a:ext cx="209289" cy="264541"/>
            </a:xfrm>
            <a:custGeom>
              <a:avLst/>
              <a:gdLst/>
              <a:ahLst/>
              <a:cxnLst/>
              <a:rect l="0" t="0" r="0" b="0"/>
              <a:pathLst>
                <a:path w="209289" h="264541">
                  <a:moveTo>
                    <a:pt x="18788" y="106776"/>
                  </a:moveTo>
                  <a:lnTo>
                    <a:pt x="18788" y="106776"/>
                  </a:lnTo>
                  <a:lnTo>
                    <a:pt x="13732" y="106776"/>
                  </a:lnTo>
                  <a:lnTo>
                    <a:pt x="12242" y="105718"/>
                  </a:lnTo>
                  <a:lnTo>
                    <a:pt x="11249" y="103954"/>
                  </a:lnTo>
                  <a:lnTo>
                    <a:pt x="10587" y="101720"/>
                  </a:lnTo>
                  <a:lnTo>
                    <a:pt x="10146" y="101288"/>
                  </a:lnTo>
                  <a:lnTo>
                    <a:pt x="9852" y="102060"/>
                  </a:lnTo>
                  <a:lnTo>
                    <a:pt x="9286" y="144593"/>
                  </a:lnTo>
                  <a:lnTo>
                    <a:pt x="9268" y="188565"/>
                  </a:lnTo>
                  <a:lnTo>
                    <a:pt x="9264" y="232411"/>
                  </a:lnTo>
                  <a:lnTo>
                    <a:pt x="8205" y="259338"/>
                  </a:lnTo>
                  <a:lnTo>
                    <a:pt x="6441" y="262459"/>
                  </a:lnTo>
                  <a:lnTo>
                    <a:pt x="4207" y="264540"/>
                  </a:lnTo>
                  <a:lnTo>
                    <a:pt x="2717" y="263810"/>
                  </a:lnTo>
                  <a:lnTo>
                    <a:pt x="1062" y="257355"/>
                  </a:lnTo>
                  <a:lnTo>
                    <a:pt x="0" y="220755"/>
                  </a:lnTo>
                  <a:lnTo>
                    <a:pt x="2612" y="175582"/>
                  </a:lnTo>
                  <a:lnTo>
                    <a:pt x="7292" y="139863"/>
                  </a:lnTo>
                  <a:lnTo>
                    <a:pt x="11501" y="101410"/>
                  </a:lnTo>
                  <a:lnTo>
                    <a:pt x="17349" y="54916"/>
                  </a:lnTo>
                  <a:lnTo>
                    <a:pt x="23418" y="22618"/>
                  </a:lnTo>
                  <a:lnTo>
                    <a:pt x="31782" y="8343"/>
                  </a:lnTo>
                  <a:lnTo>
                    <a:pt x="36976" y="3053"/>
                  </a:lnTo>
                  <a:lnTo>
                    <a:pt x="41496" y="586"/>
                  </a:lnTo>
                  <a:lnTo>
                    <a:pt x="45569" y="0"/>
                  </a:lnTo>
                  <a:lnTo>
                    <a:pt x="49342" y="667"/>
                  </a:lnTo>
                  <a:lnTo>
                    <a:pt x="52916" y="4287"/>
                  </a:lnTo>
                  <a:lnTo>
                    <a:pt x="72693" y="49604"/>
                  </a:lnTo>
                  <a:lnTo>
                    <a:pt x="94984" y="97063"/>
                  </a:lnTo>
                  <a:lnTo>
                    <a:pt x="102395" y="108809"/>
                  </a:lnTo>
                  <a:lnTo>
                    <a:pt x="112744" y="117557"/>
                  </a:lnTo>
                  <a:lnTo>
                    <a:pt x="117409" y="119255"/>
                  </a:lnTo>
                  <a:lnTo>
                    <a:pt x="121577" y="119329"/>
                  </a:lnTo>
                  <a:lnTo>
                    <a:pt x="125414" y="118320"/>
                  </a:lnTo>
                  <a:lnTo>
                    <a:pt x="140927" y="101730"/>
                  </a:lnTo>
                  <a:lnTo>
                    <a:pt x="157528" y="62192"/>
                  </a:lnTo>
                  <a:lnTo>
                    <a:pt x="168787" y="39827"/>
                  </a:lnTo>
                  <a:lnTo>
                    <a:pt x="179293" y="30101"/>
                  </a:lnTo>
                  <a:lnTo>
                    <a:pt x="184000" y="28143"/>
                  </a:lnTo>
                  <a:lnTo>
                    <a:pt x="188196" y="27896"/>
                  </a:lnTo>
                  <a:lnTo>
                    <a:pt x="192052" y="28789"/>
                  </a:lnTo>
                  <a:lnTo>
                    <a:pt x="194622" y="32559"/>
                  </a:lnTo>
                  <a:lnTo>
                    <a:pt x="201570" y="67069"/>
                  </a:lnTo>
                  <a:lnTo>
                    <a:pt x="207001" y="106300"/>
                  </a:lnTo>
                  <a:lnTo>
                    <a:pt x="208610" y="144735"/>
                  </a:lnTo>
                  <a:lnTo>
                    <a:pt x="209087" y="182934"/>
                  </a:lnTo>
                  <a:lnTo>
                    <a:pt x="209288" y="24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598"/>
          <p:cNvGrpSpPr/>
          <p:nvPr/>
        </p:nvGrpSpPr>
        <p:grpSpPr>
          <a:xfrm>
            <a:off x="7814164" y="3272359"/>
            <a:ext cx="472587" cy="709092"/>
            <a:chOff x="7814164" y="3272359"/>
            <a:chExt cx="472587" cy="709092"/>
          </a:xfrm>
        </p:grpSpPr>
        <p:sp>
          <p:nvSpPr>
            <p:cNvPr id="110" name="SMARTInkShape-3543"/>
            <p:cNvSpPr/>
            <p:nvPr>
              <p:custDataLst>
                <p:tags r:id="rId54"/>
              </p:custDataLst>
            </p:nvPr>
          </p:nvSpPr>
          <p:spPr>
            <a:xfrm>
              <a:off x="8181975" y="3295650"/>
              <a:ext cx="104776" cy="121011"/>
            </a:xfrm>
            <a:custGeom>
              <a:avLst/>
              <a:gdLst/>
              <a:ahLst/>
              <a:cxnLst/>
              <a:rect l="0" t="0" r="0" b="0"/>
              <a:pathLst>
                <a:path w="104776" h="12101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6545" y="37042"/>
                  </a:lnTo>
                  <a:lnTo>
                    <a:pt x="7538" y="35278"/>
                  </a:lnTo>
                  <a:lnTo>
                    <a:pt x="8200" y="33043"/>
                  </a:lnTo>
                  <a:lnTo>
                    <a:pt x="9701" y="31554"/>
                  </a:lnTo>
                  <a:lnTo>
                    <a:pt x="14189" y="29899"/>
                  </a:lnTo>
                  <a:lnTo>
                    <a:pt x="16867" y="30516"/>
                  </a:lnTo>
                  <a:lnTo>
                    <a:pt x="36937" y="41949"/>
                  </a:lnTo>
                  <a:lnTo>
                    <a:pt x="45697" y="50747"/>
                  </a:lnTo>
                  <a:lnTo>
                    <a:pt x="59944" y="73642"/>
                  </a:lnTo>
                  <a:lnTo>
                    <a:pt x="64681" y="97315"/>
                  </a:lnTo>
                  <a:lnTo>
                    <a:pt x="62967" y="109573"/>
                  </a:lnTo>
                  <a:lnTo>
                    <a:pt x="58300" y="121010"/>
                  </a:lnTo>
                  <a:lnTo>
                    <a:pt x="56858" y="119831"/>
                  </a:lnTo>
                  <a:lnTo>
                    <a:pt x="52435" y="112878"/>
                  </a:lnTo>
                  <a:lnTo>
                    <a:pt x="51890" y="108060"/>
                  </a:lnTo>
                  <a:lnTo>
                    <a:pt x="61305" y="68859"/>
                  </a:lnTo>
                  <a:lnTo>
                    <a:pt x="74278" y="3661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544"/>
            <p:cNvSpPr/>
            <p:nvPr>
              <p:custDataLst>
                <p:tags r:id="rId55"/>
              </p:custDataLst>
            </p:nvPr>
          </p:nvSpPr>
          <p:spPr>
            <a:xfrm>
              <a:off x="8135995" y="3333750"/>
              <a:ext cx="49964" cy="64648"/>
            </a:xfrm>
            <a:custGeom>
              <a:avLst/>
              <a:gdLst/>
              <a:ahLst/>
              <a:cxnLst/>
              <a:rect l="0" t="0" r="0" b="0"/>
              <a:pathLst>
                <a:path w="49964" h="64648">
                  <a:moveTo>
                    <a:pt x="26930" y="0"/>
                  </a:moveTo>
                  <a:lnTo>
                    <a:pt x="26930" y="0"/>
                  </a:lnTo>
                  <a:lnTo>
                    <a:pt x="12801" y="0"/>
                  </a:lnTo>
                  <a:lnTo>
                    <a:pt x="14652" y="0"/>
                  </a:lnTo>
                  <a:lnTo>
                    <a:pt x="11533" y="0"/>
                  </a:lnTo>
                  <a:lnTo>
                    <a:pt x="6682" y="2822"/>
                  </a:lnTo>
                  <a:lnTo>
                    <a:pt x="3906" y="5057"/>
                  </a:lnTo>
                  <a:lnTo>
                    <a:pt x="822" y="13183"/>
                  </a:lnTo>
                  <a:lnTo>
                    <a:pt x="0" y="18314"/>
                  </a:lnTo>
                  <a:lnTo>
                    <a:pt x="1908" y="29659"/>
                  </a:lnTo>
                  <a:lnTo>
                    <a:pt x="8933" y="45124"/>
                  </a:lnTo>
                  <a:lnTo>
                    <a:pt x="15755" y="52863"/>
                  </a:lnTo>
                  <a:lnTo>
                    <a:pt x="30440" y="62112"/>
                  </a:lnTo>
                  <a:lnTo>
                    <a:pt x="38367" y="64647"/>
                  </a:lnTo>
                  <a:lnTo>
                    <a:pt x="41963" y="64265"/>
                  </a:lnTo>
                  <a:lnTo>
                    <a:pt x="48781" y="61018"/>
                  </a:lnTo>
                  <a:lnTo>
                    <a:pt x="49963" y="58670"/>
                  </a:lnTo>
                  <a:lnTo>
                    <a:pt x="49694" y="56047"/>
                  </a:lnTo>
                  <a:lnTo>
                    <a:pt x="47631" y="50310"/>
                  </a:lnTo>
                  <a:lnTo>
                    <a:pt x="46714" y="44232"/>
                  </a:lnTo>
                  <a:lnTo>
                    <a:pt x="2693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545"/>
            <p:cNvSpPr/>
            <p:nvPr>
              <p:custDataLst>
                <p:tags r:id="rId56"/>
              </p:custDataLst>
            </p:nvPr>
          </p:nvSpPr>
          <p:spPr>
            <a:xfrm>
              <a:off x="8039100" y="3324225"/>
              <a:ext cx="57151" cy="93752"/>
            </a:xfrm>
            <a:custGeom>
              <a:avLst/>
              <a:gdLst/>
              <a:ahLst/>
              <a:cxnLst/>
              <a:rect l="0" t="0" r="0" b="0"/>
              <a:pathLst>
                <a:path w="57151" h="93752">
                  <a:moveTo>
                    <a:pt x="0" y="19050"/>
                  </a:moveTo>
                  <a:lnTo>
                    <a:pt x="0" y="19050"/>
                  </a:lnTo>
                  <a:lnTo>
                    <a:pt x="0" y="9642"/>
                  </a:lnTo>
                  <a:lnTo>
                    <a:pt x="30376" y="42025"/>
                  </a:lnTo>
                  <a:lnTo>
                    <a:pt x="34667" y="54309"/>
                  </a:lnTo>
                  <a:lnTo>
                    <a:pt x="38011" y="93751"/>
                  </a:lnTo>
                  <a:lnTo>
                    <a:pt x="35238" y="91762"/>
                  </a:lnTo>
                  <a:lnTo>
                    <a:pt x="33017" y="89750"/>
                  </a:lnTo>
                  <a:lnTo>
                    <a:pt x="30549" y="81869"/>
                  </a:lnTo>
                  <a:lnTo>
                    <a:pt x="28965" y="54507"/>
                  </a:lnTo>
                  <a:lnTo>
                    <a:pt x="38803" y="2779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546"/>
            <p:cNvSpPr/>
            <p:nvPr>
              <p:custDataLst>
                <p:tags r:id="rId57"/>
              </p:custDataLst>
            </p:nvPr>
          </p:nvSpPr>
          <p:spPr>
            <a:xfrm>
              <a:off x="7943850" y="3352800"/>
              <a:ext cx="66676" cy="74082"/>
            </a:xfrm>
            <a:custGeom>
              <a:avLst/>
              <a:gdLst/>
              <a:ahLst/>
              <a:cxnLst/>
              <a:rect l="0" t="0" r="0" b="0"/>
              <a:pathLst>
                <a:path w="66676" h="74082">
                  <a:moveTo>
                    <a:pt x="0" y="9525"/>
                  </a:moveTo>
                  <a:lnTo>
                    <a:pt x="0" y="9525"/>
                  </a:lnTo>
                  <a:lnTo>
                    <a:pt x="8200" y="1324"/>
                  </a:lnTo>
                  <a:lnTo>
                    <a:pt x="19246" y="393"/>
                  </a:lnTo>
                  <a:lnTo>
                    <a:pt x="23413" y="2379"/>
                  </a:lnTo>
                  <a:lnTo>
                    <a:pt x="41013" y="21493"/>
                  </a:lnTo>
                  <a:lnTo>
                    <a:pt x="50723" y="41646"/>
                  </a:lnTo>
                  <a:lnTo>
                    <a:pt x="51807" y="47873"/>
                  </a:lnTo>
                  <a:lnTo>
                    <a:pt x="50189" y="57613"/>
                  </a:lnTo>
                  <a:lnTo>
                    <a:pt x="39649" y="74081"/>
                  </a:lnTo>
                  <a:lnTo>
                    <a:pt x="38074" y="73728"/>
                  </a:lnTo>
                  <a:lnTo>
                    <a:pt x="33503" y="70515"/>
                  </a:lnTo>
                  <a:lnTo>
                    <a:pt x="32918" y="66061"/>
                  </a:lnTo>
                  <a:lnTo>
                    <a:pt x="35092" y="52644"/>
                  </a:lnTo>
                  <a:lnTo>
                    <a:pt x="51657" y="20276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547"/>
            <p:cNvSpPr/>
            <p:nvPr>
              <p:custDataLst>
                <p:tags r:id="rId58"/>
              </p:custDataLst>
            </p:nvPr>
          </p:nvSpPr>
          <p:spPr>
            <a:xfrm>
              <a:off x="7814164" y="3272359"/>
              <a:ext cx="120162" cy="184618"/>
            </a:xfrm>
            <a:custGeom>
              <a:avLst/>
              <a:gdLst/>
              <a:ahLst/>
              <a:cxnLst/>
              <a:rect l="0" t="0" r="0" b="0"/>
              <a:pathLst>
                <a:path w="120162" h="184618">
                  <a:moveTo>
                    <a:pt x="53486" y="51866"/>
                  </a:moveTo>
                  <a:lnTo>
                    <a:pt x="53486" y="51866"/>
                  </a:lnTo>
                  <a:lnTo>
                    <a:pt x="53486" y="46809"/>
                  </a:lnTo>
                  <a:lnTo>
                    <a:pt x="55603" y="45320"/>
                  </a:lnTo>
                  <a:lnTo>
                    <a:pt x="67637" y="42165"/>
                  </a:lnTo>
                  <a:lnTo>
                    <a:pt x="112021" y="16854"/>
                  </a:lnTo>
                  <a:lnTo>
                    <a:pt x="116543" y="10553"/>
                  </a:lnTo>
                  <a:lnTo>
                    <a:pt x="119089" y="1055"/>
                  </a:lnTo>
                  <a:lnTo>
                    <a:pt x="117329" y="0"/>
                  </a:lnTo>
                  <a:lnTo>
                    <a:pt x="88495" y="8529"/>
                  </a:lnTo>
                  <a:lnTo>
                    <a:pt x="48581" y="32861"/>
                  </a:lnTo>
                  <a:lnTo>
                    <a:pt x="31451" y="59058"/>
                  </a:lnTo>
                  <a:lnTo>
                    <a:pt x="26849" y="72459"/>
                  </a:lnTo>
                  <a:lnTo>
                    <a:pt x="28319" y="76178"/>
                  </a:lnTo>
                  <a:lnTo>
                    <a:pt x="35598" y="83132"/>
                  </a:lnTo>
                  <a:lnTo>
                    <a:pt x="63006" y="95162"/>
                  </a:lnTo>
                  <a:lnTo>
                    <a:pt x="84399" y="98921"/>
                  </a:lnTo>
                  <a:lnTo>
                    <a:pt x="85736" y="100170"/>
                  </a:lnTo>
                  <a:lnTo>
                    <a:pt x="85569" y="102060"/>
                  </a:lnTo>
                  <a:lnTo>
                    <a:pt x="80278" y="109777"/>
                  </a:lnTo>
                  <a:lnTo>
                    <a:pt x="77698" y="112698"/>
                  </a:lnTo>
                  <a:lnTo>
                    <a:pt x="52859" y="123933"/>
                  </a:lnTo>
                  <a:lnTo>
                    <a:pt x="43329" y="126229"/>
                  </a:lnTo>
                  <a:lnTo>
                    <a:pt x="26958" y="137635"/>
                  </a:lnTo>
                  <a:lnTo>
                    <a:pt x="4580" y="159394"/>
                  </a:lnTo>
                  <a:lnTo>
                    <a:pt x="0" y="167742"/>
                  </a:lnTo>
                  <a:lnTo>
                    <a:pt x="895" y="171450"/>
                  </a:lnTo>
                  <a:lnTo>
                    <a:pt x="7535" y="178392"/>
                  </a:lnTo>
                  <a:lnTo>
                    <a:pt x="20363" y="182183"/>
                  </a:lnTo>
                  <a:lnTo>
                    <a:pt x="59526" y="184617"/>
                  </a:lnTo>
                  <a:lnTo>
                    <a:pt x="85496" y="179982"/>
                  </a:lnTo>
                  <a:lnTo>
                    <a:pt x="120161" y="166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548"/>
            <p:cNvSpPr/>
            <p:nvPr>
              <p:custDataLst>
                <p:tags r:id="rId59"/>
              </p:custDataLst>
            </p:nvPr>
          </p:nvSpPr>
          <p:spPr>
            <a:xfrm>
              <a:off x="7953375" y="3924300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114300" y="0"/>
                  </a:moveTo>
                  <a:lnTo>
                    <a:pt x="114300" y="0"/>
                  </a:lnTo>
                  <a:lnTo>
                    <a:pt x="77672" y="13257"/>
                  </a:lnTo>
                  <a:lnTo>
                    <a:pt x="45996" y="20022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549"/>
            <p:cNvSpPr/>
            <p:nvPr>
              <p:custDataLst>
                <p:tags r:id="rId60"/>
              </p:custDataLst>
            </p:nvPr>
          </p:nvSpPr>
          <p:spPr>
            <a:xfrm>
              <a:off x="7907583" y="3905367"/>
              <a:ext cx="93418" cy="28459"/>
            </a:xfrm>
            <a:custGeom>
              <a:avLst/>
              <a:gdLst/>
              <a:ahLst/>
              <a:cxnLst/>
              <a:rect l="0" t="0" r="0" b="0"/>
              <a:pathLst>
                <a:path w="93418" h="28459">
                  <a:moveTo>
                    <a:pt x="26742" y="9408"/>
                  </a:moveTo>
                  <a:lnTo>
                    <a:pt x="26742" y="9408"/>
                  </a:lnTo>
                  <a:lnTo>
                    <a:pt x="21686" y="4351"/>
                  </a:lnTo>
                  <a:lnTo>
                    <a:pt x="16381" y="1869"/>
                  </a:lnTo>
                  <a:lnTo>
                    <a:pt x="0" y="0"/>
                  </a:lnTo>
                  <a:lnTo>
                    <a:pt x="447" y="1019"/>
                  </a:lnTo>
                  <a:lnTo>
                    <a:pt x="3767" y="4974"/>
                  </a:lnTo>
                  <a:lnTo>
                    <a:pt x="16643" y="13151"/>
                  </a:lnTo>
                  <a:lnTo>
                    <a:pt x="57427" y="23482"/>
                  </a:lnTo>
                  <a:lnTo>
                    <a:pt x="93417" y="2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550"/>
            <p:cNvSpPr/>
            <p:nvPr>
              <p:custDataLst>
                <p:tags r:id="rId61"/>
              </p:custDataLst>
            </p:nvPr>
          </p:nvSpPr>
          <p:spPr>
            <a:xfrm>
              <a:off x="7972425" y="3620125"/>
              <a:ext cx="55677" cy="361326"/>
            </a:xfrm>
            <a:custGeom>
              <a:avLst/>
              <a:gdLst/>
              <a:ahLst/>
              <a:cxnLst/>
              <a:rect l="0" t="0" r="0" b="0"/>
              <a:pathLst>
                <a:path w="55677" h="361326">
                  <a:moveTo>
                    <a:pt x="28575" y="27950"/>
                  </a:moveTo>
                  <a:lnTo>
                    <a:pt x="28575" y="27950"/>
                  </a:lnTo>
                  <a:lnTo>
                    <a:pt x="45908" y="1483"/>
                  </a:lnTo>
                  <a:lnTo>
                    <a:pt x="49685" y="312"/>
                  </a:lnTo>
                  <a:lnTo>
                    <a:pt x="52173" y="0"/>
                  </a:lnTo>
                  <a:lnTo>
                    <a:pt x="53832" y="1908"/>
                  </a:lnTo>
                  <a:lnTo>
                    <a:pt x="55676" y="9673"/>
                  </a:lnTo>
                  <a:lnTo>
                    <a:pt x="50313" y="48172"/>
                  </a:lnTo>
                  <a:lnTo>
                    <a:pt x="47364" y="88387"/>
                  </a:lnTo>
                  <a:lnTo>
                    <a:pt x="37422" y="131493"/>
                  </a:lnTo>
                  <a:lnTo>
                    <a:pt x="30323" y="170582"/>
                  </a:lnTo>
                  <a:lnTo>
                    <a:pt x="24036" y="209441"/>
                  </a:lnTo>
                  <a:lnTo>
                    <a:pt x="13489" y="255829"/>
                  </a:lnTo>
                  <a:lnTo>
                    <a:pt x="7486" y="301838"/>
                  </a:lnTo>
                  <a:lnTo>
                    <a:pt x="0" y="361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599"/>
          <p:cNvGrpSpPr/>
          <p:nvPr/>
        </p:nvGrpSpPr>
        <p:grpSpPr>
          <a:xfrm>
            <a:off x="6200777" y="4070000"/>
            <a:ext cx="942974" cy="447676"/>
            <a:chOff x="6200777" y="4070000"/>
            <a:chExt cx="942974" cy="447676"/>
          </a:xfrm>
        </p:grpSpPr>
        <p:sp>
          <p:nvSpPr>
            <p:cNvPr id="119" name="SMARTInkShape-3551"/>
            <p:cNvSpPr/>
            <p:nvPr>
              <p:custDataLst>
                <p:tags r:id="rId47"/>
              </p:custDataLst>
            </p:nvPr>
          </p:nvSpPr>
          <p:spPr>
            <a:xfrm>
              <a:off x="6200777" y="4070000"/>
              <a:ext cx="131090" cy="447676"/>
            </a:xfrm>
            <a:custGeom>
              <a:avLst/>
              <a:gdLst/>
              <a:ahLst/>
              <a:cxnLst/>
              <a:rect l="0" t="0" r="0" b="0"/>
              <a:pathLst>
                <a:path w="131090" h="447676">
                  <a:moveTo>
                    <a:pt x="9523" y="149575"/>
                  </a:moveTo>
                  <a:lnTo>
                    <a:pt x="9523" y="149575"/>
                  </a:lnTo>
                  <a:lnTo>
                    <a:pt x="18932" y="140167"/>
                  </a:lnTo>
                  <a:lnTo>
                    <a:pt x="13980" y="181745"/>
                  </a:lnTo>
                  <a:lnTo>
                    <a:pt x="10404" y="225662"/>
                  </a:lnTo>
                  <a:lnTo>
                    <a:pt x="9698" y="268360"/>
                  </a:lnTo>
                  <a:lnTo>
                    <a:pt x="9557" y="312974"/>
                  </a:lnTo>
                  <a:lnTo>
                    <a:pt x="9533" y="352271"/>
                  </a:lnTo>
                  <a:lnTo>
                    <a:pt x="1985" y="398309"/>
                  </a:lnTo>
                  <a:lnTo>
                    <a:pt x="114" y="445650"/>
                  </a:lnTo>
                  <a:lnTo>
                    <a:pt x="50" y="447675"/>
                  </a:lnTo>
                  <a:lnTo>
                    <a:pt x="32" y="446733"/>
                  </a:lnTo>
                  <a:lnTo>
                    <a:pt x="5066" y="435295"/>
                  </a:lnTo>
                  <a:lnTo>
                    <a:pt x="1397" y="391250"/>
                  </a:lnTo>
                  <a:lnTo>
                    <a:pt x="274" y="352888"/>
                  </a:lnTo>
                  <a:lnTo>
                    <a:pt x="80" y="311886"/>
                  </a:lnTo>
                  <a:lnTo>
                    <a:pt x="22" y="276337"/>
                  </a:lnTo>
                  <a:lnTo>
                    <a:pt x="5" y="235582"/>
                  </a:lnTo>
                  <a:lnTo>
                    <a:pt x="0" y="200106"/>
                  </a:lnTo>
                  <a:lnTo>
                    <a:pt x="5055" y="159373"/>
                  </a:lnTo>
                  <a:lnTo>
                    <a:pt x="8199" y="113790"/>
                  </a:lnTo>
                  <a:lnTo>
                    <a:pt x="14188" y="71827"/>
                  </a:lnTo>
                  <a:lnTo>
                    <a:pt x="28769" y="32354"/>
                  </a:lnTo>
                  <a:lnTo>
                    <a:pt x="31879" y="23802"/>
                  </a:lnTo>
                  <a:lnTo>
                    <a:pt x="43800" y="11479"/>
                  </a:lnTo>
                  <a:lnTo>
                    <a:pt x="62718" y="1413"/>
                  </a:lnTo>
                  <a:lnTo>
                    <a:pt x="67212" y="0"/>
                  </a:lnTo>
                  <a:lnTo>
                    <a:pt x="72324" y="1175"/>
                  </a:lnTo>
                  <a:lnTo>
                    <a:pt x="83648" y="8125"/>
                  </a:lnTo>
                  <a:lnTo>
                    <a:pt x="92914" y="21091"/>
                  </a:lnTo>
                  <a:lnTo>
                    <a:pt x="109136" y="61726"/>
                  </a:lnTo>
                  <a:lnTo>
                    <a:pt x="107712" y="90150"/>
                  </a:lnTo>
                  <a:lnTo>
                    <a:pt x="97750" y="121413"/>
                  </a:lnTo>
                  <a:lnTo>
                    <a:pt x="85880" y="139816"/>
                  </a:lnTo>
                  <a:lnTo>
                    <a:pt x="125724" y="185105"/>
                  </a:lnTo>
                  <a:lnTo>
                    <a:pt x="131089" y="213842"/>
                  </a:lnTo>
                  <a:lnTo>
                    <a:pt x="127622" y="239055"/>
                  </a:lnTo>
                  <a:lnTo>
                    <a:pt x="119868" y="250375"/>
                  </a:lnTo>
                  <a:lnTo>
                    <a:pt x="97642" y="266265"/>
                  </a:lnTo>
                  <a:lnTo>
                    <a:pt x="84198" y="271286"/>
                  </a:lnTo>
                  <a:lnTo>
                    <a:pt x="80473" y="270932"/>
                  </a:lnTo>
                  <a:lnTo>
                    <a:pt x="73512" y="267717"/>
                  </a:lnTo>
                  <a:lnTo>
                    <a:pt x="63643" y="259957"/>
                  </a:lnTo>
                  <a:lnTo>
                    <a:pt x="60035" y="254020"/>
                  </a:lnTo>
                  <a:lnTo>
                    <a:pt x="59072" y="250955"/>
                  </a:lnTo>
                  <a:lnTo>
                    <a:pt x="59489" y="247853"/>
                  </a:lnTo>
                  <a:lnTo>
                    <a:pt x="66673" y="23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552"/>
            <p:cNvSpPr/>
            <p:nvPr>
              <p:custDataLst>
                <p:tags r:id="rId48"/>
              </p:custDataLst>
            </p:nvPr>
          </p:nvSpPr>
          <p:spPr>
            <a:xfrm>
              <a:off x="6400800" y="4295775"/>
              <a:ext cx="17708" cy="95251"/>
            </a:xfrm>
            <a:custGeom>
              <a:avLst/>
              <a:gdLst/>
              <a:ahLst/>
              <a:cxnLst/>
              <a:rect l="0" t="0" r="0" b="0"/>
              <a:pathLst>
                <a:path w="17708" h="952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4189" y="10113"/>
                  </a:lnTo>
                  <a:lnTo>
                    <a:pt x="17610" y="26515"/>
                  </a:lnTo>
                  <a:lnTo>
                    <a:pt x="17707" y="52079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553"/>
            <p:cNvSpPr/>
            <p:nvPr>
              <p:custDataLst>
                <p:tags r:id="rId49"/>
              </p:custDataLst>
            </p:nvPr>
          </p:nvSpPr>
          <p:spPr>
            <a:xfrm>
              <a:off x="6530621" y="4087678"/>
              <a:ext cx="117830" cy="187016"/>
            </a:xfrm>
            <a:custGeom>
              <a:avLst/>
              <a:gdLst/>
              <a:ahLst/>
              <a:cxnLst/>
              <a:rect l="0" t="0" r="0" b="0"/>
              <a:pathLst>
                <a:path w="117830" h="187016">
                  <a:moveTo>
                    <a:pt x="108304" y="36647"/>
                  </a:moveTo>
                  <a:lnTo>
                    <a:pt x="108304" y="36647"/>
                  </a:lnTo>
                  <a:lnTo>
                    <a:pt x="113360" y="31591"/>
                  </a:lnTo>
                  <a:lnTo>
                    <a:pt x="115842" y="26286"/>
                  </a:lnTo>
                  <a:lnTo>
                    <a:pt x="117795" y="9547"/>
                  </a:lnTo>
                  <a:lnTo>
                    <a:pt x="107706" y="3453"/>
                  </a:lnTo>
                  <a:lnTo>
                    <a:pt x="96368" y="0"/>
                  </a:lnTo>
                  <a:lnTo>
                    <a:pt x="81249" y="4035"/>
                  </a:lnTo>
                  <a:lnTo>
                    <a:pt x="53758" y="17901"/>
                  </a:lnTo>
                  <a:lnTo>
                    <a:pt x="45961" y="25140"/>
                  </a:lnTo>
                  <a:lnTo>
                    <a:pt x="38968" y="35414"/>
                  </a:lnTo>
                  <a:lnTo>
                    <a:pt x="34138" y="53098"/>
                  </a:lnTo>
                  <a:lnTo>
                    <a:pt x="35830" y="62655"/>
                  </a:lnTo>
                  <a:lnTo>
                    <a:pt x="42734" y="73986"/>
                  </a:lnTo>
                  <a:lnTo>
                    <a:pt x="49528" y="80759"/>
                  </a:lnTo>
                  <a:lnTo>
                    <a:pt x="77176" y="96927"/>
                  </a:lnTo>
                  <a:lnTo>
                    <a:pt x="104596" y="102760"/>
                  </a:lnTo>
                  <a:lnTo>
                    <a:pt x="58371" y="108364"/>
                  </a:lnTo>
                  <a:lnTo>
                    <a:pt x="18395" y="122618"/>
                  </a:lnTo>
                  <a:lnTo>
                    <a:pt x="9078" y="129890"/>
                  </a:lnTo>
                  <a:lnTo>
                    <a:pt x="1409" y="140177"/>
                  </a:lnTo>
                  <a:lnTo>
                    <a:pt x="0" y="145884"/>
                  </a:lnTo>
                  <a:lnTo>
                    <a:pt x="1255" y="157869"/>
                  </a:lnTo>
                  <a:lnTo>
                    <a:pt x="5341" y="167429"/>
                  </a:lnTo>
                  <a:lnTo>
                    <a:pt x="7912" y="171460"/>
                  </a:lnTo>
                  <a:lnTo>
                    <a:pt x="26699" y="182190"/>
                  </a:lnTo>
                  <a:lnTo>
                    <a:pt x="47318" y="187015"/>
                  </a:lnTo>
                  <a:lnTo>
                    <a:pt x="94222" y="180668"/>
                  </a:lnTo>
                  <a:lnTo>
                    <a:pt x="117829" y="17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554"/>
            <p:cNvSpPr/>
            <p:nvPr>
              <p:custDataLst>
                <p:tags r:id="rId50"/>
              </p:custDataLst>
            </p:nvPr>
          </p:nvSpPr>
          <p:spPr>
            <a:xfrm>
              <a:off x="6716565" y="4261712"/>
              <a:ext cx="65236" cy="136497"/>
            </a:xfrm>
            <a:custGeom>
              <a:avLst/>
              <a:gdLst/>
              <a:ahLst/>
              <a:cxnLst/>
              <a:rect l="0" t="0" r="0" b="0"/>
              <a:pathLst>
                <a:path w="65236" h="136497">
                  <a:moveTo>
                    <a:pt x="17610" y="5488"/>
                  </a:moveTo>
                  <a:lnTo>
                    <a:pt x="17610" y="5488"/>
                  </a:lnTo>
                  <a:lnTo>
                    <a:pt x="17610" y="0"/>
                  </a:lnTo>
                  <a:lnTo>
                    <a:pt x="16552" y="20075"/>
                  </a:lnTo>
                  <a:lnTo>
                    <a:pt x="10072" y="49605"/>
                  </a:lnTo>
                  <a:lnTo>
                    <a:pt x="5852" y="77826"/>
                  </a:lnTo>
                  <a:lnTo>
                    <a:pt x="0" y="101269"/>
                  </a:lnTo>
                  <a:lnTo>
                    <a:pt x="6887" y="130932"/>
                  </a:lnTo>
                  <a:lnTo>
                    <a:pt x="9404" y="133567"/>
                  </a:lnTo>
                  <a:lnTo>
                    <a:pt x="17843" y="136496"/>
                  </a:lnTo>
                  <a:lnTo>
                    <a:pt x="23057" y="135160"/>
                  </a:lnTo>
                  <a:lnTo>
                    <a:pt x="65235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555"/>
            <p:cNvSpPr/>
            <p:nvPr>
              <p:custDataLst>
                <p:tags r:id="rId51"/>
              </p:custDataLst>
            </p:nvPr>
          </p:nvSpPr>
          <p:spPr>
            <a:xfrm>
              <a:off x="6686550" y="43243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41156" y="19050"/>
                  </a:lnTo>
                  <a:lnTo>
                    <a:pt x="86956" y="1622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556"/>
            <p:cNvSpPr/>
            <p:nvPr>
              <p:custDataLst>
                <p:tags r:id="rId52"/>
              </p:custDataLst>
            </p:nvPr>
          </p:nvSpPr>
          <p:spPr>
            <a:xfrm>
              <a:off x="7029450" y="4214087"/>
              <a:ext cx="114301" cy="5489"/>
            </a:xfrm>
            <a:custGeom>
              <a:avLst/>
              <a:gdLst/>
              <a:ahLst/>
              <a:cxnLst/>
              <a:rect l="0" t="0" r="0" b="0"/>
              <a:pathLst>
                <a:path w="114301" h="5489">
                  <a:moveTo>
                    <a:pt x="0" y="5488"/>
                  </a:moveTo>
                  <a:lnTo>
                    <a:pt x="0" y="5488"/>
                  </a:lnTo>
                  <a:lnTo>
                    <a:pt x="24909" y="4430"/>
                  </a:lnTo>
                  <a:lnTo>
                    <a:pt x="48303" y="0"/>
                  </a:lnTo>
                  <a:lnTo>
                    <a:pt x="11430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557"/>
            <p:cNvSpPr/>
            <p:nvPr>
              <p:custDataLst>
                <p:tags r:id="rId53"/>
              </p:custDataLst>
            </p:nvPr>
          </p:nvSpPr>
          <p:spPr>
            <a:xfrm>
              <a:off x="7077468" y="4143375"/>
              <a:ext cx="18658" cy="161926"/>
            </a:xfrm>
            <a:custGeom>
              <a:avLst/>
              <a:gdLst/>
              <a:ahLst/>
              <a:cxnLst/>
              <a:rect l="0" t="0" r="0" b="0"/>
              <a:pathLst>
                <a:path w="18658" h="161926">
                  <a:moveTo>
                    <a:pt x="9132" y="0"/>
                  </a:moveTo>
                  <a:lnTo>
                    <a:pt x="9132" y="0"/>
                  </a:lnTo>
                  <a:lnTo>
                    <a:pt x="4076" y="0"/>
                  </a:lnTo>
                  <a:lnTo>
                    <a:pt x="2587" y="1058"/>
                  </a:lnTo>
                  <a:lnTo>
                    <a:pt x="1594" y="2822"/>
                  </a:lnTo>
                  <a:lnTo>
                    <a:pt x="0" y="13257"/>
                  </a:lnTo>
                  <a:lnTo>
                    <a:pt x="9330" y="59867"/>
                  </a:lnTo>
                  <a:lnTo>
                    <a:pt x="15424" y="94879"/>
                  </a:lnTo>
                  <a:lnTo>
                    <a:pt x="18657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600"/>
          <p:cNvGrpSpPr/>
          <p:nvPr/>
        </p:nvGrpSpPr>
        <p:grpSpPr>
          <a:xfrm>
            <a:off x="7391400" y="4059891"/>
            <a:ext cx="1609726" cy="369235"/>
            <a:chOff x="7391400" y="4059891"/>
            <a:chExt cx="1609726" cy="369235"/>
          </a:xfrm>
        </p:grpSpPr>
        <p:sp>
          <p:nvSpPr>
            <p:cNvPr id="127" name="SMARTInkShape-3558"/>
            <p:cNvSpPr/>
            <p:nvPr>
              <p:custDataLst>
                <p:tags r:id="rId35"/>
              </p:custDataLst>
            </p:nvPr>
          </p:nvSpPr>
          <p:spPr>
            <a:xfrm>
              <a:off x="7391400" y="4059891"/>
              <a:ext cx="93233" cy="369235"/>
            </a:xfrm>
            <a:custGeom>
              <a:avLst/>
              <a:gdLst/>
              <a:ahLst/>
              <a:cxnLst/>
              <a:rect l="0" t="0" r="0" b="0"/>
              <a:pathLst>
                <a:path w="93233" h="369235">
                  <a:moveTo>
                    <a:pt x="0" y="369234"/>
                  </a:moveTo>
                  <a:lnTo>
                    <a:pt x="0" y="369234"/>
                  </a:lnTo>
                  <a:lnTo>
                    <a:pt x="0" y="323474"/>
                  </a:lnTo>
                  <a:lnTo>
                    <a:pt x="0" y="283473"/>
                  </a:lnTo>
                  <a:lnTo>
                    <a:pt x="0" y="242188"/>
                  </a:lnTo>
                  <a:lnTo>
                    <a:pt x="0" y="201298"/>
                  </a:lnTo>
                  <a:lnTo>
                    <a:pt x="1058" y="156726"/>
                  </a:lnTo>
                  <a:lnTo>
                    <a:pt x="6545" y="118356"/>
                  </a:lnTo>
                  <a:lnTo>
                    <a:pt x="10758" y="90524"/>
                  </a:lnTo>
                  <a:lnTo>
                    <a:pt x="27251" y="47088"/>
                  </a:lnTo>
                  <a:lnTo>
                    <a:pt x="38788" y="13192"/>
                  </a:lnTo>
                  <a:lnTo>
                    <a:pt x="47578" y="5324"/>
                  </a:lnTo>
                  <a:lnTo>
                    <a:pt x="55718" y="1121"/>
                  </a:lnTo>
                  <a:lnTo>
                    <a:pt x="59370" y="0"/>
                  </a:lnTo>
                  <a:lnTo>
                    <a:pt x="61805" y="2428"/>
                  </a:lnTo>
                  <a:lnTo>
                    <a:pt x="64510" y="13593"/>
                  </a:lnTo>
                  <a:lnTo>
                    <a:pt x="56028" y="58562"/>
                  </a:lnTo>
                  <a:lnTo>
                    <a:pt x="42186" y="103681"/>
                  </a:lnTo>
                  <a:lnTo>
                    <a:pt x="38259" y="134971"/>
                  </a:lnTo>
                  <a:lnTo>
                    <a:pt x="40322" y="137917"/>
                  </a:lnTo>
                  <a:lnTo>
                    <a:pt x="48261" y="144012"/>
                  </a:lnTo>
                  <a:lnTo>
                    <a:pt x="58844" y="147427"/>
                  </a:lnTo>
                  <a:lnTo>
                    <a:pt x="69544" y="150003"/>
                  </a:lnTo>
                  <a:lnTo>
                    <a:pt x="77827" y="154676"/>
                  </a:lnTo>
                  <a:lnTo>
                    <a:pt x="88441" y="168313"/>
                  </a:lnTo>
                  <a:lnTo>
                    <a:pt x="93232" y="180703"/>
                  </a:lnTo>
                  <a:lnTo>
                    <a:pt x="91532" y="190545"/>
                  </a:lnTo>
                  <a:lnTo>
                    <a:pt x="86189" y="201975"/>
                  </a:lnTo>
                  <a:lnTo>
                    <a:pt x="72340" y="218194"/>
                  </a:lnTo>
                  <a:lnTo>
                    <a:pt x="64606" y="222730"/>
                  </a:lnTo>
                  <a:lnTo>
                    <a:pt x="54303" y="225284"/>
                  </a:lnTo>
                  <a:lnTo>
                    <a:pt x="51019" y="224584"/>
                  </a:lnTo>
                  <a:lnTo>
                    <a:pt x="44547" y="220984"/>
                  </a:lnTo>
                  <a:lnTo>
                    <a:pt x="42398" y="218542"/>
                  </a:lnTo>
                  <a:lnTo>
                    <a:pt x="40010" y="213007"/>
                  </a:lnTo>
                  <a:lnTo>
                    <a:pt x="38100" y="197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559"/>
            <p:cNvSpPr/>
            <p:nvPr>
              <p:custDataLst>
                <p:tags r:id="rId36"/>
              </p:custDataLst>
            </p:nvPr>
          </p:nvSpPr>
          <p:spPr>
            <a:xfrm>
              <a:off x="7534668" y="4239168"/>
              <a:ext cx="104383" cy="83265"/>
            </a:xfrm>
            <a:custGeom>
              <a:avLst/>
              <a:gdLst/>
              <a:ahLst/>
              <a:cxnLst/>
              <a:rect l="0" t="0" r="0" b="0"/>
              <a:pathLst>
                <a:path w="104383" h="83265">
                  <a:moveTo>
                    <a:pt x="9132" y="28032"/>
                  </a:moveTo>
                  <a:lnTo>
                    <a:pt x="9132" y="28032"/>
                  </a:lnTo>
                  <a:lnTo>
                    <a:pt x="4076" y="22976"/>
                  </a:lnTo>
                  <a:lnTo>
                    <a:pt x="1594" y="17671"/>
                  </a:lnTo>
                  <a:lnTo>
                    <a:pt x="0" y="5642"/>
                  </a:lnTo>
                  <a:lnTo>
                    <a:pt x="927" y="3580"/>
                  </a:lnTo>
                  <a:lnTo>
                    <a:pt x="2604" y="2206"/>
                  </a:lnTo>
                  <a:lnTo>
                    <a:pt x="4780" y="1289"/>
                  </a:lnTo>
                  <a:lnTo>
                    <a:pt x="17955" y="0"/>
                  </a:lnTo>
                  <a:lnTo>
                    <a:pt x="26459" y="2520"/>
                  </a:lnTo>
                  <a:lnTo>
                    <a:pt x="30209" y="4674"/>
                  </a:lnTo>
                  <a:lnTo>
                    <a:pt x="40542" y="17819"/>
                  </a:lnTo>
                  <a:lnTo>
                    <a:pt x="41713" y="22282"/>
                  </a:lnTo>
                  <a:lnTo>
                    <a:pt x="41436" y="26315"/>
                  </a:lnTo>
                  <a:lnTo>
                    <a:pt x="26045" y="65499"/>
                  </a:lnTo>
                  <a:lnTo>
                    <a:pt x="21941" y="72201"/>
                  </a:lnTo>
                  <a:lnTo>
                    <a:pt x="20117" y="78707"/>
                  </a:lnTo>
                  <a:lnTo>
                    <a:pt x="20689" y="80865"/>
                  </a:lnTo>
                  <a:lnTo>
                    <a:pt x="22127" y="82304"/>
                  </a:lnTo>
                  <a:lnTo>
                    <a:pt x="24146" y="83264"/>
                  </a:lnTo>
                  <a:lnTo>
                    <a:pt x="32032" y="81507"/>
                  </a:lnTo>
                  <a:lnTo>
                    <a:pt x="43652" y="78257"/>
                  </a:lnTo>
                  <a:lnTo>
                    <a:pt x="104382" y="66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560"/>
            <p:cNvSpPr/>
            <p:nvPr>
              <p:custDataLst>
                <p:tags r:id="rId37"/>
              </p:custDataLst>
            </p:nvPr>
          </p:nvSpPr>
          <p:spPr>
            <a:xfrm>
              <a:off x="7717706" y="4078142"/>
              <a:ext cx="149945" cy="188769"/>
            </a:xfrm>
            <a:custGeom>
              <a:avLst/>
              <a:gdLst/>
              <a:ahLst/>
              <a:cxnLst/>
              <a:rect l="0" t="0" r="0" b="0"/>
              <a:pathLst>
                <a:path w="149945" h="188769">
                  <a:moveTo>
                    <a:pt x="111844" y="17608"/>
                  </a:moveTo>
                  <a:lnTo>
                    <a:pt x="111844" y="17608"/>
                  </a:lnTo>
                  <a:lnTo>
                    <a:pt x="116900" y="22664"/>
                  </a:lnTo>
                  <a:lnTo>
                    <a:pt x="118389" y="23096"/>
                  </a:lnTo>
                  <a:lnTo>
                    <a:pt x="119382" y="22324"/>
                  </a:lnTo>
                  <a:lnTo>
                    <a:pt x="120044" y="20752"/>
                  </a:lnTo>
                  <a:lnTo>
                    <a:pt x="119428" y="19704"/>
                  </a:lnTo>
                  <a:lnTo>
                    <a:pt x="115920" y="18540"/>
                  </a:lnTo>
                  <a:lnTo>
                    <a:pt x="115620" y="18229"/>
                  </a:lnTo>
                  <a:lnTo>
                    <a:pt x="118109" y="17884"/>
                  </a:lnTo>
                  <a:lnTo>
                    <a:pt x="119195" y="16733"/>
                  </a:lnTo>
                  <a:lnTo>
                    <a:pt x="121082" y="9431"/>
                  </a:lnTo>
                  <a:lnTo>
                    <a:pt x="111171" y="3426"/>
                  </a:lnTo>
                  <a:lnTo>
                    <a:pt x="99886" y="0"/>
                  </a:lnTo>
                  <a:lnTo>
                    <a:pt x="90301" y="4844"/>
                  </a:lnTo>
                  <a:lnTo>
                    <a:pt x="57298" y="29671"/>
                  </a:lnTo>
                  <a:lnTo>
                    <a:pt x="42508" y="53034"/>
                  </a:lnTo>
                  <a:lnTo>
                    <a:pt x="41279" y="58159"/>
                  </a:lnTo>
                  <a:lnTo>
                    <a:pt x="41517" y="62634"/>
                  </a:lnTo>
                  <a:lnTo>
                    <a:pt x="42734" y="66675"/>
                  </a:lnTo>
                  <a:lnTo>
                    <a:pt x="49731" y="73988"/>
                  </a:lnTo>
                  <a:lnTo>
                    <a:pt x="84329" y="99070"/>
                  </a:lnTo>
                  <a:lnTo>
                    <a:pt x="85034" y="100491"/>
                  </a:lnTo>
                  <a:lnTo>
                    <a:pt x="78562" y="107828"/>
                  </a:lnTo>
                  <a:lnTo>
                    <a:pt x="32891" y="134298"/>
                  </a:lnTo>
                  <a:lnTo>
                    <a:pt x="14603" y="141436"/>
                  </a:lnTo>
                  <a:lnTo>
                    <a:pt x="5831" y="150606"/>
                  </a:lnTo>
                  <a:lnTo>
                    <a:pt x="1227" y="158916"/>
                  </a:lnTo>
                  <a:lnTo>
                    <a:pt x="0" y="162613"/>
                  </a:lnTo>
                  <a:lnTo>
                    <a:pt x="1298" y="167195"/>
                  </a:lnTo>
                  <a:lnTo>
                    <a:pt x="8385" y="177930"/>
                  </a:lnTo>
                  <a:lnTo>
                    <a:pt x="14296" y="181639"/>
                  </a:lnTo>
                  <a:lnTo>
                    <a:pt x="37786" y="186860"/>
                  </a:lnTo>
                  <a:lnTo>
                    <a:pt x="78495" y="188768"/>
                  </a:lnTo>
                  <a:lnTo>
                    <a:pt x="118271" y="181396"/>
                  </a:lnTo>
                  <a:lnTo>
                    <a:pt x="149944" y="17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561"/>
            <p:cNvSpPr/>
            <p:nvPr>
              <p:custDataLst>
                <p:tags r:id="rId38"/>
              </p:custDataLst>
            </p:nvPr>
          </p:nvSpPr>
          <p:spPr>
            <a:xfrm>
              <a:off x="7906268" y="4248150"/>
              <a:ext cx="47108" cy="149884"/>
            </a:xfrm>
            <a:custGeom>
              <a:avLst/>
              <a:gdLst/>
              <a:ahLst/>
              <a:cxnLst/>
              <a:rect l="0" t="0" r="0" b="0"/>
              <a:pathLst>
                <a:path w="47108" h="149884">
                  <a:moveTo>
                    <a:pt x="28057" y="0"/>
                  </a:moveTo>
                  <a:lnTo>
                    <a:pt x="28057" y="0"/>
                  </a:lnTo>
                  <a:lnTo>
                    <a:pt x="21512" y="15209"/>
                  </a:lnTo>
                  <a:lnTo>
                    <a:pt x="11190" y="59683"/>
                  </a:lnTo>
                  <a:lnTo>
                    <a:pt x="2108" y="100258"/>
                  </a:lnTo>
                  <a:lnTo>
                    <a:pt x="0" y="129283"/>
                  </a:lnTo>
                  <a:lnTo>
                    <a:pt x="2535" y="139656"/>
                  </a:lnTo>
                  <a:lnTo>
                    <a:pt x="4692" y="143904"/>
                  </a:lnTo>
                  <a:lnTo>
                    <a:pt x="7189" y="146736"/>
                  </a:lnTo>
                  <a:lnTo>
                    <a:pt x="12786" y="149883"/>
                  </a:lnTo>
                  <a:lnTo>
                    <a:pt x="21623" y="148459"/>
                  </a:lnTo>
                  <a:lnTo>
                    <a:pt x="35676" y="141707"/>
                  </a:lnTo>
                  <a:lnTo>
                    <a:pt x="42027" y="136006"/>
                  </a:lnTo>
                  <a:lnTo>
                    <a:pt x="47107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562"/>
            <p:cNvSpPr/>
            <p:nvPr>
              <p:custDataLst>
                <p:tags r:id="rId39"/>
              </p:custDataLst>
            </p:nvPr>
          </p:nvSpPr>
          <p:spPr>
            <a:xfrm>
              <a:off x="7886700" y="431482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15209" y="1799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563"/>
            <p:cNvSpPr/>
            <p:nvPr>
              <p:custDataLst>
                <p:tags r:id="rId40"/>
              </p:custDataLst>
            </p:nvPr>
          </p:nvSpPr>
          <p:spPr>
            <a:xfrm>
              <a:off x="7988744" y="4324350"/>
              <a:ext cx="21782" cy="9526"/>
            </a:xfrm>
            <a:custGeom>
              <a:avLst/>
              <a:gdLst/>
              <a:ahLst/>
              <a:cxnLst/>
              <a:rect l="0" t="0" r="0" b="0"/>
              <a:pathLst>
                <a:path w="21782" h="9526">
                  <a:moveTo>
                    <a:pt x="12256" y="9525"/>
                  </a:moveTo>
                  <a:lnTo>
                    <a:pt x="12256" y="9525"/>
                  </a:lnTo>
                  <a:lnTo>
                    <a:pt x="0" y="9525"/>
                  </a:lnTo>
                  <a:lnTo>
                    <a:pt x="911" y="9525"/>
                  </a:lnTo>
                  <a:lnTo>
                    <a:pt x="9976" y="2979"/>
                  </a:lnTo>
                  <a:lnTo>
                    <a:pt x="217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564"/>
            <p:cNvSpPr/>
            <p:nvPr>
              <p:custDataLst>
                <p:tags r:id="rId41"/>
              </p:custDataLst>
            </p:nvPr>
          </p:nvSpPr>
          <p:spPr>
            <a:xfrm>
              <a:off x="8086725" y="427672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9525" y="46692"/>
                  </a:lnTo>
                  <a:lnTo>
                    <a:pt x="8467" y="7687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565"/>
            <p:cNvSpPr/>
            <p:nvPr>
              <p:custDataLst>
                <p:tags r:id="rId42"/>
              </p:custDataLst>
            </p:nvPr>
          </p:nvSpPr>
          <p:spPr>
            <a:xfrm>
              <a:off x="8277225" y="4229100"/>
              <a:ext cx="123826" cy="9409"/>
            </a:xfrm>
            <a:custGeom>
              <a:avLst/>
              <a:gdLst/>
              <a:ahLst/>
              <a:cxnLst/>
              <a:rect l="0" t="0" r="0" b="0"/>
              <a:pathLst>
                <a:path w="123826" h="9409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0779" y="8642"/>
                  </a:lnTo>
                  <a:lnTo>
                    <a:pt x="52050" y="9408"/>
                  </a:lnTo>
                  <a:lnTo>
                    <a:pt x="92087" y="295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566"/>
            <p:cNvSpPr/>
            <p:nvPr>
              <p:custDataLst>
                <p:tags r:id="rId43"/>
              </p:custDataLst>
            </p:nvPr>
          </p:nvSpPr>
          <p:spPr>
            <a:xfrm>
              <a:off x="8354570" y="4171950"/>
              <a:ext cx="17906" cy="123826"/>
            </a:xfrm>
            <a:custGeom>
              <a:avLst/>
              <a:gdLst/>
              <a:ahLst/>
              <a:cxnLst/>
              <a:rect l="0" t="0" r="0" b="0"/>
              <a:pathLst>
                <a:path w="17906" h="123826">
                  <a:moveTo>
                    <a:pt x="17905" y="0"/>
                  </a:moveTo>
                  <a:lnTo>
                    <a:pt x="17905" y="0"/>
                  </a:lnTo>
                  <a:lnTo>
                    <a:pt x="12849" y="0"/>
                  </a:lnTo>
                  <a:lnTo>
                    <a:pt x="7544" y="2822"/>
                  </a:lnTo>
                  <a:lnTo>
                    <a:pt x="4648" y="5056"/>
                  </a:lnTo>
                  <a:lnTo>
                    <a:pt x="1430" y="10361"/>
                  </a:lnTo>
                  <a:lnTo>
                    <a:pt x="0" y="18364"/>
                  </a:lnTo>
                  <a:lnTo>
                    <a:pt x="253" y="40719"/>
                  </a:lnTo>
                  <a:lnTo>
                    <a:pt x="7101" y="81013"/>
                  </a:lnTo>
                  <a:lnTo>
                    <a:pt x="1790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567"/>
            <p:cNvSpPr/>
            <p:nvPr>
              <p:custDataLst>
                <p:tags r:id="rId44"/>
              </p:custDataLst>
            </p:nvPr>
          </p:nvSpPr>
          <p:spPr>
            <a:xfrm>
              <a:off x="8515350" y="4271237"/>
              <a:ext cx="66676" cy="15014"/>
            </a:xfrm>
            <a:custGeom>
              <a:avLst/>
              <a:gdLst/>
              <a:ahLst/>
              <a:cxnLst/>
              <a:rect l="0" t="0" r="0" b="0"/>
              <a:pathLst>
                <a:path w="66676" h="15014">
                  <a:moveTo>
                    <a:pt x="0" y="5488"/>
                  </a:moveTo>
                  <a:lnTo>
                    <a:pt x="0" y="5488"/>
                  </a:lnTo>
                  <a:lnTo>
                    <a:pt x="10113" y="432"/>
                  </a:lnTo>
                  <a:lnTo>
                    <a:pt x="14151" y="0"/>
                  </a:lnTo>
                  <a:lnTo>
                    <a:pt x="21458" y="2344"/>
                  </a:lnTo>
                  <a:lnTo>
                    <a:pt x="66675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568"/>
            <p:cNvSpPr/>
            <p:nvPr>
              <p:custDataLst>
                <p:tags r:id="rId45"/>
              </p:custDataLst>
            </p:nvPr>
          </p:nvSpPr>
          <p:spPr>
            <a:xfrm>
              <a:off x="8715375" y="426720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19297" y="6703"/>
                  </a:lnTo>
                  <a:lnTo>
                    <a:pt x="22390" y="4469"/>
                  </a:lnTo>
                  <a:lnTo>
                    <a:pt x="36856" y="132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569"/>
            <p:cNvSpPr/>
            <p:nvPr>
              <p:custDataLst>
                <p:tags r:id="rId46"/>
              </p:custDataLst>
            </p:nvPr>
          </p:nvSpPr>
          <p:spPr>
            <a:xfrm>
              <a:off x="8924925" y="4286250"/>
              <a:ext cx="76201" cy="8202"/>
            </a:xfrm>
            <a:custGeom>
              <a:avLst/>
              <a:gdLst/>
              <a:ahLst/>
              <a:cxnLst/>
              <a:rect l="0" t="0" r="0" b="0"/>
              <a:pathLst>
                <a:path w="76201" h="8202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9297" y="2822"/>
                  </a:lnTo>
                  <a:lnTo>
                    <a:pt x="22390" y="5056"/>
                  </a:lnTo>
                  <a:lnTo>
                    <a:pt x="36856" y="820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601"/>
          <p:cNvGrpSpPr/>
          <p:nvPr/>
        </p:nvGrpSpPr>
        <p:grpSpPr>
          <a:xfrm>
            <a:off x="5438775" y="4569209"/>
            <a:ext cx="1390651" cy="704597"/>
            <a:chOff x="5438775" y="4569209"/>
            <a:chExt cx="1390651" cy="704597"/>
          </a:xfrm>
        </p:grpSpPr>
        <p:sp>
          <p:nvSpPr>
            <p:cNvPr id="140" name="SMARTInkShape-3570"/>
            <p:cNvSpPr/>
            <p:nvPr>
              <p:custDataLst>
                <p:tags r:id="rId25"/>
              </p:custDataLst>
            </p:nvPr>
          </p:nvSpPr>
          <p:spPr>
            <a:xfrm>
              <a:off x="5438775" y="5038725"/>
              <a:ext cx="95251" cy="47626"/>
            </a:xfrm>
            <a:custGeom>
              <a:avLst/>
              <a:gdLst/>
              <a:ahLst/>
              <a:cxnLst/>
              <a:rect l="0" t="0" r="0" b="0"/>
              <a:pathLst>
                <a:path w="95251" h="47626">
                  <a:moveTo>
                    <a:pt x="0" y="47625"/>
                  </a:moveTo>
                  <a:lnTo>
                    <a:pt x="0" y="47625"/>
                  </a:lnTo>
                  <a:lnTo>
                    <a:pt x="0" y="37512"/>
                  </a:lnTo>
                  <a:lnTo>
                    <a:pt x="3175" y="33474"/>
                  </a:lnTo>
                  <a:lnTo>
                    <a:pt x="29659" y="16102"/>
                  </a:lnTo>
                  <a:lnTo>
                    <a:pt x="70221" y="427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571"/>
            <p:cNvSpPr/>
            <p:nvPr>
              <p:custDataLst>
                <p:tags r:id="rId26"/>
              </p:custDataLst>
            </p:nvPr>
          </p:nvSpPr>
          <p:spPr>
            <a:xfrm>
              <a:off x="5543942" y="5026092"/>
              <a:ext cx="294884" cy="113975"/>
            </a:xfrm>
            <a:custGeom>
              <a:avLst/>
              <a:gdLst/>
              <a:ahLst/>
              <a:cxnLst/>
              <a:rect l="0" t="0" r="0" b="0"/>
              <a:pathLst>
                <a:path w="294884" h="113975">
                  <a:moveTo>
                    <a:pt x="9133" y="12633"/>
                  </a:moveTo>
                  <a:lnTo>
                    <a:pt x="9133" y="12633"/>
                  </a:lnTo>
                  <a:lnTo>
                    <a:pt x="4077" y="12633"/>
                  </a:lnTo>
                  <a:lnTo>
                    <a:pt x="2588" y="13691"/>
                  </a:lnTo>
                  <a:lnTo>
                    <a:pt x="1594" y="15455"/>
                  </a:lnTo>
                  <a:lnTo>
                    <a:pt x="0" y="20834"/>
                  </a:lnTo>
                  <a:lnTo>
                    <a:pt x="928" y="21275"/>
                  </a:lnTo>
                  <a:lnTo>
                    <a:pt x="15878" y="23139"/>
                  </a:lnTo>
                  <a:lnTo>
                    <a:pt x="41114" y="39456"/>
                  </a:lnTo>
                  <a:lnTo>
                    <a:pt x="52710" y="56328"/>
                  </a:lnTo>
                  <a:lnTo>
                    <a:pt x="59545" y="72270"/>
                  </a:lnTo>
                  <a:lnTo>
                    <a:pt x="60466" y="87116"/>
                  </a:lnTo>
                  <a:lnTo>
                    <a:pt x="57348" y="99711"/>
                  </a:lnTo>
                  <a:lnTo>
                    <a:pt x="52434" y="108838"/>
                  </a:lnTo>
                  <a:lnTo>
                    <a:pt x="49642" y="110636"/>
                  </a:lnTo>
                  <a:lnTo>
                    <a:pt x="46723" y="110777"/>
                  </a:lnTo>
                  <a:lnTo>
                    <a:pt x="43717" y="109813"/>
                  </a:lnTo>
                  <a:lnTo>
                    <a:pt x="41714" y="108111"/>
                  </a:lnTo>
                  <a:lnTo>
                    <a:pt x="39489" y="103398"/>
                  </a:lnTo>
                  <a:lnTo>
                    <a:pt x="48304" y="65115"/>
                  </a:lnTo>
                  <a:lnTo>
                    <a:pt x="57075" y="38767"/>
                  </a:lnTo>
                  <a:lnTo>
                    <a:pt x="74577" y="15326"/>
                  </a:lnTo>
                  <a:lnTo>
                    <a:pt x="87203" y="1671"/>
                  </a:lnTo>
                  <a:lnTo>
                    <a:pt x="89755" y="34"/>
                  </a:lnTo>
                  <a:lnTo>
                    <a:pt x="91455" y="0"/>
                  </a:lnTo>
                  <a:lnTo>
                    <a:pt x="99243" y="7550"/>
                  </a:lnTo>
                  <a:lnTo>
                    <a:pt x="99898" y="11362"/>
                  </a:lnTo>
                  <a:lnTo>
                    <a:pt x="95247" y="58569"/>
                  </a:lnTo>
                  <a:lnTo>
                    <a:pt x="94934" y="80268"/>
                  </a:lnTo>
                  <a:lnTo>
                    <a:pt x="95968" y="83123"/>
                  </a:lnTo>
                  <a:lnTo>
                    <a:pt x="97715" y="85027"/>
                  </a:lnTo>
                  <a:lnTo>
                    <a:pt x="99937" y="86295"/>
                  </a:lnTo>
                  <a:lnTo>
                    <a:pt x="102478" y="86083"/>
                  </a:lnTo>
                  <a:lnTo>
                    <a:pt x="108122" y="83024"/>
                  </a:lnTo>
                  <a:lnTo>
                    <a:pt x="128758" y="54636"/>
                  </a:lnTo>
                  <a:lnTo>
                    <a:pt x="132405" y="43185"/>
                  </a:lnTo>
                  <a:lnTo>
                    <a:pt x="132910" y="62840"/>
                  </a:lnTo>
                  <a:lnTo>
                    <a:pt x="138581" y="72342"/>
                  </a:lnTo>
                  <a:lnTo>
                    <a:pt x="147098" y="81504"/>
                  </a:lnTo>
                  <a:lnTo>
                    <a:pt x="154412" y="85576"/>
                  </a:lnTo>
                  <a:lnTo>
                    <a:pt x="164012" y="84563"/>
                  </a:lnTo>
                  <a:lnTo>
                    <a:pt x="187423" y="75289"/>
                  </a:lnTo>
                  <a:lnTo>
                    <a:pt x="206129" y="56245"/>
                  </a:lnTo>
                  <a:lnTo>
                    <a:pt x="213103" y="39424"/>
                  </a:lnTo>
                  <a:lnTo>
                    <a:pt x="218356" y="6000"/>
                  </a:lnTo>
                  <a:lnTo>
                    <a:pt x="216349" y="6094"/>
                  </a:lnTo>
                  <a:lnTo>
                    <a:pt x="208473" y="9022"/>
                  </a:lnTo>
                  <a:lnTo>
                    <a:pt x="192139" y="21675"/>
                  </a:lnTo>
                  <a:lnTo>
                    <a:pt x="178951" y="48944"/>
                  </a:lnTo>
                  <a:lnTo>
                    <a:pt x="177388" y="66166"/>
                  </a:lnTo>
                  <a:lnTo>
                    <a:pt x="178453" y="73722"/>
                  </a:lnTo>
                  <a:lnTo>
                    <a:pt x="181280" y="79816"/>
                  </a:lnTo>
                  <a:lnTo>
                    <a:pt x="206911" y="105820"/>
                  </a:lnTo>
                  <a:lnTo>
                    <a:pt x="219095" y="112258"/>
                  </a:lnTo>
                  <a:lnTo>
                    <a:pt x="225308" y="113974"/>
                  </a:lnTo>
                  <a:lnTo>
                    <a:pt x="294883" y="98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572"/>
            <p:cNvSpPr/>
            <p:nvPr>
              <p:custDataLst>
                <p:tags r:id="rId27"/>
              </p:custDataLst>
            </p:nvPr>
          </p:nvSpPr>
          <p:spPr>
            <a:xfrm>
              <a:off x="6015508" y="5031459"/>
              <a:ext cx="213843" cy="99610"/>
            </a:xfrm>
            <a:custGeom>
              <a:avLst/>
              <a:gdLst/>
              <a:ahLst/>
              <a:cxnLst/>
              <a:rect l="0" t="0" r="0" b="0"/>
              <a:pathLst>
                <a:path w="213843" h="99610">
                  <a:moveTo>
                    <a:pt x="70967" y="45366"/>
                  </a:moveTo>
                  <a:lnTo>
                    <a:pt x="70967" y="45366"/>
                  </a:lnTo>
                  <a:lnTo>
                    <a:pt x="70967" y="40310"/>
                  </a:lnTo>
                  <a:lnTo>
                    <a:pt x="68145" y="35005"/>
                  </a:lnTo>
                  <a:lnTo>
                    <a:pt x="65911" y="32109"/>
                  </a:lnTo>
                  <a:lnTo>
                    <a:pt x="63428" y="23246"/>
                  </a:lnTo>
                  <a:lnTo>
                    <a:pt x="62766" y="17920"/>
                  </a:lnTo>
                  <a:lnTo>
                    <a:pt x="60208" y="13310"/>
                  </a:lnTo>
                  <a:lnTo>
                    <a:pt x="51721" y="5367"/>
                  </a:lnTo>
                  <a:lnTo>
                    <a:pt x="43716" y="1130"/>
                  </a:lnTo>
                  <a:lnTo>
                    <a:pt x="40100" y="0"/>
                  </a:lnTo>
                  <a:lnTo>
                    <a:pt x="36630" y="305"/>
                  </a:lnTo>
                  <a:lnTo>
                    <a:pt x="29954" y="3467"/>
                  </a:lnTo>
                  <a:lnTo>
                    <a:pt x="11556" y="20666"/>
                  </a:lnTo>
                  <a:lnTo>
                    <a:pt x="192" y="48803"/>
                  </a:lnTo>
                  <a:lnTo>
                    <a:pt x="0" y="65943"/>
                  </a:lnTo>
                  <a:lnTo>
                    <a:pt x="3444" y="82028"/>
                  </a:lnTo>
                  <a:lnTo>
                    <a:pt x="8501" y="92705"/>
                  </a:lnTo>
                  <a:lnTo>
                    <a:pt x="12389" y="95975"/>
                  </a:lnTo>
                  <a:lnTo>
                    <a:pt x="22355" y="99609"/>
                  </a:lnTo>
                  <a:lnTo>
                    <a:pt x="27975" y="98461"/>
                  </a:lnTo>
                  <a:lnTo>
                    <a:pt x="72317" y="70918"/>
                  </a:lnTo>
                  <a:lnTo>
                    <a:pt x="79681" y="67306"/>
                  </a:lnTo>
                  <a:lnTo>
                    <a:pt x="87975" y="64987"/>
                  </a:lnTo>
                  <a:lnTo>
                    <a:pt x="94468" y="74698"/>
                  </a:lnTo>
                  <a:lnTo>
                    <a:pt x="98039" y="85925"/>
                  </a:lnTo>
                  <a:lnTo>
                    <a:pt x="99097" y="95954"/>
                  </a:lnTo>
                  <a:lnTo>
                    <a:pt x="100304" y="97083"/>
                  </a:lnTo>
                  <a:lnTo>
                    <a:pt x="102167" y="96777"/>
                  </a:lnTo>
                  <a:lnTo>
                    <a:pt x="109845" y="91291"/>
                  </a:lnTo>
                  <a:lnTo>
                    <a:pt x="115763" y="84827"/>
                  </a:lnTo>
                  <a:lnTo>
                    <a:pt x="134840" y="55435"/>
                  </a:lnTo>
                  <a:lnTo>
                    <a:pt x="135774" y="52078"/>
                  </a:lnTo>
                  <a:lnTo>
                    <a:pt x="135339" y="49841"/>
                  </a:lnTo>
                  <a:lnTo>
                    <a:pt x="133990" y="48350"/>
                  </a:lnTo>
                  <a:lnTo>
                    <a:pt x="132032" y="47355"/>
                  </a:lnTo>
                  <a:lnTo>
                    <a:pt x="131785" y="48808"/>
                  </a:lnTo>
                  <a:lnTo>
                    <a:pt x="138047" y="70371"/>
                  </a:lnTo>
                  <a:lnTo>
                    <a:pt x="142408" y="76940"/>
                  </a:lnTo>
                  <a:lnTo>
                    <a:pt x="147874" y="80565"/>
                  </a:lnTo>
                  <a:lnTo>
                    <a:pt x="150813" y="81532"/>
                  </a:lnTo>
                  <a:lnTo>
                    <a:pt x="159724" y="79784"/>
                  </a:lnTo>
                  <a:lnTo>
                    <a:pt x="173818" y="72851"/>
                  </a:lnTo>
                  <a:lnTo>
                    <a:pt x="193118" y="55969"/>
                  </a:lnTo>
                  <a:lnTo>
                    <a:pt x="206056" y="33338"/>
                  </a:lnTo>
                  <a:lnTo>
                    <a:pt x="213842" y="7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573"/>
            <p:cNvSpPr/>
            <p:nvPr>
              <p:custDataLst>
                <p:tags r:id="rId28"/>
              </p:custDataLst>
            </p:nvPr>
          </p:nvSpPr>
          <p:spPr>
            <a:xfrm>
              <a:off x="6257925" y="5040719"/>
              <a:ext cx="51846" cy="93877"/>
            </a:xfrm>
            <a:custGeom>
              <a:avLst/>
              <a:gdLst/>
              <a:ahLst/>
              <a:cxnLst/>
              <a:rect l="0" t="0" r="0" b="0"/>
              <a:pathLst>
                <a:path w="51846" h="93877">
                  <a:moveTo>
                    <a:pt x="0" y="55156"/>
                  </a:moveTo>
                  <a:lnTo>
                    <a:pt x="0" y="55156"/>
                  </a:lnTo>
                  <a:lnTo>
                    <a:pt x="10113" y="55156"/>
                  </a:lnTo>
                  <a:lnTo>
                    <a:pt x="17900" y="52334"/>
                  </a:lnTo>
                  <a:lnTo>
                    <a:pt x="31522" y="41899"/>
                  </a:lnTo>
                  <a:lnTo>
                    <a:pt x="50780" y="15157"/>
                  </a:lnTo>
                  <a:lnTo>
                    <a:pt x="51845" y="11556"/>
                  </a:lnTo>
                  <a:lnTo>
                    <a:pt x="51496" y="8097"/>
                  </a:lnTo>
                  <a:lnTo>
                    <a:pt x="50206" y="4733"/>
                  </a:lnTo>
                  <a:lnTo>
                    <a:pt x="47229" y="2491"/>
                  </a:lnTo>
                  <a:lnTo>
                    <a:pt x="38276" y="0"/>
                  </a:lnTo>
                  <a:lnTo>
                    <a:pt x="33984" y="2510"/>
                  </a:lnTo>
                  <a:lnTo>
                    <a:pt x="7408" y="40316"/>
                  </a:lnTo>
                  <a:lnTo>
                    <a:pt x="3292" y="57027"/>
                  </a:lnTo>
                  <a:lnTo>
                    <a:pt x="4286" y="69394"/>
                  </a:lnTo>
                  <a:lnTo>
                    <a:pt x="9313" y="79475"/>
                  </a:lnTo>
                  <a:lnTo>
                    <a:pt x="18603" y="91012"/>
                  </a:lnTo>
                  <a:lnTo>
                    <a:pt x="24043" y="93876"/>
                  </a:lnTo>
                  <a:lnTo>
                    <a:pt x="47625" y="93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574"/>
            <p:cNvSpPr/>
            <p:nvPr>
              <p:custDataLst>
                <p:tags r:id="rId29"/>
              </p:custDataLst>
            </p:nvPr>
          </p:nvSpPr>
          <p:spPr>
            <a:xfrm>
              <a:off x="6362816" y="5010150"/>
              <a:ext cx="57035" cy="129719"/>
            </a:xfrm>
            <a:custGeom>
              <a:avLst/>
              <a:gdLst/>
              <a:ahLst/>
              <a:cxnLst/>
              <a:rect l="0" t="0" r="0" b="0"/>
              <a:pathLst>
                <a:path w="57035" h="129719">
                  <a:moveTo>
                    <a:pt x="9409" y="38100"/>
                  </a:moveTo>
                  <a:lnTo>
                    <a:pt x="9409" y="38100"/>
                  </a:lnTo>
                  <a:lnTo>
                    <a:pt x="277" y="38100"/>
                  </a:lnTo>
                  <a:lnTo>
                    <a:pt x="0" y="43156"/>
                  </a:lnTo>
                  <a:lnTo>
                    <a:pt x="24780" y="86403"/>
                  </a:lnTo>
                  <a:lnTo>
                    <a:pt x="35062" y="113807"/>
                  </a:lnTo>
                  <a:lnTo>
                    <a:pt x="37407" y="129490"/>
                  </a:lnTo>
                  <a:lnTo>
                    <a:pt x="36541" y="129718"/>
                  </a:lnTo>
                  <a:lnTo>
                    <a:pt x="32756" y="127150"/>
                  </a:lnTo>
                  <a:lnTo>
                    <a:pt x="24675" y="114697"/>
                  </a:lnTo>
                  <a:lnTo>
                    <a:pt x="20635" y="97602"/>
                  </a:lnTo>
                  <a:lnTo>
                    <a:pt x="27284" y="52052"/>
                  </a:lnTo>
                  <a:lnTo>
                    <a:pt x="38224" y="27064"/>
                  </a:lnTo>
                  <a:lnTo>
                    <a:pt x="570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575"/>
            <p:cNvSpPr/>
            <p:nvPr>
              <p:custDataLst>
                <p:tags r:id="rId30"/>
              </p:custDataLst>
            </p:nvPr>
          </p:nvSpPr>
          <p:spPr>
            <a:xfrm>
              <a:off x="6416189" y="5021996"/>
              <a:ext cx="346562" cy="251810"/>
            </a:xfrm>
            <a:custGeom>
              <a:avLst/>
              <a:gdLst/>
              <a:ahLst/>
              <a:cxnLst/>
              <a:rect l="0" t="0" r="0" b="0"/>
              <a:pathLst>
                <a:path w="346562" h="251810">
                  <a:moveTo>
                    <a:pt x="60811" y="45304"/>
                  </a:moveTo>
                  <a:lnTo>
                    <a:pt x="60811" y="45304"/>
                  </a:lnTo>
                  <a:lnTo>
                    <a:pt x="60811" y="37103"/>
                  </a:lnTo>
                  <a:lnTo>
                    <a:pt x="55755" y="31115"/>
                  </a:lnTo>
                  <a:lnTo>
                    <a:pt x="47628" y="28414"/>
                  </a:lnTo>
                  <a:lnTo>
                    <a:pt x="42497" y="27695"/>
                  </a:lnTo>
                  <a:lnTo>
                    <a:pt x="25163" y="31737"/>
                  </a:lnTo>
                  <a:lnTo>
                    <a:pt x="15687" y="39628"/>
                  </a:lnTo>
                  <a:lnTo>
                    <a:pt x="7948" y="51248"/>
                  </a:lnTo>
                  <a:lnTo>
                    <a:pt x="980" y="66996"/>
                  </a:lnTo>
                  <a:lnTo>
                    <a:pt x="0" y="81756"/>
                  </a:lnTo>
                  <a:lnTo>
                    <a:pt x="3092" y="94313"/>
                  </a:lnTo>
                  <a:lnTo>
                    <a:pt x="7994" y="103422"/>
                  </a:lnTo>
                  <a:lnTo>
                    <a:pt x="13701" y="108176"/>
                  </a:lnTo>
                  <a:lnTo>
                    <a:pt x="16704" y="109444"/>
                  </a:lnTo>
                  <a:lnTo>
                    <a:pt x="20823" y="108171"/>
                  </a:lnTo>
                  <a:lnTo>
                    <a:pt x="48698" y="90298"/>
                  </a:lnTo>
                  <a:lnTo>
                    <a:pt x="52736" y="85883"/>
                  </a:lnTo>
                  <a:lnTo>
                    <a:pt x="57222" y="75334"/>
                  </a:lnTo>
                  <a:lnTo>
                    <a:pt x="60495" y="48916"/>
                  </a:lnTo>
                  <a:lnTo>
                    <a:pt x="59542" y="48770"/>
                  </a:lnTo>
                  <a:lnTo>
                    <a:pt x="55661" y="51431"/>
                  </a:lnTo>
                  <a:lnTo>
                    <a:pt x="55261" y="53622"/>
                  </a:lnTo>
                  <a:lnTo>
                    <a:pt x="59871" y="67788"/>
                  </a:lnTo>
                  <a:lnTo>
                    <a:pt x="63360" y="69818"/>
                  </a:lnTo>
                  <a:lnTo>
                    <a:pt x="100501" y="73344"/>
                  </a:lnTo>
                  <a:lnTo>
                    <a:pt x="118668" y="67997"/>
                  </a:lnTo>
                  <a:lnTo>
                    <a:pt x="143923" y="53086"/>
                  </a:lnTo>
                  <a:lnTo>
                    <a:pt x="166363" y="34142"/>
                  </a:lnTo>
                  <a:lnTo>
                    <a:pt x="168221" y="30454"/>
                  </a:lnTo>
                  <a:lnTo>
                    <a:pt x="168401" y="26938"/>
                  </a:lnTo>
                  <a:lnTo>
                    <a:pt x="167463" y="23535"/>
                  </a:lnTo>
                  <a:lnTo>
                    <a:pt x="164720" y="21267"/>
                  </a:lnTo>
                  <a:lnTo>
                    <a:pt x="156029" y="18746"/>
                  </a:lnTo>
                  <a:lnTo>
                    <a:pt x="139236" y="17326"/>
                  </a:lnTo>
                  <a:lnTo>
                    <a:pt x="129886" y="19817"/>
                  </a:lnTo>
                  <a:lnTo>
                    <a:pt x="125911" y="21963"/>
                  </a:lnTo>
                  <a:lnTo>
                    <a:pt x="123261" y="24451"/>
                  </a:lnTo>
                  <a:lnTo>
                    <a:pt x="118658" y="34078"/>
                  </a:lnTo>
                  <a:lnTo>
                    <a:pt x="119484" y="34645"/>
                  </a:lnTo>
                  <a:lnTo>
                    <a:pt x="123223" y="35275"/>
                  </a:lnTo>
                  <a:lnTo>
                    <a:pt x="131280" y="40686"/>
                  </a:lnTo>
                  <a:lnTo>
                    <a:pt x="149765" y="66357"/>
                  </a:lnTo>
                  <a:lnTo>
                    <a:pt x="153263" y="79003"/>
                  </a:lnTo>
                  <a:lnTo>
                    <a:pt x="163354" y="125834"/>
                  </a:lnTo>
                  <a:lnTo>
                    <a:pt x="165145" y="162929"/>
                  </a:lnTo>
                  <a:lnTo>
                    <a:pt x="160399" y="195867"/>
                  </a:lnTo>
                  <a:lnTo>
                    <a:pt x="147233" y="225735"/>
                  </a:lnTo>
                  <a:lnTo>
                    <a:pt x="135910" y="239443"/>
                  </a:lnTo>
                  <a:lnTo>
                    <a:pt x="124880" y="248004"/>
                  </a:lnTo>
                  <a:lnTo>
                    <a:pt x="116450" y="251809"/>
                  </a:lnTo>
                  <a:lnTo>
                    <a:pt x="112720" y="251766"/>
                  </a:lnTo>
                  <a:lnTo>
                    <a:pt x="105754" y="248896"/>
                  </a:lnTo>
                  <a:lnTo>
                    <a:pt x="101953" y="235625"/>
                  </a:lnTo>
                  <a:lnTo>
                    <a:pt x="101321" y="216675"/>
                  </a:lnTo>
                  <a:lnTo>
                    <a:pt x="106916" y="190272"/>
                  </a:lnTo>
                  <a:lnTo>
                    <a:pt x="112347" y="179231"/>
                  </a:lnTo>
                  <a:lnTo>
                    <a:pt x="148306" y="139376"/>
                  </a:lnTo>
                  <a:lnTo>
                    <a:pt x="190042" y="102221"/>
                  </a:lnTo>
                  <a:lnTo>
                    <a:pt x="233704" y="72698"/>
                  </a:lnTo>
                  <a:lnTo>
                    <a:pt x="277960" y="43032"/>
                  </a:lnTo>
                  <a:lnTo>
                    <a:pt x="288908" y="34416"/>
                  </a:lnTo>
                  <a:lnTo>
                    <a:pt x="294479" y="24237"/>
                  </a:lnTo>
                  <a:lnTo>
                    <a:pt x="298055" y="5512"/>
                  </a:lnTo>
                  <a:lnTo>
                    <a:pt x="295174" y="2901"/>
                  </a:lnTo>
                  <a:lnTo>
                    <a:pt x="283506" y="0"/>
                  </a:lnTo>
                  <a:lnTo>
                    <a:pt x="273381" y="1532"/>
                  </a:lnTo>
                  <a:lnTo>
                    <a:pt x="264295" y="6800"/>
                  </a:lnTo>
                  <a:lnTo>
                    <a:pt x="240112" y="28330"/>
                  </a:lnTo>
                  <a:lnTo>
                    <a:pt x="239612" y="32931"/>
                  </a:lnTo>
                  <a:lnTo>
                    <a:pt x="244701" y="43685"/>
                  </a:lnTo>
                  <a:lnTo>
                    <a:pt x="259465" y="56584"/>
                  </a:lnTo>
                  <a:lnTo>
                    <a:pt x="273985" y="60901"/>
                  </a:lnTo>
                  <a:lnTo>
                    <a:pt x="346561" y="64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576"/>
            <p:cNvSpPr/>
            <p:nvPr>
              <p:custDataLst>
                <p:tags r:id="rId31"/>
              </p:custDataLst>
            </p:nvPr>
          </p:nvSpPr>
          <p:spPr>
            <a:xfrm>
              <a:off x="6819900" y="50768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577"/>
            <p:cNvSpPr/>
            <p:nvPr>
              <p:custDataLst>
                <p:tags r:id="rId32"/>
              </p:custDataLst>
            </p:nvPr>
          </p:nvSpPr>
          <p:spPr>
            <a:xfrm>
              <a:off x="5476875" y="4924425"/>
              <a:ext cx="76201" cy="255068"/>
            </a:xfrm>
            <a:custGeom>
              <a:avLst/>
              <a:gdLst/>
              <a:ahLst/>
              <a:cxnLst/>
              <a:rect l="0" t="0" r="0" b="0"/>
              <a:pathLst>
                <a:path w="76201" h="255068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6475" y="10361"/>
                  </a:lnTo>
                  <a:lnTo>
                    <a:pt x="17333" y="13257"/>
                  </a:lnTo>
                  <a:lnTo>
                    <a:pt x="10308" y="55418"/>
                  </a:lnTo>
                  <a:lnTo>
                    <a:pt x="9628" y="99281"/>
                  </a:lnTo>
                  <a:lnTo>
                    <a:pt x="8487" y="141751"/>
                  </a:lnTo>
                  <a:lnTo>
                    <a:pt x="4812" y="188083"/>
                  </a:lnTo>
                  <a:lnTo>
                    <a:pt x="9111" y="234254"/>
                  </a:lnTo>
                  <a:lnTo>
                    <a:pt x="9249" y="238720"/>
                  </a:lnTo>
                  <a:lnTo>
                    <a:pt x="12516" y="242755"/>
                  </a:lnTo>
                  <a:lnTo>
                    <a:pt x="30167" y="252431"/>
                  </a:lnTo>
                  <a:lnTo>
                    <a:pt x="39160" y="255067"/>
                  </a:lnTo>
                  <a:lnTo>
                    <a:pt x="44098" y="253653"/>
                  </a:lnTo>
                  <a:lnTo>
                    <a:pt x="55230" y="246437"/>
                  </a:lnTo>
                  <a:lnTo>
                    <a:pt x="61588" y="238997"/>
                  </a:lnTo>
                  <a:lnTo>
                    <a:pt x="762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578"/>
            <p:cNvSpPr/>
            <p:nvPr>
              <p:custDataLst>
                <p:tags r:id="rId33"/>
              </p:custDataLst>
            </p:nvPr>
          </p:nvSpPr>
          <p:spPr>
            <a:xfrm>
              <a:off x="5478382" y="4569209"/>
              <a:ext cx="93744" cy="139855"/>
            </a:xfrm>
            <a:custGeom>
              <a:avLst/>
              <a:gdLst/>
              <a:ahLst/>
              <a:cxnLst/>
              <a:rect l="0" t="0" r="0" b="0"/>
              <a:pathLst>
                <a:path w="93744" h="139855">
                  <a:moveTo>
                    <a:pt x="55643" y="78991"/>
                  </a:moveTo>
                  <a:lnTo>
                    <a:pt x="55643" y="78991"/>
                  </a:lnTo>
                  <a:lnTo>
                    <a:pt x="55643" y="69858"/>
                  </a:lnTo>
                  <a:lnTo>
                    <a:pt x="55643" y="82758"/>
                  </a:lnTo>
                  <a:lnTo>
                    <a:pt x="52821" y="88780"/>
                  </a:lnTo>
                  <a:lnTo>
                    <a:pt x="48039" y="97100"/>
                  </a:lnTo>
                  <a:lnTo>
                    <a:pt x="33253" y="127159"/>
                  </a:lnTo>
                  <a:lnTo>
                    <a:pt x="18787" y="138536"/>
                  </a:lnTo>
                  <a:lnTo>
                    <a:pt x="14139" y="139854"/>
                  </a:lnTo>
                  <a:lnTo>
                    <a:pt x="9982" y="139675"/>
                  </a:lnTo>
                  <a:lnTo>
                    <a:pt x="6153" y="138497"/>
                  </a:lnTo>
                  <a:lnTo>
                    <a:pt x="3599" y="135595"/>
                  </a:lnTo>
                  <a:lnTo>
                    <a:pt x="762" y="126726"/>
                  </a:lnTo>
                  <a:lnTo>
                    <a:pt x="0" y="89635"/>
                  </a:lnTo>
                  <a:lnTo>
                    <a:pt x="8943" y="50637"/>
                  </a:lnTo>
                  <a:lnTo>
                    <a:pt x="20901" y="17416"/>
                  </a:lnTo>
                  <a:lnTo>
                    <a:pt x="29972" y="6469"/>
                  </a:lnTo>
                  <a:lnTo>
                    <a:pt x="35354" y="2067"/>
                  </a:lnTo>
                  <a:lnTo>
                    <a:pt x="40001" y="192"/>
                  </a:lnTo>
                  <a:lnTo>
                    <a:pt x="44156" y="0"/>
                  </a:lnTo>
                  <a:lnTo>
                    <a:pt x="47986" y="930"/>
                  </a:lnTo>
                  <a:lnTo>
                    <a:pt x="50538" y="3667"/>
                  </a:lnTo>
                  <a:lnTo>
                    <a:pt x="68702" y="47523"/>
                  </a:lnTo>
                  <a:lnTo>
                    <a:pt x="93743" y="88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579"/>
            <p:cNvSpPr/>
            <p:nvPr>
              <p:custDataLst>
                <p:tags r:id="rId34"/>
              </p:custDataLst>
            </p:nvPr>
          </p:nvSpPr>
          <p:spPr>
            <a:xfrm>
              <a:off x="5534025" y="4657725"/>
              <a:ext cx="9474" cy="209551"/>
            </a:xfrm>
            <a:custGeom>
              <a:avLst/>
              <a:gdLst/>
              <a:ahLst/>
              <a:cxnLst/>
              <a:rect l="0" t="0" r="0" b="0"/>
              <a:pathLst>
                <a:path w="9474" h="209551">
                  <a:moveTo>
                    <a:pt x="0" y="0"/>
                  </a:moveTo>
                  <a:lnTo>
                    <a:pt x="0" y="0"/>
                  </a:lnTo>
                  <a:lnTo>
                    <a:pt x="1058" y="41156"/>
                  </a:lnTo>
                  <a:lnTo>
                    <a:pt x="7539" y="81312"/>
                  </a:lnTo>
                  <a:lnTo>
                    <a:pt x="9263" y="125557"/>
                  </a:lnTo>
                  <a:lnTo>
                    <a:pt x="9473" y="166774"/>
                  </a:lnTo>
                  <a:lnTo>
                    <a:pt x="8444" y="18207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602"/>
          <p:cNvGrpSpPr/>
          <p:nvPr/>
        </p:nvGrpSpPr>
        <p:grpSpPr>
          <a:xfrm>
            <a:off x="812273" y="1152818"/>
            <a:ext cx="768878" cy="131293"/>
            <a:chOff x="812273" y="1152818"/>
            <a:chExt cx="768878" cy="131293"/>
          </a:xfrm>
        </p:grpSpPr>
        <p:sp>
          <p:nvSpPr>
            <p:cNvPr id="151" name="SMARTInkShape-3580"/>
            <p:cNvSpPr/>
            <p:nvPr>
              <p:custDataLst>
                <p:tags r:id="rId23"/>
              </p:custDataLst>
            </p:nvPr>
          </p:nvSpPr>
          <p:spPr>
            <a:xfrm>
              <a:off x="812273" y="1152818"/>
              <a:ext cx="768878" cy="104483"/>
            </a:xfrm>
            <a:custGeom>
              <a:avLst/>
              <a:gdLst/>
              <a:ahLst/>
              <a:cxnLst/>
              <a:rect l="0" t="0" r="0" b="0"/>
              <a:pathLst>
                <a:path w="768878" h="104483">
                  <a:moveTo>
                    <a:pt x="16402" y="104482"/>
                  </a:moveTo>
                  <a:lnTo>
                    <a:pt x="16402" y="104482"/>
                  </a:lnTo>
                  <a:lnTo>
                    <a:pt x="0" y="104482"/>
                  </a:lnTo>
                  <a:lnTo>
                    <a:pt x="8249" y="94369"/>
                  </a:lnTo>
                  <a:lnTo>
                    <a:pt x="45209" y="79593"/>
                  </a:lnTo>
                  <a:lnTo>
                    <a:pt x="80911" y="69708"/>
                  </a:lnTo>
                  <a:lnTo>
                    <a:pt x="119359" y="61135"/>
                  </a:lnTo>
                  <a:lnTo>
                    <a:pt x="163795" y="57066"/>
                  </a:lnTo>
                  <a:lnTo>
                    <a:pt x="194799" y="52364"/>
                  </a:lnTo>
                  <a:lnTo>
                    <a:pt x="229040" y="46746"/>
                  </a:lnTo>
                  <a:lnTo>
                    <a:pt x="265424" y="41780"/>
                  </a:lnTo>
                  <a:lnTo>
                    <a:pt x="302762" y="39572"/>
                  </a:lnTo>
                  <a:lnTo>
                    <a:pt x="343345" y="35770"/>
                  </a:lnTo>
                  <a:lnTo>
                    <a:pt x="386077" y="30551"/>
                  </a:lnTo>
                  <a:lnTo>
                    <a:pt x="429763" y="24705"/>
                  </a:lnTo>
                  <a:lnTo>
                    <a:pt x="471051" y="18578"/>
                  </a:lnTo>
                  <a:lnTo>
                    <a:pt x="510568" y="13386"/>
                  </a:lnTo>
                  <a:lnTo>
                    <a:pt x="549298" y="11078"/>
                  </a:lnTo>
                  <a:lnTo>
                    <a:pt x="584856" y="7230"/>
                  </a:lnTo>
                  <a:lnTo>
                    <a:pt x="618298" y="3051"/>
                  </a:lnTo>
                  <a:lnTo>
                    <a:pt x="665818" y="698"/>
                  </a:lnTo>
                  <a:lnTo>
                    <a:pt x="707179" y="0"/>
                  </a:lnTo>
                  <a:lnTo>
                    <a:pt x="743070" y="852"/>
                  </a:lnTo>
                  <a:lnTo>
                    <a:pt x="768877" y="9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581"/>
            <p:cNvSpPr/>
            <p:nvPr>
              <p:custDataLst>
                <p:tags r:id="rId24"/>
              </p:custDataLst>
            </p:nvPr>
          </p:nvSpPr>
          <p:spPr>
            <a:xfrm>
              <a:off x="978847" y="1228725"/>
              <a:ext cx="554679" cy="55386"/>
            </a:xfrm>
            <a:custGeom>
              <a:avLst/>
              <a:gdLst/>
              <a:ahLst/>
              <a:cxnLst/>
              <a:rect l="0" t="0" r="0" b="0"/>
              <a:pathLst>
                <a:path w="554679" h="55386">
                  <a:moveTo>
                    <a:pt x="297503" y="0"/>
                  </a:moveTo>
                  <a:lnTo>
                    <a:pt x="297503" y="0"/>
                  </a:lnTo>
                  <a:lnTo>
                    <a:pt x="259481" y="7604"/>
                  </a:lnTo>
                  <a:lnTo>
                    <a:pt x="216270" y="16247"/>
                  </a:lnTo>
                  <a:lnTo>
                    <a:pt x="169953" y="25510"/>
                  </a:lnTo>
                  <a:lnTo>
                    <a:pt x="122715" y="33899"/>
                  </a:lnTo>
                  <a:lnTo>
                    <a:pt x="77321" y="37914"/>
                  </a:lnTo>
                  <a:lnTo>
                    <a:pt x="41764" y="45336"/>
                  </a:lnTo>
                  <a:lnTo>
                    <a:pt x="0" y="55385"/>
                  </a:lnTo>
                  <a:lnTo>
                    <a:pt x="46373" y="43738"/>
                  </a:lnTo>
                  <a:lnTo>
                    <a:pt x="87510" y="39770"/>
                  </a:lnTo>
                  <a:lnTo>
                    <a:pt x="120564" y="36020"/>
                  </a:lnTo>
                  <a:lnTo>
                    <a:pt x="156422" y="30826"/>
                  </a:lnTo>
                  <a:lnTo>
                    <a:pt x="193525" y="24989"/>
                  </a:lnTo>
                  <a:lnTo>
                    <a:pt x="234005" y="21690"/>
                  </a:lnTo>
                  <a:lnTo>
                    <a:pt x="276690" y="19165"/>
                  </a:lnTo>
                  <a:lnTo>
                    <a:pt x="320355" y="14515"/>
                  </a:lnTo>
                  <a:lnTo>
                    <a:pt x="364457" y="11743"/>
                  </a:lnTo>
                  <a:lnTo>
                    <a:pt x="408752" y="10511"/>
                  </a:lnTo>
                  <a:lnTo>
                    <a:pt x="453133" y="9963"/>
                  </a:lnTo>
                  <a:lnTo>
                    <a:pt x="55467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603"/>
          <p:cNvGrpSpPr/>
          <p:nvPr/>
        </p:nvGrpSpPr>
        <p:grpSpPr>
          <a:xfrm>
            <a:off x="1819275" y="5678224"/>
            <a:ext cx="1666368" cy="366340"/>
            <a:chOff x="1819275" y="5678224"/>
            <a:chExt cx="1666368" cy="366340"/>
          </a:xfrm>
        </p:grpSpPr>
        <p:sp>
          <p:nvSpPr>
            <p:cNvPr id="154" name="SMARTInkShape-3582"/>
            <p:cNvSpPr/>
            <p:nvPr>
              <p:custDataLst>
                <p:tags r:id="rId12"/>
              </p:custDataLst>
            </p:nvPr>
          </p:nvSpPr>
          <p:spPr>
            <a:xfrm>
              <a:off x="1819275" y="5744136"/>
              <a:ext cx="142876" cy="294665"/>
            </a:xfrm>
            <a:custGeom>
              <a:avLst/>
              <a:gdLst/>
              <a:ahLst/>
              <a:cxnLst/>
              <a:rect l="0" t="0" r="0" b="0"/>
              <a:pathLst>
                <a:path w="142876" h="294665">
                  <a:moveTo>
                    <a:pt x="57150" y="113739"/>
                  </a:moveTo>
                  <a:lnTo>
                    <a:pt x="57150" y="113739"/>
                  </a:lnTo>
                  <a:lnTo>
                    <a:pt x="48949" y="113739"/>
                  </a:lnTo>
                  <a:lnTo>
                    <a:pt x="48508" y="114797"/>
                  </a:lnTo>
                  <a:lnTo>
                    <a:pt x="47741" y="121940"/>
                  </a:lnTo>
                  <a:lnTo>
                    <a:pt x="41102" y="130607"/>
                  </a:lnTo>
                  <a:lnTo>
                    <a:pt x="38989" y="139432"/>
                  </a:lnTo>
                  <a:lnTo>
                    <a:pt x="38217" y="155053"/>
                  </a:lnTo>
                  <a:lnTo>
                    <a:pt x="35330" y="161381"/>
                  </a:lnTo>
                  <a:lnTo>
                    <a:pt x="33078" y="164550"/>
                  </a:lnTo>
                  <a:lnTo>
                    <a:pt x="20491" y="210448"/>
                  </a:lnTo>
                  <a:lnTo>
                    <a:pt x="18276" y="231071"/>
                  </a:lnTo>
                  <a:lnTo>
                    <a:pt x="11567" y="249256"/>
                  </a:lnTo>
                  <a:lnTo>
                    <a:pt x="8736" y="271520"/>
                  </a:lnTo>
                  <a:lnTo>
                    <a:pt x="2039" y="284998"/>
                  </a:lnTo>
                  <a:lnTo>
                    <a:pt x="10" y="294664"/>
                  </a:lnTo>
                  <a:lnTo>
                    <a:pt x="0" y="272323"/>
                  </a:lnTo>
                  <a:lnTo>
                    <a:pt x="8936" y="227785"/>
                  </a:lnTo>
                  <a:lnTo>
                    <a:pt x="12173" y="206092"/>
                  </a:lnTo>
                  <a:lnTo>
                    <a:pt x="21268" y="159124"/>
                  </a:lnTo>
                  <a:lnTo>
                    <a:pt x="35472" y="114379"/>
                  </a:lnTo>
                  <a:lnTo>
                    <a:pt x="42638" y="83408"/>
                  </a:lnTo>
                  <a:lnTo>
                    <a:pt x="64829" y="35973"/>
                  </a:lnTo>
                  <a:lnTo>
                    <a:pt x="78362" y="9027"/>
                  </a:lnTo>
                  <a:lnTo>
                    <a:pt x="84270" y="1332"/>
                  </a:lnTo>
                  <a:lnTo>
                    <a:pt x="87901" y="280"/>
                  </a:lnTo>
                  <a:lnTo>
                    <a:pt x="90350" y="0"/>
                  </a:lnTo>
                  <a:lnTo>
                    <a:pt x="91984" y="871"/>
                  </a:lnTo>
                  <a:lnTo>
                    <a:pt x="93072" y="2511"/>
                  </a:lnTo>
                  <a:lnTo>
                    <a:pt x="94820" y="7689"/>
                  </a:lnTo>
                  <a:lnTo>
                    <a:pt x="101711" y="16317"/>
                  </a:lnTo>
                  <a:lnTo>
                    <a:pt x="114957" y="61142"/>
                  </a:lnTo>
                  <a:lnTo>
                    <a:pt x="123716" y="107596"/>
                  </a:lnTo>
                  <a:lnTo>
                    <a:pt x="131133" y="153134"/>
                  </a:lnTo>
                  <a:lnTo>
                    <a:pt x="135515" y="181856"/>
                  </a:lnTo>
                  <a:lnTo>
                    <a:pt x="139604" y="194814"/>
                  </a:lnTo>
                  <a:lnTo>
                    <a:pt x="142588" y="238854"/>
                  </a:lnTo>
                  <a:lnTo>
                    <a:pt x="142875" y="2566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583"/>
            <p:cNvSpPr/>
            <p:nvPr>
              <p:custDataLst>
                <p:tags r:id="rId13"/>
              </p:custDataLst>
            </p:nvPr>
          </p:nvSpPr>
          <p:spPr>
            <a:xfrm>
              <a:off x="1839109" y="5915025"/>
              <a:ext cx="94467" cy="47626"/>
            </a:xfrm>
            <a:custGeom>
              <a:avLst/>
              <a:gdLst/>
              <a:ahLst/>
              <a:cxnLst/>
              <a:rect l="0" t="0" r="0" b="0"/>
              <a:pathLst>
                <a:path w="94467" h="47626">
                  <a:moveTo>
                    <a:pt x="18266" y="47625"/>
                  </a:moveTo>
                  <a:lnTo>
                    <a:pt x="18266" y="47625"/>
                  </a:lnTo>
                  <a:lnTo>
                    <a:pt x="1864" y="47625"/>
                  </a:lnTo>
                  <a:lnTo>
                    <a:pt x="981" y="45508"/>
                  </a:lnTo>
                  <a:lnTo>
                    <a:pt x="0" y="37512"/>
                  </a:lnTo>
                  <a:lnTo>
                    <a:pt x="1856" y="33474"/>
                  </a:lnTo>
                  <a:lnTo>
                    <a:pt x="9561" y="26166"/>
                  </a:lnTo>
                  <a:lnTo>
                    <a:pt x="48204" y="9626"/>
                  </a:lnTo>
                  <a:lnTo>
                    <a:pt x="944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584"/>
            <p:cNvSpPr/>
            <p:nvPr>
              <p:custDataLst>
                <p:tags r:id="rId14"/>
              </p:custDataLst>
            </p:nvPr>
          </p:nvSpPr>
          <p:spPr>
            <a:xfrm>
              <a:off x="2047875" y="5737797"/>
              <a:ext cx="114301" cy="230212"/>
            </a:xfrm>
            <a:custGeom>
              <a:avLst/>
              <a:gdLst/>
              <a:ahLst/>
              <a:cxnLst/>
              <a:rect l="0" t="0" r="0" b="0"/>
              <a:pathLst>
                <a:path w="114301" h="230212">
                  <a:moveTo>
                    <a:pt x="0" y="91503"/>
                  </a:moveTo>
                  <a:lnTo>
                    <a:pt x="0" y="91503"/>
                  </a:lnTo>
                  <a:lnTo>
                    <a:pt x="0" y="83302"/>
                  </a:lnTo>
                  <a:lnTo>
                    <a:pt x="0" y="92484"/>
                  </a:lnTo>
                  <a:lnTo>
                    <a:pt x="2822" y="100053"/>
                  </a:lnTo>
                  <a:lnTo>
                    <a:pt x="5056" y="103553"/>
                  </a:lnTo>
                  <a:lnTo>
                    <a:pt x="8642" y="140646"/>
                  </a:lnTo>
                  <a:lnTo>
                    <a:pt x="9263" y="179559"/>
                  </a:lnTo>
                  <a:lnTo>
                    <a:pt x="9491" y="220313"/>
                  </a:lnTo>
                  <a:lnTo>
                    <a:pt x="8444" y="225001"/>
                  </a:lnTo>
                  <a:lnTo>
                    <a:pt x="6687" y="228127"/>
                  </a:lnTo>
                  <a:lnTo>
                    <a:pt x="4458" y="230211"/>
                  </a:lnTo>
                  <a:lnTo>
                    <a:pt x="2972" y="229483"/>
                  </a:lnTo>
                  <a:lnTo>
                    <a:pt x="1321" y="223030"/>
                  </a:lnTo>
                  <a:lnTo>
                    <a:pt x="261" y="180944"/>
                  </a:lnTo>
                  <a:lnTo>
                    <a:pt x="51" y="134217"/>
                  </a:lnTo>
                  <a:lnTo>
                    <a:pt x="10" y="89828"/>
                  </a:lnTo>
                  <a:lnTo>
                    <a:pt x="7606" y="47584"/>
                  </a:lnTo>
                  <a:lnTo>
                    <a:pt x="22390" y="9860"/>
                  </a:lnTo>
                  <a:lnTo>
                    <a:pt x="26569" y="5324"/>
                  </a:lnTo>
                  <a:lnTo>
                    <a:pt x="36856" y="285"/>
                  </a:lnTo>
                  <a:lnTo>
                    <a:pt x="41504" y="0"/>
                  </a:lnTo>
                  <a:lnTo>
                    <a:pt x="49491" y="2504"/>
                  </a:lnTo>
                  <a:lnTo>
                    <a:pt x="56568" y="12790"/>
                  </a:lnTo>
                  <a:lnTo>
                    <a:pt x="62183" y="29003"/>
                  </a:lnTo>
                  <a:lnTo>
                    <a:pt x="64286" y="60872"/>
                  </a:lnTo>
                  <a:lnTo>
                    <a:pt x="61027" y="81064"/>
                  </a:lnTo>
                  <a:lnTo>
                    <a:pt x="53229" y="97800"/>
                  </a:lnTo>
                  <a:lnTo>
                    <a:pt x="36032" y="120734"/>
                  </a:lnTo>
                  <a:lnTo>
                    <a:pt x="26245" y="125661"/>
                  </a:lnTo>
                  <a:lnTo>
                    <a:pt x="20672" y="126975"/>
                  </a:lnTo>
                  <a:lnTo>
                    <a:pt x="16956" y="126793"/>
                  </a:lnTo>
                  <a:lnTo>
                    <a:pt x="14479" y="125613"/>
                  </a:lnTo>
                  <a:lnTo>
                    <a:pt x="10504" y="121171"/>
                  </a:lnTo>
                  <a:lnTo>
                    <a:pt x="11236" y="120807"/>
                  </a:lnTo>
                  <a:lnTo>
                    <a:pt x="14871" y="120402"/>
                  </a:lnTo>
                  <a:lnTo>
                    <a:pt x="57483" y="151147"/>
                  </a:lnTo>
                  <a:lnTo>
                    <a:pt x="68940" y="160345"/>
                  </a:lnTo>
                  <a:lnTo>
                    <a:pt x="77559" y="164433"/>
                  </a:lnTo>
                  <a:lnTo>
                    <a:pt x="84918" y="174717"/>
                  </a:lnTo>
                  <a:lnTo>
                    <a:pt x="114300" y="2248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585"/>
            <p:cNvSpPr/>
            <p:nvPr>
              <p:custDataLst>
                <p:tags r:id="rId15"/>
              </p:custDataLst>
            </p:nvPr>
          </p:nvSpPr>
          <p:spPr>
            <a:xfrm>
              <a:off x="2286883" y="5737906"/>
              <a:ext cx="189618" cy="202841"/>
            </a:xfrm>
            <a:custGeom>
              <a:avLst/>
              <a:gdLst/>
              <a:ahLst/>
              <a:cxnLst/>
              <a:rect l="0" t="0" r="0" b="0"/>
              <a:pathLst>
                <a:path w="189618" h="202841">
                  <a:moveTo>
                    <a:pt x="8642" y="72344"/>
                  </a:moveTo>
                  <a:lnTo>
                    <a:pt x="8642" y="72344"/>
                  </a:lnTo>
                  <a:lnTo>
                    <a:pt x="8642" y="53802"/>
                  </a:lnTo>
                  <a:lnTo>
                    <a:pt x="8642" y="97554"/>
                  </a:lnTo>
                  <a:lnTo>
                    <a:pt x="8642" y="134141"/>
                  </a:lnTo>
                  <a:lnTo>
                    <a:pt x="8642" y="178742"/>
                  </a:lnTo>
                  <a:lnTo>
                    <a:pt x="8642" y="202840"/>
                  </a:lnTo>
                  <a:lnTo>
                    <a:pt x="8642" y="163759"/>
                  </a:lnTo>
                  <a:lnTo>
                    <a:pt x="3586" y="126123"/>
                  </a:lnTo>
                  <a:lnTo>
                    <a:pt x="0" y="78655"/>
                  </a:lnTo>
                  <a:lnTo>
                    <a:pt x="253" y="36022"/>
                  </a:lnTo>
                  <a:lnTo>
                    <a:pt x="1991" y="32255"/>
                  </a:lnTo>
                  <a:lnTo>
                    <a:pt x="4208" y="29743"/>
                  </a:lnTo>
                  <a:lnTo>
                    <a:pt x="6744" y="30185"/>
                  </a:lnTo>
                  <a:lnTo>
                    <a:pt x="39563" y="66126"/>
                  </a:lnTo>
                  <a:lnTo>
                    <a:pt x="46731" y="77793"/>
                  </a:lnTo>
                  <a:lnTo>
                    <a:pt x="55910" y="84643"/>
                  </a:lnTo>
                  <a:lnTo>
                    <a:pt x="61320" y="85835"/>
                  </a:lnTo>
                  <a:lnTo>
                    <a:pt x="72977" y="84337"/>
                  </a:lnTo>
                  <a:lnTo>
                    <a:pt x="96496" y="72488"/>
                  </a:lnTo>
                  <a:lnTo>
                    <a:pt x="118516" y="50514"/>
                  </a:lnTo>
                  <a:lnTo>
                    <a:pt x="146839" y="4819"/>
                  </a:lnTo>
                  <a:lnTo>
                    <a:pt x="149438" y="0"/>
                  </a:lnTo>
                  <a:lnTo>
                    <a:pt x="150131" y="831"/>
                  </a:lnTo>
                  <a:lnTo>
                    <a:pt x="158975" y="48074"/>
                  </a:lnTo>
                  <a:lnTo>
                    <a:pt x="165690" y="90363"/>
                  </a:lnTo>
                  <a:lnTo>
                    <a:pt x="175195" y="132052"/>
                  </a:lnTo>
                  <a:lnTo>
                    <a:pt x="182269" y="174634"/>
                  </a:lnTo>
                  <a:lnTo>
                    <a:pt x="189617" y="1961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586"/>
            <p:cNvSpPr/>
            <p:nvPr>
              <p:custDataLst>
                <p:tags r:id="rId16"/>
              </p:custDataLst>
            </p:nvPr>
          </p:nvSpPr>
          <p:spPr>
            <a:xfrm>
              <a:off x="2573202" y="5733698"/>
              <a:ext cx="112849" cy="206551"/>
            </a:xfrm>
            <a:custGeom>
              <a:avLst/>
              <a:gdLst/>
              <a:ahLst/>
              <a:cxnLst/>
              <a:rect l="0" t="0" r="0" b="0"/>
              <a:pathLst>
                <a:path w="112849" h="206551">
                  <a:moveTo>
                    <a:pt x="36648" y="57502"/>
                  </a:moveTo>
                  <a:lnTo>
                    <a:pt x="36648" y="57502"/>
                  </a:lnTo>
                  <a:lnTo>
                    <a:pt x="44849" y="49301"/>
                  </a:lnTo>
                  <a:lnTo>
                    <a:pt x="44232" y="48860"/>
                  </a:lnTo>
                  <a:lnTo>
                    <a:pt x="40724" y="48370"/>
                  </a:lnTo>
                  <a:lnTo>
                    <a:pt x="35638" y="50974"/>
                  </a:lnTo>
                  <a:lnTo>
                    <a:pt x="32799" y="53150"/>
                  </a:lnTo>
                  <a:lnTo>
                    <a:pt x="29646" y="64034"/>
                  </a:lnTo>
                  <a:lnTo>
                    <a:pt x="20909" y="104929"/>
                  </a:lnTo>
                  <a:lnTo>
                    <a:pt x="12978" y="144664"/>
                  </a:lnTo>
                  <a:lnTo>
                    <a:pt x="7984" y="186040"/>
                  </a:lnTo>
                  <a:lnTo>
                    <a:pt x="0" y="206550"/>
                  </a:lnTo>
                  <a:lnTo>
                    <a:pt x="4034" y="198796"/>
                  </a:lnTo>
                  <a:lnTo>
                    <a:pt x="10364" y="155170"/>
                  </a:lnTo>
                  <a:lnTo>
                    <a:pt x="21225" y="112542"/>
                  </a:lnTo>
                  <a:lnTo>
                    <a:pt x="33562" y="70647"/>
                  </a:lnTo>
                  <a:lnTo>
                    <a:pt x="49360" y="27941"/>
                  </a:lnTo>
                  <a:lnTo>
                    <a:pt x="63933" y="5116"/>
                  </a:lnTo>
                  <a:lnTo>
                    <a:pt x="67538" y="1411"/>
                  </a:lnTo>
                  <a:lnTo>
                    <a:pt x="69941" y="0"/>
                  </a:lnTo>
                  <a:lnTo>
                    <a:pt x="71544" y="118"/>
                  </a:lnTo>
                  <a:lnTo>
                    <a:pt x="78855" y="15453"/>
                  </a:lnTo>
                  <a:lnTo>
                    <a:pt x="86382" y="61058"/>
                  </a:lnTo>
                  <a:lnTo>
                    <a:pt x="93880" y="107320"/>
                  </a:lnTo>
                  <a:lnTo>
                    <a:pt x="103413" y="154865"/>
                  </a:lnTo>
                  <a:lnTo>
                    <a:pt x="112848" y="2003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587"/>
            <p:cNvSpPr/>
            <p:nvPr>
              <p:custDataLst>
                <p:tags r:id="rId17"/>
              </p:custDataLst>
            </p:nvPr>
          </p:nvSpPr>
          <p:spPr>
            <a:xfrm>
              <a:off x="2600717" y="5848350"/>
              <a:ext cx="85334" cy="19051"/>
            </a:xfrm>
            <a:custGeom>
              <a:avLst/>
              <a:gdLst/>
              <a:ahLst/>
              <a:cxnLst/>
              <a:rect l="0" t="0" r="0" b="0"/>
              <a:pathLst>
                <a:path w="85334" h="19051">
                  <a:moveTo>
                    <a:pt x="9133" y="19050"/>
                  </a:moveTo>
                  <a:lnTo>
                    <a:pt x="9133" y="19050"/>
                  </a:lnTo>
                  <a:lnTo>
                    <a:pt x="4077" y="19050"/>
                  </a:lnTo>
                  <a:lnTo>
                    <a:pt x="2587" y="17992"/>
                  </a:lnTo>
                  <a:lnTo>
                    <a:pt x="1594" y="16228"/>
                  </a:lnTo>
                  <a:lnTo>
                    <a:pt x="0" y="10849"/>
                  </a:lnTo>
                  <a:lnTo>
                    <a:pt x="45758" y="2037"/>
                  </a:lnTo>
                  <a:lnTo>
                    <a:pt x="853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588"/>
            <p:cNvSpPr/>
            <p:nvPr>
              <p:custDataLst>
                <p:tags r:id="rId18"/>
              </p:custDataLst>
            </p:nvPr>
          </p:nvSpPr>
          <p:spPr>
            <a:xfrm>
              <a:off x="2783229" y="5678224"/>
              <a:ext cx="102847" cy="236802"/>
            </a:xfrm>
            <a:custGeom>
              <a:avLst/>
              <a:gdLst/>
              <a:ahLst/>
              <a:cxnLst/>
              <a:rect l="0" t="0" r="0" b="0"/>
              <a:pathLst>
                <a:path w="102847" h="236802">
                  <a:moveTo>
                    <a:pt x="102846" y="8201"/>
                  </a:moveTo>
                  <a:lnTo>
                    <a:pt x="102846" y="8201"/>
                  </a:lnTo>
                  <a:lnTo>
                    <a:pt x="97790" y="3145"/>
                  </a:lnTo>
                  <a:lnTo>
                    <a:pt x="92485" y="662"/>
                  </a:lnTo>
                  <a:lnTo>
                    <a:pt x="89588" y="0"/>
                  </a:lnTo>
                  <a:lnTo>
                    <a:pt x="80726" y="4909"/>
                  </a:lnTo>
                  <a:lnTo>
                    <a:pt x="51642" y="32306"/>
                  </a:lnTo>
                  <a:lnTo>
                    <a:pt x="21515" y="78299"/>
                  </a:lnTo>
                  <a:lnTo>
                    <a:pt x="4582" y="117895"/>
                  </a:lnTo>
                  <a:lnTo>
                    <a:pt x="0" y="148065"/>
                  </a:lnTo>
                  <a:lnTo>
                    <a:pt x="1751" y="163143"/>
                  </a:lnTo>
                  <a:lnTo>
                    <a:pt x="11498" y="191560"/>
                  </a:lnTo>
                  <a:lnTo>
                    <a:pt x="23089" y="206463"/>
                  </a:lnTo>
                  <a:lnTo>
                    <a:pt x="51343" y="228221"/>
                  </a:lnTo>
                  <a:lnTo>
                    <a:pt x="102846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589"/>
            <p:cNvSpPr/>
            <p:nvPr>
              <p:custDataLst>
                <p:tags r:id="rId19"/>
              </p:custDataLst>
            </p:nvPr>
          </p:nvSpPr>
          <p:spPr>
            <a:xfrm>
              <a:off x="2943225" y="5746679"/>
              <a:ext cx="73618" cy="259638"/>
            </a:xfrm>
            <a:custGeom>
              <a:avLst/>
              <a:gdLst/>
              <a:ahLst/>
              <a:cxnLst/>
              <a:rect l="0" t="0" r="0" b="0"/>
              <a:pathLst>
                <a:path w="73618" h="259638">
                  <a:moveTo>
                    <a:pt x="19050" y="82621"/>
                  </a:moveTo>
                  <a:lnTo>
                    <a:pt x="19050" y="82621"/>
                  </a:lnTo>
                  <a:lnTo>
                    <a:pt x="19050" y="87677"/>
                  </a:lnTo>
                  <a:lnTo>
                    <a:pt x="16228" y="92982"/>
                  </a:lnTo>
                  <a:lnTo>
                    <a:pt x="11446" y="100984"/>
                  </a:lnTo>
                  <a:lnTo>
                    <a:pt x="3862" y="123339"/>
                  </a:lnTo>
                  <a:lnTo>
                    <a:pt x="763" y="162160"/>
                  </a:lnTo>
                  <a:lnTo>
                    <a:pt x="151" y="205224"/>
                  </a:lnTo>
                  <a:lnTo>
                    <a:pt x="13" y="250231"/>
                  </a:lnTo>
                  <a:lnTo>
                    <a:pt x="4" y="259637"/>
                  </a:lnTo>
                  <a:lnTo>
                    <a:pt x="0" y="217779"/>
                  </a:lnTo>
                  <a:lnTo>
                    <a:pt x="0" y="179914"/>
                  </a:lnTo>
                  <a:lnTo>
                    <a:pt x="0" y="137554"/>
                  </a:lnTo>
                  <a:lnTo>
                    <a:pt x="0" y="91002"/>
                  </a:lnTo>
                  <a:lnTo>
                    <a:pt x="7604" y="47274"/>
                  </a:lnTo>
                  <a:lnTo>
                    <a:pt x="17305" y="18878"/>
                  </a:lnTo>
                  <a:lnTo>
                    <a:pt x="34944" y="0"/>
                  </a:lnTo>
                  <a:lnTo>
                    <a:pt x="45164" y="1097"/>
                  </a:lnTo>
                  <a:lnTo>
                    <a:pt x="52334" y="2872"/>
                  </a:lnTo>
                  <a:lnTo>
                    <a:pt x="58173" y="7230"/>
                  </a:lnTo>
                  <a:lnTo>
                    <a:pt x="67483" y="20539"/>
                  </a:lnTo>
                  <a:lnTo>
                    <a:pt x="73617" y="40825"/>
                  </a:lnTo>
                  <a:lnTo>
                    <a:pt x="69407" y="56637"/>
                  </a:lnTo>
                  <a:lnTo>
                    <a:pt x="54515" y="87602"/>
                  </a:lnTo>
                  <a:lnTo>
                    <a:pt x="50102" y="92291"/>
                  </a:lnTo>
                  <a:lnTo>
                    <a:pt x="28575" y="1016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590"/>
            <p:cNvSpPr/>
            <p:nvPr>
              <p:custDataLst>
                <p:tags r:id="rId20"/>
              </p:custDataLst>
            </p:nvPr>
          </p:nvSpPr>
          <p:spPr>
            <a:xfrm>
              <a:off x="3067050" y="5886450"/>
              <a:ext cx="57151" cy="47626"/>
            </a:xfrm>
            <a:custGeom>
              <a:avLst/>
              <a:gdLst/>
              <a:ahLst/>
              <a:cxnLst/>
              <a:rect l="0" t="0" r="0" b="0"/>
              <a:pathLst>
                <a:path w="57151" h="47626">
                  <a:moveTo>
                    <a:pt x="57150" y="0"/>
                  </a:moveTo>
                  <a:lnTo>
                    <a:pt x="57150" y="0"/>
                  </a:lnTo>
                  <a:lnTo>
                    <a:pt x="57150" y="5056"/>
                  </a:lnTo>
                  <a:lnTo>
                    <a:pt x="39250" y="26837"/>
                  </a:lnTo>
                  <a:lnTo>
                    <a:pt x="35691" y="30592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591"/>
            <p:cNvSpPr/>
            <p:nvPr>
              <p:custDataLst>
                <p:tags r:id="rId21"/>
              </p:custDataLst>
            </p:nvPr>
          </p:nvSpPr>
          <p:spPr>
            <a:xfrm>
              <a:off x="3250032" y="5763608"/>
              <a:ext cx="169444" cy="280956"/>
            </a:xfrm>
            <a:custGeom>
              <a:avLst/>
              <a:gdLst/>
              <a:ahLst/>
              <a:cxnLst/>
              <a:rect l="0" t="0" r="0" b="0"/>
              <a:pathLst>
                <a:path w="169444" h="280956">
                  <a:moveTo>
                    <a:pt x="74193" y="65692"/>
                  </a:moveTo>
                  <a:lnTo>
                    <a:pt x="74193" y="65692"/>
                  </a:lnTo>
                  <a:lnTo>
                    <a:pt x="73135" y="21034"/>
                  </a:lnTo>
                  <a:lnTo>
                    <a:pt x="69136" y="10213"/>
                  </a:lnTo>
                  <a:lnTo>
                    <a:pt x="65530" y="6482"/>
                  </a:lnTo>
                  <a:lnTo>
                    <a:pt x="55879" y="2335"/>
                  </a:lnTo>
                  <a:lnTo>
                    <a:pt x="43602" y="0"/>
                  </a:lnTo>
                  <a:lnTo>
                    <a:pt x="33786" y="5099"/>
                  </a:lnTo>
                  <a:lnTo>
                    <a:pt x="15294" y="20561"/>
                  </a:lnTo>
                  <a:lnTo>
                    <a:pt x="4765" y="35621"/>
                  </a:lnTo>
                  <a:lnTo>
                    <a:pt x="0" y="58546"/>
                  </a:lnTo>
                  <a:lnTo>
                    <a:pt x="4529" y="73452"/>
                  </a:lnTo>
                  <a:lnTo>
                    <a:pt x="8700" y="80390"/>
                  </a:lnTo>
                  <a:lnTo>
                    <a:pt x="13598" y="83957"/>
                  </a:lnTo>
                  <a:lnTo>
                    <a:pt x="18980" y="85277"/>
                  </a:lnTo>
                  <a:lnTo>
                    <a:pt x="30604" y="83922"/>
                  </a:lnTo>
                  <a:lnTo>
                    <a:pt x="47990" y="77208"/>
                  </a:lnTo>
                  <a:lnTo>
                    <a:pt x="80357" y="58003"/>
                  </a:lnTo>
                  <a:lnTo>
                    <a:pt x="80419" y="58449"/>
                  </a:lnTo>
                  <a:lnTo>
                    <a:pt x="77666" y="61767"/>
                  </a:lnTo>
                  <a:lnTo>
                    <a:pt x="64289" y="103798"/>
                  </a:lnTo>
                  <a:lnTo>
                    <a:pt x="48743" y="145930"/>
                  </a:lnTo>
                  <a:lnTo>
                    <a:pt x="36083" y="190942"/>
                  </a:lnTo>
                  <a:lnTo>
                    <a:pt x="26565" y="219573"/>
                  </a:lnTo>
                  <a:lnTo>
                    <a:pt x="7518" y="263861"/>
                  </a:lnTo>
                  <a:lnTo>
                    <a:pt x="3285" y="275475"/>
                  </a:lnTo>
                  <a:lnTo>
                    <a:pt x="3637" y="278572"/>
                  </a:lnTo>
                  <a:lnTo>
                    <a:pt x="4931" y="280637"/>
                  </a:lnTo>
                  <a:lnTo>
                    <a:pt x="7910" y="280955"/>
                  </a:lnTo>
                  <a:lnTo>
                    <a:pt x="16864" y="278487"/>
                  </a:lnTo>
                  <a:lnTo>
                    <a:pt x="53552" y="254947"/>
                  </a:lnTo>
                  <a:lnTo>
                    <a:pt x="94288" y="223220"/>
                  </a:lnTo>
                  <a:lnTo>
                    <a:pt x="134371" y="188648"/>
                  </a:lnTo>
                  <a:lnTo>
                    <a:pt x="169443" y="160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592"/>
            <p:cNvSpPr/>
            <p:nvPr>
              <p:custDataLst>
                <p:tags r:id="rId22"/>
              </p:custDataLst>
            </p:nvPr>
          </p:nvSpPr>
          <p:spPr>
            <a:xfrm>
              <a:off x="3419475" y="5715000"/>
              <a:ext cx="66168" cy="247651"/>
            </a:xfrm>
            <a:custGeom>
              <a:avLst/>
              <a:gdLst/>
              <a:ahLst/>
              <a:cxnLst/>
              <a:rect l="0" t="0" r="0" b="0"/>
              <a:pathLst>
                <a:path w="66168" h="247651">
                  <a:moveTo>
                    <a:pt x="47625" y="0"/>
                  </a:moveTo>
                  <a:lnTo>
                    <a:pt x="47625" y="0"/>
                  </a:lnTo>
                  <a:lnTo>
                    <a:pt x="48683" y="15209"/>
                  </a:lnTo>
                  <a:lnTo>
                    <a:pt x="62813" y="57567"/>
                  </a:lnTo>
                  <a:lnTo>
                    <a:pt x="66167" y="101825"/>
                  </a:lnTo>
                  <a:lnTo>
                    <a:pt x="63786" y="147294"/>
                  </a:lnTo>
                  <a:lnTo>
                    <a:pt x="56924" y="170239"/>
                  </a:lnTo>
                  <a:lnTo>
                    <a:pt x="27879" y="21686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604"/>
          <p:cNvGrpSpPr/>
          <p:nvPr/>
        </p:nvGrpSpPr>
        <p:grpSpPr>
          <a:xfrm>
            <a:off x="1840087" y="6401743"/>
            <a:ext cx="1084089" cy="276388"/>
            <a:chOff x="1840087" y="6401743"/>
            <a:chExt cx="1084089" cy="276388"/>
          </a:xfrm>
        </p:grpSpPr>
        <p:sp>
          <p:nvSpPr>
            <p:cNvPr id="166" name="SMARTInkShape-3593"/>
            <p:cNvSpPr/>
            <p:nvPr>
              <p:custDataLst>
                <p:tags r:id="rId5"/>
              </p:custDataLst>
            </p:nvPr>
          </p:nvSpPr>
          <p:spPr>
            <a:xfrm>
              <a:off x="1840087" y="6411364"/>
              <a:ext cx="131543" cy="266767"/>
            </a:xfrm>
            <a:custGeom>
              <a:avLst/>
              <a:gdLst/>
              <a:ahLst/>
              <a:cxnLst/>
              <a:rect l="0" t="0" r="0" b="0"/>
              <a:pathLst>
                <a:path w="131543" h="266767">
                  <a:moveTo>
                    <a:pt x="55388" y="75161"/>
                  </a:moveTo>
                  <a:lnTo>
                    <a:pt x="55388" y="75161"/>
                  </a:lnTo>
                  <a:lnTo>
                    <a:pt x="55388" y="80217"/>
                  </a:lnTo>
                  <a:lnTo>
                    <a:pt x="52566" y="85522"/>
                  </a:lnTo>
                  <a:lnTo>
                    <a:pt x="50332" y="88418"/>
                  </a:lnTo>
                  <a:lnTo>
                    <a:pt x="47849" y="97281"/>
                  </a:lnTo>
                  <a:lnTo>
                    <a:pt x="38498" y="140119"/>
                  </a:lnTo>
                  <a:lnTo>
                    <a:pt x="29018" y="187511"/>
                  </a:lnTo>
                  <a:lnTo>
                    <a:pt x="19042" y="231772"/>
                  </a:lnTo>
                  <a:lnTo>
                    <a:pt x="12751" y="252327"/>
                  </a:lnTo>
                  <a:lnTo>
                    <a:pt x="4185" y="266766"/>
                  </a:lnTo>
                  <a:lnTo>
                    <a:pt x="2202" y="266397"/>
                  </a:lnTo>
                  <a:lnTo>
                    <a:pt x="0" y="257523"/>
                  </a:lnTo>
                  <a:lnTo>
                    <a:pt x="5132" y="218349"/>
                  </a:lnTo>
                  <a:lnTo>
                    <a:pt x="10066" y="172667"/>
                  </a:lnTo>
                  <a:lnTo>
                    <a:pt x="20918" y="127700"/>
                  </a:lnTo>
                  <a:lnTo>
                    <a:pt x="39799" y="86715"/>
                  </a:lnTo>
                  <a:lnTo>
                    <a:pt x="58182" y="45390"/>
                  </a:lnTo>
                  <a:lnTo>
                    <a:pt x="67975" y="27770"/>
                  </a:lnTo>
                  <a:lnTo>
                    <a:pt x="87312" y="6847"/>
                  </a:lnTo>
                  <a:lnTo>
                    <a:pt x="95329" y="2466"/>
                  </a:lnTo>
                  <a:lnTo>
                    <a:pt x="105793" y="0"/>
                  </a:lnTo>
                  <a:lnTo>
                    <a:pt x="108041" y="2829"/>
                  </a:lnTo>
                  <a:lnTo>
                    <a:pt x="117002" y="43881"/>
                  </a:lnTo>
                  <a:lnTo>
                    <a:pt x="125620" y="84472"/>
                  </a:lnTo>
                  <a:lnTo>
                    <a:pt x="130409" y="124900"/>
                  </a:lnTo>
                  <a:lnTo>
                    <a:pt x="131355" y="171456"/>
                  </a:lnTo>
                  <a:lnTo>
                    <a:pt x="131542" y="216361"/>
                  </a:lnTo>
                  <a:lnTo>
                    <a:pt x="122063" y="2466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594"/>
            <p:cNvSpPr/>
            <p:nvPr>
              <p:custDataLst>
                <p:tags r:id="rId6"/>
              </p:custDataLst>
            </p:nvPr>
          </p:nvSpPr>
          <p:spPr>
            <a:xfrm>
              <a:off x="1861081" y="6543675"/>
              <a:ext cx="120120" cy="47626"/>
            </a:xfrm>
            <a:custGeom>
              <a:avLst/>
              <a:gdLst/>
              <a:ahLst/>
              <a:cxnLst/>
              <a:rect l="0" t="0" r="0" b="0"/>
              <a:pathLst>
                <a:path w="120120" h="47626">
                  <a:moveTo>
                    <a:pt x="24869" y="47625"/>
                  </a:moveTo>
                  <a:lnTo>
                    <a:pt x="24869" y="47625"/>
                  </a:lnTo>
                  <a:lnTo>
                    <a:pt x="266" y="39425"/>
                  </a:lnTo>
                  <a:lnTo>
                    <a:pt x="0" y="37924"/>
                  </a:lnTo>
                  <a:lnTo>
                    <a:pt x="2528" y="33436"/>
                  </a:lnTo>
                  <a:lnTo>
                    <a:pt x="12823" y="30735"/>
                  </a:lnTo>
                  <a:lnTo>
                    <a:pt x="27982" y="27418"/>
                  </a:lnTo>
                  <a:lnTo>
                    <a:pt x="60762" y="13687"/>
                  </a:lnTo>
                  <a:lnTo>
                    <a:pt x="1201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595"/>
            <p:cNvSpPr/>
            <p:nvPr>
              <p:custDataLst>
                <p:tags r:id="rId7"/>
              </p:custDataLst>
            </p:nvPr>
          </p:nvSpPr>
          <p:spPr>
            <a:xfrm>
              <a:off x="2787485" y="6515100"/>
              <a:ext cx="136691" cy="47626"/>
            </a:xfrm>
            <a:custGeom>
              <a:avLst/>
              <a:gdLst/>
              <a:ahLst/>
              <a:cxnLst/>
              <a:rect l="0" t="0" r="0" b="0"/>
              <a:pathLst>
                <a:path w="136691" h="47626">
                  <a:moveTo>
                    <a:pt x="22390" y="47625"/>
                  </a:moveTo>
                  <a:lnTo>
                    <a:pt x="22390" y="47625"/>
                  </a:lnTo>
                  <a:lnTo>
                    <a:pt x="0" y="47625"/>
                  </a:lnTo>
                  <a:lnTo>
                    <a:pt x="55" y="46567"/>
                  </a:lnTo>
                  <a:lnTo>
                    <a:pt x="5761" y="42569"/>
                  </a:lnTo>
                  <a:lnTo>
                    <a:pt x="45835" y="28328"/>
                  </a:lnTo>
                  <a:lnTo>
                    <a:pt x="72376" y="18976"/>
                  </a:lnTo>
                  <a:lnTo>
                    <a:pt x="95409" y="9503"/>
                  </a:lnTo>
                  <a:lnTo>
                    <a:pt x="13669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596"/>
            <p:cNvSpPr/>
            <p:nvPr>
              <p:custDataLst>
                <p:tags r:id="rId8"/>
              </p:custDataLst>
            </p:nvPr>
          </p:nvSpPr>
          <p:spPr>
            <a:xfrm>
              <a:off x="2752890" y="6401743"/>
              <a:ext cx="131923" cy="262836"/>
            </a:xfrm>
            <a:custGeom>
              <a:avLst/>
              <a:gdLst/>
              <a:ahLst/>
              <a:cxnLst/>
              <a:rect l="0" t="0" r="0" b="0"/>
              <a:pathLst>
                <a:path w="131923" h="262836">
                  <a:moveTo>
                    <a:pt x="104610" y="37157"/>
                  </a:moveTo>
                  <a:lnTo>
                    <a:pt x="104610" y="37157"/>
                  </a:lnTo>
                  <a:lnTo>
                    <a:pt x="78095" y="68728"/>
                  </a:lnTo>
                  <a:lnTo>
                    <a:pt x="61194" y="105482"/>
                  </a:lnTo>
                  <a:lnTo>
                    <a:pt x="44421" y="149623"/>
                  </a:lnTo>
                  <a:lnTo>
                    <a:pt x="22068" y="195965"/>
                  </a:lnTo>
                  <a:lnTo>
                    <a:pt x="6186" y="238026"/>
                  </a:lnTo>
                  <a:lnTo>
                    <a:pt x="393" y="262835"/>
                  </a:lnTo>
                  <a:lnTo>
                    <a:pt x="206" y="262751"/>
                  </a:lnTo>
                  <a:lnTo>
                    <a:pt x="0" y="259835"/>
                  </a:lnTo>
                  <a:lnTo>
                    <a:pt x="13107" y="221832"/>
                  </a:lnTo>
                  <a:lnTo>
                    <a:pt x="36024" y="179265"/>
                  </a:lnTo>
                  <a:lnTo>
                    <a:pt x="50258" y="141780"/>
                  </a:lnTo>
                  <a:lnTo>
                    <a:pt x="65105" y="103199"/>
                  </a:lnTo>
                  <a:lnTo>
                    <a:pt x="82909" y="63310"/>
                  </a:lnTo>
                  <a:lnTo>
                    <a:pt x="100284" y="21627"/>
                  </a:lnTo>
                  <a:lnTo>
                    <a:pt x="107273" y="9794"/>
                  </a:lnTo>
                  <a:lnTo>
                    <a:pt x="113908" y="3829"/>
                  </a:lnTo>
                  <a:lnTo>
                    <a:pt x="120384" y="1178"/>
                  </a:lnTo>
                  <a:lnTo>
                    <a:pt x="126790" y="0"/>
                  </a:lnTo>
                  <a:lnTo>
                    <a:pt x="128922" y="2860"/>
                  </a:lnTo>
                  <a:lnTo>
                    <a:pt x="131922" y="23115"/>
                  </a:lnTo>
                  <a:lnTo>
                    <a:pt x="131752" y="52282"/>
                  </a:lnTo>
                  <a:lnTo>
                    <a:pt x="124935" y="92248"/>
                  </a:lnTo>
                  <a:lnTo>
                    <a:pt x="116308" y="136430"/>
                  </a:lnTo>
                  <a:lnTo>
                    <a:pt x="107234" y="164286"/>
                  </a:lnTo>
                  <a:lnTo>
                    <a:pt x="104763" y="209536"/>
                  </a:lnTo>
                  <a:lnTo>
                    <a:pt x="105771" y="211342"/>
                  </a:lnTo>
                  <a:lnTo>
                    <a:pt x="114135" y="2086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597"/>
            <p:cNvSpPr/>
            <p:nvPr>
              <p:custDataLst>
                <p:tags r:id="rId9"/>
              </p:custDataLst>
            </p:nvPr>
          </p:nvSpPr>
          <p:spPr>
            <a:xfrm>
              <a:off x="2505110" y="6407311"/>
              <a:ext cx="199705" cy="245165"/>
            </a:xfrm>
            <a:custGeom>
              <a:avLst/>
              <a:gdLst/>
              <a:ahLst/>
              <a:cxnLst/>
              <a:rect l="0" t="0" r="0" b="0"/>
              <a:pathLst>
                <a:path w="199705" h="245165">
                  <a:moveTo>
                    <a:pt x="19015" y="69689"/>
                  </a:moveTo>
                  <a:lnTo>
                    <a:pt x="19015" y="69689"/>
                  </a:lnTo>
                  <a:lnTo>
                    <a:pt x="19015" y="64201"/>
                  </a:lnTo>
                  <a:lnTo>
                    <a:pt x="17957" y="110661"/>
                  </a:lnTo>
                  <a:lnTo>
                    <a:pt x="10814" y="153740"/>
                  </a:lnTo>
                  <a:lnTo>
                    <a:pt x="6842" y="194548"/>
                  </a:lnTo>
                  <a:lnTo>
                    <a:pt x="144" y="240670"/>
                  </a:lnTo>
                  <a:lnTo>
                    <a:pt x="44" y="245164"/>
                  </a:lnTo>
                  <a:lnTo>
                    <a:pt x="0" y="243633"/>
                  </a:lnTo>
                  <a:lnTo>
                    <a:pt x="13226" y="199674"/>
                  </a:lnTo>
                  <a:lnTo>
                    <a:pt x="17300" y="156652"/>
                  </a:lnTo>
                  <a:lnTo>
                    <a:pt x="18507" y="115447"/>
                  </a:lnTo>
                  <a:lnTo>
                    <a:pt x="25461" y="72260"/>
                  </a:lnTo>
                  <a:lnTo>
                    <a:pt x="33191" y="35521"/>
                  </a:lnTo>
                  <a:lnTo>
                    <a:pt x="45838" y="1787"/>
                  </a:lnTo>
                  <a:lnTo>
                    <a:pt x="47481" y="80"/>
                  </a:lnTo>
                  <a:lnTo>
                    <a:pt x="49633" y="0"/>
                  </a:lnTo>
                  <a:lnTo>
                    <a:pt x="52127" y="1005"/>
                  </a:lnTo>
                  <a:lnTo>
                    <a:pt x="53790" y="2733"/>
                  </a:lnTo>
                  <a:lnTo>
                    <a:pt x="61734" y="26208"/>
                  </a:lnTo>
                  <a:lnTo>
                    <a:pt x="71265" y="71377"/>
                  </a:lnTo>
                  <a:lnTo>
                    <a:pt x="79770" y="93708"/>
                  </a:lnTo>
                  <a:lnTo>
                    <a:pt x="85881" y="101531"/>
                  </a:lnTo>
                  <a:lnTo>
                    <a:pt x="88992" y="103617"/>
                  </a:lnTo>
                  <a:lnTo>
                    <a:pt x="94241" y="102891"/>
                  </a:lnTo>
                  <a:lnTo>
                    <a:pt x="115740" y="91756"/>
                  </a:lnTo>
                  <a:lnTo>
                    <a:pt x="163117" y="49215"/>
                  </a:lnTo>
                  <a:lnTo>
                    <a:pt x="183506" y="31820"/>
                  </a:lnTo>
                  <a:lnTo>
                    <a:pt x="196734" y="23991"/>
                  </a:lnTo>
                  <a:lnTo>
                    <a:pt x="197819" y="24407"/>
                  </a:lnTo>
                  <a:lnTo>
                    <a:pt x="198543" y="25742"/>
                  </a:lnTo>
                  <a:lnTo>
                    <a:pt x="199704" y="40548"/>
                  </a:lnTo>
                  <a:lnTo>
                    <a:pt x="193387" y="84551"/>
                  </a:lnTo>
                  <a:lnTo>
                    <a:pt x="188220" y="128833"/>
                  </a:lnTo>
                  <a:lnTo>
                    <a:pt x="181899" y="176451"/>
                  </a:lnTo>
                  <a:lnTo>
                    <a:pt x="180940" y="2125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598"/>
            <p:cNvSpPr/>
            <p:nvPr>
              <p:custDataLst>
                <p:tags r:id="rId10"/>
              </p:custDataLst>
            </p:nvPr>
          </p:nvSpPr>
          <p:spPr>
            <a:xfrm>
              <a:off x="2381250" y="6430699"/>
              <a:ext cx="9526" cy="217752"/>
            </a:xfrm>
            <a:custGeom>
              <a:avLst/>
              <a:gdLst/>
              <a:ahLst/>
              <a:cxnLst/>
              <a:rect l="0" t="0" r="0" b="0"/>
              <a:pathLst>
                <a:path w="9526" h="2177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571"/>
                  </a:lnTo>
                  <a:lnTo>
                    <a:pt x="0" y="87816"/>
                  </a:lnTo>
                  <a:lnTo>
                    <a:pt x="0" y="133327"/>
                  </a:lnTo>
                  <a:lnTo>
                    <a:pt x="5056" y="178026"/>
                  </a:lnTo>
                  <a:lnTo>
                    <a:pt x="9525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599"/>
            <p:cNvSpPr/>
            <p:nvPr>
              <p:custDataLst>
                <p:tags r:id="rId11"/>
              </p:custDataLst>
            </p:nvPr>
          </p:nvSpPr>
          <p:spPr>
            <a:xfrm>
              <a:off x="2115875" y="6409868"/>
              <a:ext cx="141551" cy="248469"/>
            </a:xfrm>
            <a:custGeom>
              <a:avLst/>
              <a:gdLst/>
              <a:ahLst/>
              <a:cxnLst/>
              <a:rect l="0" t="0" r="0" b="0"/>
              <a:pathLst>
                <a:path w="141551" h="248469">
                  <a:moveTo>
                    <a:pt x="17725" y="48082"/>
                  </a:moveTo>
                  <a:lnTo>
                    <a:pt x="17725" y="48082"/>
                  </a:lnTo>
                  <a:lnTo>
                    <a:pt x="12669" y="58195"/>
                  </a:lnTo>
                  <a:lnTo>
                    <a:pt x="8789" y="97039"/>
                  </a:lnTo>
                  <a:lnTo>
                    <a:pt x="8316" y="144183"/>
                  </a:lnTo>
                  <a:lnTo>
                    <a:pt x="8234" y="188975"/>
                  </a:lnTo>
                  <a:lnTo>
                    <a:pt x="7149" y="228704"/>
                  </a:lnTo>
                  <a:lnTo>
                    <a:pt x="1656" y="247061"/>
                  </a:lnTo>
                  <a:lnTo>
                    <a:pt x="662" y="248468"/>
                  </a:lnTo>
                  <a:lnTo>
                    <a:pt x="0" y="248348"/>
                  </a:lnTo>
                  <a:lnTo>
                    <a:pt x="6388" y="206693"/>
                  </a:lnTo>
                  <a:lnTo>
                    <a:pt x="7663" y="168103"/>
                  </a:lnTo>
                  <a:lnTo>
                    <a:pt x="10863" y="128800"/>
                  </a:lnTo>
                  <a:lnTo>
                    <a:pt x="18514" y="91401"/>
                  </a:lnTo>
                  <a:lnTo>
                    <a:pt x="28216" y="44065"/>
                  </a:lnTo>
                  <a:lnTo>
                    <a:pt x="48557" y="4984"/>
                  </a:lnTo>
                  <a:lnTo>
                    <a:pt x="53096" y="1358"/>
                  </a:lnTo>
                  <a:lnTo>
                    <a:pt x="58239" y="0"/>
                  </a:lnTo>
                  <a:lnTo>
                    <a:pt x="69598" y="1312"/>
                  </a:lnTo>
                  <a:lnTo>
                    <a:pt x="81702" y="5424"/>
                  </a:lnTo>
                  <a:lnTo>
                    <a:pt x="91315" y="16422"/>
                  </a:lnTo>
                  <a:lnTo>
                    <a:pt x="98056" y="30837"/>
                  </a:lnTo>
                  <a:lnTo>
                    <a:pt x="102740" y="68833"/>
                  </a:lnTo>
                  <a:lnTo>
                    <a:pt x="98183" y="96212"/>
                  </a:lnTo>
                  <a:lnTo>
                    <a:pt x="90173" y="109336"/>
                  </a:lnTo>
                  <a:lnTo>
                    <a:pt x="61681" y="141951"/>
                  </a:lnTo>
                  <a:lnTo>
                    <a:pt x="49255" y="148010"/>
                  </a:lnTo>
                  <a:lnTo>
                    <a:pt x="28057" y="152219"/>
                  </a:lnTo>
                  <a:lnTo>
                    <a:pt x="23375" y="152573"/>
                  </a:lnTo>
                  <a:lnTo>
                    <a:pt x="23609" y="152668"/>
                  </a:lnTo>
                  <a:lnTo>
                    <a:pt x="24822" y="152731"/>
                  </a:lnTo>
                  <a:lnTo>
                    <a:pt x="67891" y="175243"/>
                  </a:lnTo>
                  <a:lnTo>
                    <a:pt x="112772" y="203862"/>
                  </a:lnTo>
                  <a:lnTo>
                    <a:pt x="141550" y="2290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152">
            <p14:nvContentPartPr>
              <p14:cNvPr id="174" name="Ink 173"/>
              <p14:cNvContentPartPr/>
              <p14:nvPr/>
            </p14:nvContentPartPr>
            <p14:xfrm>
              <a:off x="10782360" y="3276720"/>
              <a:ext cx="19440" cy="9720"/>
            </p14:xfrm>
          </p:contentPart>
        </mc:Choice>
        <mc:Fallback>
          <p:pic>
            <p:nvPicPr>
              <p:cNvPr id="174" name="Ink 173"/>
              <p:cNvPicPr/>
              <p:nvPr/>
            </p:nvPicPr>
            <p:blipFill>
              <a:blip r:embed="rId153" cstate="print"/>
              <a:stretch>
                <a:fillRect/>
              </a:stretch>
            </p:blipFill>
            <p:spPr>
              <a:xfrm>
                <a:off x="10773000" y="3267360"/>
                <a:ext cx="38160" cy="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1741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5</cp:revision>
  <dcterms:created xsi:type="dcterms:W3CDTF">2018-11-12T20:54:03Z</dcterms:created>
  <dcterms:modified xsi:type="dcterms:W3CDTF">2018-11-26T23:46:37Z</dcterms:modified>
</cp:coreProperties>
</file>